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application/vnd.openxmlformats-officedocument.spreadsheetml.sheet" Extension="xlsx"/>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drawingml.chart+xml" PartName="/ppt/charts/chart1.xml"/>
  <Override ContentType="application/vnd.openxmlformats-officedocument.drawingml.chart+xml" PartName="/ppt/charts/chart2.xml"/>
  <Override ContentType="application/vnd.openxmlformats-officedocument.drawingml.chart+xml" PartName="/ppt/charts/chart3.xml"/>
  <Override ContentType="application/vnd.openxmlformats-officedocument.drawingml.chart+xml" PartName="/ppt/charts/chart4.xml"/>
  <Override ContentType="application/vnd.ms-office.chartcolorstyle+xml" PartName="/ppt/charts/colors1.xml"/>
  <Override ContentType="application/vnd.ms-office.chartcolorstyle+xml" PartName="/ppt/charts/colors2.xml"/>
  <Override ContentType="application/vnd.ms-office.chartcolorstyle+xml" PartName="/ppt/charts/colors3.xml"/>
  <Override ContentType="application/vnd.ms-office.chartcolorstyle+xml" PartName="/ppt/charts/colors4.xml"/>
  <Override ContentType="application/vnd.ms-office.chartstyle+xml" PartName="/ppt/charts/style1.xml"/>
  <Override ContentType="application/vnd.ms-office.chartstyle+xml" PartName="/ppt/charts/style2.xml"/>
  <Override ContentType="application/vnd.ms-office.chartstyle+xml" PartName="/ppt/charts/style3.xml"/>
  <Override ContentType="application/vnd.ms-office.chartstyle+xml" PartName="/ppt/charts/style4.xml"/>
  <Override ContentType="application/vnd.openxmlformats-officedocument.drawingml.diagramColors+xml" PartName="/ppt/diagrams/colors1.xml"/>
  <Override ContentType="application/vnd.openxmlformats-officedocument.drawingml.diagramData+xml" PartName="/ppt/diagrams/data1.xml"/>
  <Override ContentType="application/vnd.ms-office.drawingml.diagramDrawing+xml" PartName="/ppt/diagrams/drawing1.xml"/>
  <Override ContentType="application/vnd.openxmlformats-officedocument.drawingml.diagramLayout+xml" PartName="/ppt/diagrams/layout1.xml"/>
  <Override ContentType="application/vnd.openxmlformats-officedocument.drawingml.diagramStyle+xml" PartName="/ppt/diagrams/quickStyle1.xml"/>
  <Override ContentType="application/vnd.openxmlformats-officedocument.presentationml.handoutMaster+xml" PartName="/ppt/handoutMasters/handoutMaster1.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25.xml"/>
  <Override ContentType="application/vnd.openxmlformats-officedocument.presentationml.slideLayout+xml" PartName="/ppt/slideLayouts/slideLayout26.xml"/>
  <Override ContentType="application/vnd.openxmlformats-officedocument.presentationml.slideLayout+xml" PartName="/ppt/slideLayouts/slideLayout27.xml"/>
  <Override ContentType="application/vnd.openxmlformats-officedocument.presentationml.slideLayout+xml" PartName="/ppt/slideLayouts/slideLayout28.xml"/>
  <Override ContentType="application/vnd.openxmlformats-officedocument.presentationml.slideLayout+xml" PartName="/ppt/slideLayouts/slideLayout29.xml"/>
  <Override ContentType="application/vnd.openxmlformats-officedocument.presentationml.slideLayout+xml" PartName="/ppt/slideLayouts/slideLayout30.xml"/>
  <Override ContentType="application/vnd.openxmlformats-officedocument.presentationml.slideLayout+xml" PartName="/ppt/slideLayouts/slideLayout31.xml"/>
  <Override ContentType="application/vnd.openxmlformats-officedocument.presentationml.slideLayout+xml" PartName="/ppt/slideLayouts/slideLayout32.xml"/>
  <Override ContentType="application/vnd.openxmlformats-officedocument.presentationml.slideLayout+xml" PartName="/ppt/slideLayouts/slideLayout33.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Override+xml" PartName="/ppt/theme/themeOverride1.xml"/>
  <Override ContentType="application/vnd.openxmlformats-officedocument.themeOverride+xml" PartName="/ppt/theme/themeOverride2.xml"/>
  <Override ContentType="application/vnd.openxmlformats-officedocument.themeOverride+xml" PartName="/ppt/theme/themeOverride3.xml"/>
  <Override ContentType="application/vnd.openxmlformats-officedocument.themeOverride+xml" PartName="/ppt/theme/themeOverride4.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saveSubsetFonts="1">
  <p:sldMasterIdLst>
    <p:sldMasterId id="2147483648" r:id="rId1"/>
    <p:sldMasterId id="2147483677" r:id="rId2"/>
  </p:sldMasterIdLst>
  <p:notesMasterIdLst>
    <p:notesMasterId r:id="rId3"/>
  </p:notesMasterIdLst>
  <p:handoutMasterIdLst>
    <p:handoutMasterId r:id="rId4"/>
  </p:handoutMasterIdLst>
  <p:sldIdLst>
    <p:sldId id="1053" r:id="rId5"/>
    <p:sldId id="1054" r:id="rId6"/>
    <p:sldId id="1056" r:id="rId7"/>
    <p:sldId id="1096" r:id="rId8"/>
    <p:sldId id="1097" r:id="rId9"/>
    <p:sldId id="1098" r:id="rId10"/>
    <p:sldId id="1105" r:id="rId11"/>
    <p:sldId id="1099" r:id="rId12"/>
    <p:sldId id="1066" r:id="rId13"/>
    <p:sldId id="1107" r:id="rId14"/>
    <p:sldId id="1111" r:id="rId15"/>
    <p:sldId id="1115" r:id="rId16"/>
    <p:sldId id="1104" r:id="rId17"/>
    <p:sldId id="1076" r:id="rId18"/>
    <p:sldId id="1106" r:id="rId19"/>
    <p:sldId id="1109" r:id="rId20"/>
    <p:sldId id="1110" r:id="rId21"/>
    <p:sldId id="1112" r:id="rId22"/>
    <p:sldId id="1086" r:id="rId23"/>
    <p:sldId id="1113" r:id="rId24"/>
    <p:sldId id="1116" r:id="rId25"/>
    <p:sldId id="1117" r:id="rId26"/>
    <p:sldId id="1119" r:id="rId27"/>
    <p:sldId id="1095" r:id="rId28"/>
  </p:sldIdLst>
  <p:sldSz cx="9144000" cy="5143500" type="screen16x9"/>
  <p:notesSz cx="6858000" cy="9144000"/>
  <p:custDataLst>
    <p:tags r:id="rId29"/>
  </p:custDataLst>
  <p:defaultText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6" pos="528" userDrawn="1">
          <p15:clr>
            <a:srgbClr val="A4A3A4"/>
          </p15:clr>
        </p15:guide>
        <p15:guide id="7" pos="7152" userDrawn="1">
          <p15:clr>
            <a:srgbClr val="A4A3A4"/>
          </p15:clr>
        </p15:guide>
        <p15:guide id="8" orient="horz" pos="1620">
          <p15:clr>
            <a:srgbClr val="A4A3A4"/>
          </p15:clr>
        </p15:guide>
        <p15:guide id="9" pos="2880">
          <p15:clr>
            <a:srgbClr val="A4A3A4"/>
          </p15:clr>
        </p15:guide>
        <p15:guide id="10" pos="396">
          <p15:clr>
            <a:srgbClr val="A4A3A4"/>
          </p15:clr>
        </p15:guide>
        <p15:guide id="11" pos="5364">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364" autoAdjust="0"/>
    <p:restoredTop sz="94434" autoAdjust="0"/>
  </p:normalViewPr>
  <p:slideViewPr>
    <p:cSldViewPr snapToGrid="0">
      <p:cViewPr varScale="1">
        <p:scale>
          <a:sx n="118" d="100"/>
          <a:sy n="118" d="100"/>
        </p:scale>
        <p:origin x="84" y="156"/>
      </p:cViewPr>
      <p:guideLst>
        <p:guide orient="horz" pos="2160"/>
        <p:guide pos="3840"/>
        <p:guide pos="528"/>
        <p:guide pos="7152"/>
        <p:guide orient="horz" pos="1620"/>
        <p:guide pos="2880"/>
        <p:guide pos="396"/>
        <p:guide pos="5364"/>
      </p:guideLst>
    </p:cSldViewPr>
  </p:slideViewPr>
  <p:notesTextViewPr>
    <p:cViewPr>
      <p:scale>
        <a:sx n="1" d="1"/>
        <a:sy n="1" d="1"/>
      </p:scale>
      <p:origin x="0" y="0"/>
    </p:cViewPr>
  </p:notesTextViewPr>
  <p:sorterViewPr>
    <p:cViewPr>
      <p:scale>
        <a:sx n="64" d="100"/>
        <a:sy n="64" d="100"/>
      </p:scale>
      <p:origin x="0" y="0"/>
    </p:cViewPr>
  </p:sorterViewPr>
  <p:notesViewPr>
    <p:cSldViewPr snapToGrid="0" showGuides="1">
      <p:cViewPr varScale="1">
        <p:scale>
          <a:sx n="57" d="100"/>
          <a:sy n="57" d="100"/>
        </p:scale>
        <p:origin x="2808" y="42"/>
      </p:cViewPr>
      <p:guideLst/>
    </p:cSldViewPr>
  </p:notesViewPr>
  <p:gridSpacing cx="457200" cy="457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6.xml" Type="http://schemas.openxmlformats.org/officeDocument/2006/relationships/slide"/><Relationship Id="rId11" Target="slides/slide7.xml" Type="http://schemas.openxmlformats.org/officeDocument/2006/relationships/slide"/><Relationship Id="rId12" Target="slides/slide8.xml" Type="http://schemas.openxmlformats.org/officeDocument/2006/relationships/slide"/><Relationship Id="rId13" Target="slides/slide9.xml" Type="http://schemas.openxmlformats.org/officeDocument/2006/relationships/slide"/><Relationship Id="rId14" Target="slides/slide10.xml" Type="http://schemas.openxmlformats.org/officeDocument/2006/relationships/slide"/><Relationship Id="rId15" Target="slides/slide11.xml" Type="http://schemas.openxmlformats.org/officeDocument/2006/relationships/slide"/><Relationship Id="rId16" Target="slides/slide12.xml" Type="http://schemas.openxmlformats.org/officeDocument/2006/relationships/slide"/><Relationship Id="rId17" Target="slides/slide13.xml" Type="http://schemas.openxmlformats.org/officeDocument/2006/relationships/slide"/><Relationship Id="rId18" Target="slides/slide14.xml" Type="http://schemas.openxmlformats.org/officeDocument/2006/relationships/slide"/><Relationship Id="rId19" Target="slides/slide15.xml" Type="http://schemas.openxmlformats.org/officeDocument/2006/relationships/slide"/><Relationship Id="rId2" Target="slideMasters/slideMaster2.xml" Type="http://schemas.openxmlformats.org/officeDocument/2006/relationships/slideMaster"/><Relationship Id="rId20" Target="slides/slide16.xml" Type="http://schemas.openxmlformats.org/officeDocument/2006/relationships/slide"/><Relationship Id="rId21" Target="slides/slide17.xml" Type="http://schemas.openxmlformats.org/officeDocument/2006/relationships/slide"/><Relationship Id="rId22" Target="slides/slide18.xml" Type="http://schemas.openxmlformats.org/officeDocument/2006/relationships/slide"/><Relationship Id="rId23" Target="slides/slide19.xml" Type="http://schemas.openxmlformats.org/officeDocument/2006/relationships/slide"/><Relationship Id="rId24" Target="slides/slide20.xml" Type="http://schemas.openxmlformats.org/officeDocument/2006/relationships/slide"/><Relationship Id="rId25" Target="slides/slide21.xml" Type="http://schemas.openxmlformats.org/officeDocument/2006/relationships/slide"/><Relationship Id="rId26" Target="slides/slide22.xml" Type="http://schemas.openxmlformats.org/officeDocument/2006/relationships/slide"/><Relationship Id="rId27" Target="slides/slide23.xml" Type="http://schemas.openxmlformats.org/officeDocument/2006/relationships/slide"/><Relationship Id="rId28" Target="slides/slide24.xml" Type="http://schemas.openxmlformats.org/officeDocument/2006/relationships/slide"/><Relationship Id="rId29" Target="tags/tag1.xml" Type="http://schemas.openxmlformats.org/officeDocument/2006/relationships/tags"/><Relationship Id="rId3" Target="notesMasters/notesMaster1.xml" Type="http://schemas.openxmlformats.org/officeDocument/2006/relationships/notesMaster"/><Relationship Id="rId30" Target="presProps.xml" Type="http://schemas.openxmlformats.org/officeDocument/2006/relationships/presProps"/><Relationship Id="rId31" Target="viewProps.xml" Type="http://schemas.openxmlformats.org/officeDocument/2006/relationships/viewProps"/><Relationship Id="rId32" Target="theme/theme1.xml" Type="http://schemas.openxmlformats.org/officeDocument/2006/relationships/theme"/><Relationship Id="rId33" Target="tableStyles.xml" Type="http://schemas.openxmlformats.org/officeDocument/2006/relationships/tableStyles"/><Relationship Id="rId4" Target="handoutMasters/handoutMaster1.xml" Type="http://schemas.openxmlformats.org/officeDocument/2006/relationships/handoutMaster"/><Relationship Id="rId5" Target="slides/slide1.xml" Type="http://schemas.openxmlformats.org/officeDocument/2006/relationships/slide"/><Relationship Id="rId6" Target="slides/slide2.xml" Type="http://schemas.openxmlformats.org/officeDocument/2006/relationships/slide"/><Relationship Id="rId7" Target="slides/slide3.xml" Type="http://schemas.openxmlformats.org/officeDocument/2006/relationships/slide"/><Relationship Id="rId8" Target="slides/slide4.xml" Type="http://schemas.openxmlformats.org/officeDocument/2006/relationships/slide"/><Relationship Id="rId9" Target="slides/slide5.xml" Type="http://schemas.openxmlformats.org/officeDocument/2006/relationships/slide"/></Relationships>
</file>

<file path=ppt/charts/_rels/chart1.xml.rels><?xml version="1.0" encoding="UTF-8" standalone="yes"?><Relationships xmlns="http://schemas.openxmlformats.org/package/2006/relationships"><Relationship Id="rId1" Target="../embeddings/Microsoft_Excel_Worksheet1.xlsx" Type="http://schemas.openxmlformats.org/officeDocument/2006/relationships/package"/><Relationship Id="rId2" Target="../theme/themeOverride1.xml" Type="http://schemas.openxmlformats.org/officeDocument/2006/relationships/themeOverride"/><Relationship Id="rId3" Target="colors1.xml" Type="http://schemas.microsoft.com/office/2011/relationships/chartColorStyle"/><Relationship Id="rId4" Target="style1.xml" Type="http://schemas.microsoft.com/office/2011/relationships/chartStyle"/></Relationships>
</file>

<file path=ppt/charts/_rels/chart2.xml.rels><?xml version="1.0" encoding="UTF-8" standalone="yes"?><Relationships xmlns="http://schemas.openxmlformats.org/package/2006/relationships"><Relationship Id="rId1" Target="../embeddings/Microsoft_Excel_Worksheet2.xlsx" Type="http://schemas.openxmlformats.org/officeDocument/2006/relationships/package"/><Relationship Id="rId2" Target="../theme/themeOverride2.xml" Type="http://schemas.openxmlformats.org/officeDocument/2006/relationships/themeOverride"/><Relationship Id="rId3" Target="colors2.xml" Type="http://schemas.microsoft.com/office/2011/relationships/chartColorStyle"/><Relationship Id="rId4" Target="style2.xml" Type="http://schemas.microsoft.com/office/2011/relationships/chartStyle"/></Relationships>
</file>

<file path=ppt/charts/_rels/chart3.xml.rels><?xml version="1.0" encoding="UTF-8" standalone="yes"?><Relationships xmlns="http://schemas.openxmlformats.org/package/2006/relationships"><Relationship Id="rId1" Target="../embeddings/Microsoft_Excel_Worksheet3.xlsx" Type="http://schemas.openxmlformats.org/officeDocument/2006/relationships/package"/><Relationship Id="rId2" Target="../theme/themeOverride3.xml" Type="http://schemas.openxmlformats.org/officeDocument/2006/relationships/themeOverride"/><Relationship Id="rId3" Target="colors3.xml" Type="http://schemas.microsoft.com/office/2011/relationships/chartColorStyle"/><Relationship Id="rId4" Target="style3.xml" Type="http://schemas.microsoft.com/office/2011/relationships/chartStyle"/></Relationships>
</file>

<file path=ppt/charts/_rels/chart4.xml.rels><?xml version="1.0" encoding="UTF-8" standalone="yes"?><Relationships xmlns="http://schemas.openxmlformats.org/package/2006/relationships"><Relationship Id="rId1" Target="../embeddings/Microsoft_Excel_Worksheet4.xlsx" Type="http://schemas.openxmlformats.org/officeDocument/2006/relationships/package"/><Relationship Id="rId2" Target="../theme/themeOverride4.xml" Type="http://schemas.openxmlformats.org/officeDocument/2006/relationships/themeOverride"/><Relationship Id="rId3" Target="colors4.xml" Type="http://schemas.microsoft.com/office/2011/relationships/chartColorStyle"/><Relationship Id="rId4" Target="style4.xml" Type="http://schemas.microsoft.com/office/2011/relationships/chartStyle"/></Relationships>
</file>

<file path=ppt/charts/chart1.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doughnutChart>
        <c:varyColors val="1"/>
        <c:ser>
          <c:idx val="0"/>
          <c:order val="0"/>
          <c:tx>
            <c:strRef>
              <c:f>Sheet1!$B$1</c:f>
              <c:strCache>
                <c:ptCount val="1"/>
                <c:pt idx="0">
                  <c:v>Sales</c:v>
                </c:pt>
              </c:strCache>
            </c:strRef>
          </c:tx>
          <c:dPt>
            <c:idx val="0"/>
            <c:invertIfNegative val="1"/>
            <c:spPr>
              <a:solidFill>
                <a:srgbClr val="2CAA83"/>
              </a:solidFill>
              <a:ln w="19050">
                <a:noFill/>
              </a:ln>
            </c:spPr>
          </c:dPt>
          <c:dPt>
            <c:idx val="1"/>
            <c:invertIfNegative val="1"/>
            <c:spPr>
              <a:solidFill>
                <a:schemeClr val="tx2">
                  <a:alpha val="10000"/>
                </a:schemeClr>
              </a:solidFill>
              <a:ln w="19050">
                <a:noFill/>
              </a:ln>
            </c:spPr>
          </c:dPt>
          <c:dPt>
            <c:idx val="2"/>
            <c:invertIfNegative val="1"/>
            <c:spPr>
              <a:solidFill>
                <a:schemeClr val="accent3"/>
              </a:solidFill>
              <a:ln w="19050">
                <a:solidFill>
                  <a:schemeClr val="lt1"/>
                </a:solidFill>
              </a:ln>
            </c:spPr>
          </c:dPt>
          <c:dPt>
            <c:idx val="3"/>
            <c:invertIfNegative val="1"/>
            <c:spPr>
              <a:solidFill>
                <a:schemeClr val="accent4"/>
              </a:solidFill>
              <a:ln w="19050">
                <a:solidFill>
                  <a:schemeClr val="lt1"/>
                </a:solidFill>
              </a:ln>
            </c:spPr>
          </c:dPt>
          <c:dLbls>
            <c:delete val="1"/>
            <c:extLst>
              <c:ext xmlns:c15="http://schemas.microsoft.com/office/drawing/2012/chart" uri="{CE6537A1-D6FC-4f65-9D91-7224C49458BB}">
                <c15:showLeaderLines val="1"/>
              </c:ext>
            </c:extLst>
          </c:dLbls>
          <c:cat>
            <c:strRef>
              <c:f>Sheet1!$A$2:$A$5</c:f>
              <c:strCache>
                <c:ptCount val="2"/>
                <c:pt idx="0">
                  <c:v>1st Qtr</c:v>
                </c:pt>
                <c:pt idx="1">
                  <c:v>2nd Qtr</c:v>
                </c:pt>
              </c:strCache>
            </c:strRef>
          </c:cat>
          <c:val>
            <c:numRef>
              <c:f>Sheet1!$B$2:$B$5</c:f>
              <c:numCache>
                <c:formatCode>General</c:formatCode>
                <c:ptCount val="4"/>
                <c:pt idx="0">
                  <c:v>75</c:v>
                </c:pt>
                <c:pt idx="1">
                  <c:v>25</c:v>
                </c:pt>
              </c:numCache>
            </c:numRef>
          </c:val>
        </c:ser>
        <c:dLbls>
          <c:showLegendKey val="0"/>
          <c:showVal val="0"/>
          <c:showCatName val="0"/>
          <c:showSerName val="0"/>
          <c:showPercent val="0"/>
          <c:showBubbleSize val="0"/>
          <c:showLeaderLines val="0"/>
        </c:dLbls>
        <c:firstSliceAng/>
        <c:holeSize val="84"/>
      </c:doughnutChart>
      <c:spPr>
        <a:noFill/>
        <a:ln>
          <a:noFill/>
        </a:ln>
        <a:effectLst/>
      </c:spPr>
    </c:plotArea>
    <c:plotVisOnly val="1"/>
    <c:dispBlanksAs val="gap"/>
    <c:showDLblsOverMax val="0"/>
  </c:chart>
  <c:spPr>
    <a:noFill/>
    <a:ln>
      <a:noFill/>
    </a:ln>
    <a:effectLst/>
  </c:spPr>
  <c:txPr>
    <a:bodyPr/>
    <a:p>
      <a:pPr>
        <a:defRPr/>
      </a:pPr>
      <a:endParaRPr lang="zh-CN"/>
    </a:p>
  </c:txPr>
  <c:externalData r:id="rId1">
    <c:autoUpdate val="0"/>
  </c:externalData>
</c:chartSpace>
</file>

<file path=ppt/charts/chart2.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doughnutChart>
        <c:varyColors val="1"/>
        <c:ser>
          <c:idx val="0"/>
          <c:order val="0"/>
          <c:tx>
            <c:strRef>
              <c:f>Sheet1!$B$1</c:f>
              <c:strCache>
                <c:ptCount val="1"/>
                <c:pt idx="0">
                  <c:v>Sales</c:v>
                </c:pt>
              </c:strCache>
            </c:strRef>
          </c:tx>
          <c:dPt>
            <c:idx val="0"/>
            <c:invertIfNegative val="1"/>
            <c:spPr>
              <a:solidFill>
                <a:srgbClr val="92D050"/>
              </a:solidFill>
              <a:ln w="19050">
                <a:noFill/>
              </a:ln>
            </c:spPr>
          </c:dPt>
          <c:dPt>
            <c:idx val="1"/>
            <c:invertIfNegative val="1"/>
            <c:spPr>
              <a:solidFill>
                <a:schemeClr val="tx2">
                  <a:alpha val="10000"/>
                </a:schemeClr>
              </a:solidFill>
              <a:ln w="19050">
                <a:noFill/>
              </a:ln>
            </c:spPr>
          </c:dPt>
          <c:dPt>
            <c:idx val="2"/>
            <c:invertIfNegative val="1"/>
            <c:spPr>
              <a:solidFill>
                <a:schemeClr val="accent3"/>
              </a:solidFill>
              <a:ln w="19050">
                <a:solidFill>
                  <a:schemeClr val="lt1"/>
                </a:solidFill>
              </a:ln>
            </c:spPr>
          </c:dPt>
          <c:dPt>
            <c:idx val="3"/>
            <c:invertIfNegative val="1"/>
            <c:spPr>
              <a:solidFill>
                <a:schemeClr val="accent4"/>
              </a:solidFill>
              <a:ln w="19050">
                <a:solidFill>
                  <a:schemeClr val="lt1"/>
                </a:solidFill>
              </a:ln>
            </c:spPr>
          </c:dPt>
          <c:dLbls>
            <c:delete val="1"/>
            <c:extLst>
              <c:ext xmlns:c15="http://schemas.microsoft.com/office/drawing/2012/chart" uri="{CE6537A1-D6FC-4f65-9D91-7224C49458BB}">
                <c15:showLeaderLines val="1"/>
              </c:ext>
            </c:extLst>
          </c:dLbls>
          <c:cat>
            <c:strRef>
              <c:f>Sheet1!$A$2:$A$5</c:f>
              <c:strCache>
                <c:ptCount val="2"/>
                <c:pt idx="0">
                  <c:v>1st Qtr</c:v>
                </c:pt>
                <c:pt idx="1">
                  <c:v>2nd Qtr</c:v>
                </c:pt>
              </c:strCache>
            </c:strRef>
          </c:cat>
          <c:val>
            <c:numRef>
              <c:f>Sheet1!$B$2:$B$5</c:f>
              <c:numCache>
                <c:formatCode>General</c:formatCode>
                <c:ptCount val="4"/>
                <c:pt idx="0">
                  <c:v>90</c:v>
                </c:pt>
                <c:pt idx="1">
                  <c:v>10</c:v>
                </c:pt>
              </c:numCache>
            </c:numRef>
          </c:val>
        </c:ser>
        <c:dLbls>
          <c:showLegendKey val="0"/>
          <c:showVal val="0"/>
          <c:showCatName val="0"/>
          <c:showSerName val="0"/>
          <c:showPercent val="0"/>
          <c:showBubbleSize val="0"/>
          <c:showLeaderLines val="0"/>
        </c:dLbls>
        <c:firstSliceAng/>
        <c:holeSize val="84"/>
      </c:doughnutChart>
      <c:spPr>
        <a:noFill/>
        <a:ln>
          <a:noFill/>
        </a:ln>
        <a:effectLst/>
      </c:spPr>
    </c:plotArea>
    <c:plotVisOnly val="1"/>
    <c:dispBlanksAs val="gap"/>
    <c:showDLblsOverMax val="0"/>
  </c:chart>
  <c:spPr>
    <a:noFill/>
    <a:ln>
      <a:noFill/>
    </a:ln>
    <a:effectLst/>
  </c:spPr>
  <c:txPr>
    <a:bodyPr/>
    <a:p>
      <a:pPr>
        <a:defRPr/>
      </a:pPr>
      <a:endParaRPr lang="zh-CN"/>
    </a:p>
  </c:txPr>
  <c:externalData r:id="rId1">
    <c:autoUpdate val="0"/>
  </c:externalData>
</c:chartSpace>
</file>

<file path=ppt/charts/chart3.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doughnutChart>
        <c:varyColors val="1"/>
        <c:ser>
          <c:idx val="0"/>
          <c:order val="0"/>
          <c:tx>
            <c:strRef>
              <c:f>Sheet1!$B$1</c:f>
              <c:strCache>
                <c:ptCount val="1"/>
                <c:pt idx="0">
                  <c:v>Sales</c:v>
                </c:pt>
              </c:strCache>
            </c:strRef>
          </c:tx>
          <c:dPt>
            <c:idx val="0"/>
            <c:invertIfNegative val="1"/>
            <c:spPr>
              <a:solidFill>
                <a:srgbClr val="942320"/>
              </a:solidFill>
              <a:ln w="19050">
                <a:noFill/>
              </a:ln>
            </c:spPr>
          </c:dPt>
          <c:dPt>
            <c:idx val="1"/>
            <c:invertIfNegative val="1"/>
            <c:spPr>
              <a:solidFill>
                <a:schemeClr val="tx2">
                  <a:alpha val="10000"/>
                </a:schemeClr>
              </a:solidFill>
              <a:ln w="19050">
                <a:noFill/>
              </a:ln>
            </c:spPr>
          </c:dPt>
          <c:dPt>
            <c:idx val="2"/>
            <c:invertIfNegative val="1"/>
            <c:spPr>
              <a:solidFill>
                <a:schemeClr val="accent3"/>
              </a:solidFill>
              <a:ln w="19050">
                <a:solidFill>
                  <a:schemeClr val="lt1"/>
                </a:solidFill>
              </a:ln>
            </c:spPr>
          </c:dPt>
          <c:dPt>
            <c:idx val="3"/>
            <c:invertIfNegative val="1"/>
            <c:spPr>
              <a:solidFill>
                <a:schemeClr val="accent4"/>
              </a:solidFill>
              <a:ln w="19050">
                <a:solidFill>
                  <a:schemeClr val="lt1"/>
                </a:solidFill>
              </a:ln>
            </c:spPr>
          </c:dPt>
          <c:dLbls>
            <c:delete val="1"/>
            <c:extLst>
              <c:ext xmlns:c15="http://schemas.microsoft.com/office/drawing/2012/chart" uri="{CE6537A1-D6FC-4f65-9D91-7224C49458BB}">
                <c15:showLeaderLines val="1"/>
              </c:ext>
            </c:extLst>
          </c:dLbls>
          <c:cat>
            <c:strRef>
              <c:f>Sheet1!$A$2:$A$5</c:f>
              <c:strCache>
                <c:ptCount val="2"/>
                <c:pt idx="0">
                  <c:v>1st Qtr</c:v>
                </c:pt>
                <c:pt idx="1">
                  <c:v>2nd Qtr</c:v>
                </c:pt>
              </c:strCache>
            </c:strRef>
          </c:cat>
          <c:val>
            <c:numRef>
              <c:f>Sheet1!$B$2:$B$5</c:f>
              <c:numCache>
                <c:formatCode>General</c:formatCode>
                <c:ptCount val="4"/>
                <c:pt idx="0">
                  <c:v>15</c:v>
                </c:pt>
                <c:pt idx="1">
                  <c:v>85</c:v>
                </c:pt>
              </c:numCache>
            </c:numRef>
          </c:val>
        </c:ser>
        <c:dLbls>
          <c:showLegendKey val="0"/>
          <c:showVal val="0"/>
          <c:showCatName val="0"/>
          <c:showSerName val="0"/>
          <c:showPercent val="0"/>
          <c:showBubbleSize val="0"/>
          <c:showLeaderLines val="0"/>
        </c:dLbls>
        <c:firstSliceAng/>
        <c:holeSize val="84"/>
      </c:doughnutChart>
      <c:spPr>
        <a:noFill/>
        <a:ln>
          <a:noFill/>
        </a:ln>
        <a:effectLst/>
      </c:spPr>
    </c:plotArea>
    <c:plotVisOnly val="1"/>
    <c:dispBlanksAs val="gap"/>
    <c:showDLblsOverMax val="0"/>
  </c:chart>
  <c:spPr>
    <a:noFill/>
    <a:ln>
      <a:noFill/>
    </a:ln>
    <a:effectLst/>
  </c:spPr>
  <c:txPr>
    <a:bodyPr/>
    <a:p>
      <a:pPr>
        <a:defRPr/>
      </a:pPr>
      <a:endParaRPr lang="zh-CN"/>
    </a:p>
  </c:txPr>
  <c:externalData r:id="rId1">
    <c:autoUpdate val="0"/>
  </c:externalData>
</c:chartSpace>
</file>

<file path=ppt/charts/chart4.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doughnutChart>
        <c:varyColors val="1"/>
        <c:ser>
          <c:idx val="0"/>
          <c:order val="0"/>
          <c:tx>
            <c:strRef>
              <c:f>Sheet1!$B$1</c:f>
              <c:strCache>
                <c:ptCount val="1"/>
                <c:pt idx="0">
                  <c:v>Sales</c:v>
                </c:pt>
              </c:strCache>
            </c:strRef>
          </c:tx>
          <c:dPt>
            <c:idx val="0"/>
            <c:invertIfNegative val="1"/>
            <c:spPr>
              <a:solidFill>
                <a:srgbClr val="FF9700"/>
              </a:solidFill>
              <a:ln w="19050">
                <a:noFill/>
              </a:ln>
            </c:spPr>
          </c:dPt>
          <c:dPt>
            <c:idx val="1"/>
            <c:invertIfNegative val="1"/>
            <c:spPr>
              <a:solidFill>
                <a:schemeClr val="tx2">
                  <a:alpha val="10000"/>
                </a:schemeClr>
              </a:solidFill>
              <a:ln w="19050">
                <a:noFill/>
              </a:ln>
            </c:spPr>
          </c:dPt>
          <c:dPt>
            <c:idx val="2"/>
            <c:invertIfNegative val="1"/>
            <c:spPr>
              <a:solidFill>
                <a:schemeClr val="accent3"/>
              </a:solidFill>
              <a:ln w="19050">
                <a:solidFill>
                  <a:schemeClr val="lt1"/>
                </a:solidFill>
              </a:ln>
            </c:spPr>
          </c:dPt>
          <c:dPt>
            <c:idx val="3"/>
            <c:invertIfNegative val="1"/>
            <c:spPr>
              <a:solidFill>
                <a:schemeClr val="accent4"/>
              </a:solidFill>
              <a:ln w="19050">
                <a:solidFill>
                  <a:schemeClr val="lt1"/>
                </a:solidFill>
              </a:ln>
            </c:spPr>
          </c:dPt>
          <c:dLbls>
            <c:delete val="1"/>
            <c:extLst>
              <c:ext xmlns:c15="http://schemas.microsoft.com/office/drawing/2012/chart" uri="{CE6537A1-D6FC-4f65-9D91-7224C49458BB}">
                <c15:showLeaderLines val="1"/>
              </c:ext>
            </c:extLst>
          </c:dLbls>
          <c:cat>
            <c:strRef>
              <c:f>Sheet1!$A$2:$A$5</c:f>
              <c:strCache>
                <c:ptCount val="2"/>
                <c:pt idx="0">
                  <c:v>1st Qtr</c:v>
                </c:pt>
                <c:pt idx="1">
                  <c:v>2nd Qtr</c:v>
                </c:pt>
              </c:strCache>
            </c:strRef>
          </c:cat>
          <c:val>
            <c:numRef>
              <c:f>Sheet1!$B$2:$B$5</c:f>
              <c:numCache>
                <c:formatCode>General</c:formatCode>
                <c:ptCount val="4"/>
                <c:pt idx="0">
                  <c:v>69</c:v>
                </c:pt>
                <c:pt idx="1">
                  <c:v>31</c:v>
                </c:pt>
              </c:numCache>
            </c:numRef>
          </c:val>
        </c:ser>
        <c:dLbls>
          <c:showLegendKey val="0"/>
          <c:showVal val="0"/>
          <c:showCatName val="0"/>
          <c:showSerName val="0"/>
          <c:showPercent val="0"/>
          <c:showBubbleSize val="0"/>
          <c:showLeaderLines val="0"/>
        </c:dLbls>
        <c:firstSliceAng/>
        <c:holeSize val="84"/>
      </c:doughnutChart>
      <c:spPr>
        <a:noFill/>
        <a:ln>
          <a:noFill/>
        </a:ln>
        <a:effectLst/>
      </c:spPr>
    </c:plotArea>
    <c:plotVisOnly val="1"/>
    <c:dispBlanksAs val="gap"/>
    <c:showDLblsOverMax val="0"/>
  </c:chart>
  <c:spPr>
    <a:noFill/>
    <a:ln>
      <a:noFill/>
    </a:ln>
    <a:effectLst/>
  </c:spPr>
  <c:txPr>
    <a:bodyPr/>
    <a:p>
      <a:pPr>
        <a:defRPr/>
      </a:pPr>
      <a:endParaRPr lang="zh-CN"/>
    </a:p>
  </c:txPr>
  <c:externalData r:id="rId1">
    <c:autoUpdate val="0"/>
  </c:externalData>
</c:chartSpace>
</file>

<file path=ppt/charts/colors1.xml><?xml version="1.0" encoding="utf-8"?>
<cs:colorStyle xmlns:a="http://schemas.openxmlformats.org/drawingml/2006/main" xmlns:cs="http://schemas.microsoft.com/office/drawing/2012/chartStyle"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a="http://schemas.openxmlformats.org/drawingml/2006/main" xmlns:cs="http://schemas.microsoft.com/office/drawing/2012/chartStyle"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a="http://schemas.openxmlformats.org/drawingml/2006/main" xmlns:cs="http://schemas.microsoft.com/office/drawing/2012/chartStyle"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a="http://schemas.openxmlformats.org/drawingml/2006/main" xmlns:cs="http://schemas.microsoft.com/office/drawing/2012/chartStyle"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a="http://schemas.openxmlformats.org/drawingml/2006/main" xmlns:r="http://schemas.openxmlformats.org/officeDocument/2006/relationships" xmlns:cs="http://schemas.microsoft.com/office/drawing/2012/chartStyle"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a="http://schemas.openxmlformats.org/drawingml/2006/main" xmlns:r="http://schemas.openxmlformats.org/officeDocument/2006/relationships" xmlns:cs="http://schemas.microsoft.com/office/drawing/2012/chartStyle"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a="http://schemas.openxmlformats.org/drawingml/2006/main" xmlns:r="http://schemas.openxmlformats.org/officeDocument/2006/relationships" xmlns:cs="http://schemas.microsoft.com/office/drawing/2012/chartStyle"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a="http://schemas.openxmlformats.org/drawingml/2006/main" xmlns:r="http://schemas.openxmlformats.org/officeDocument/2006/relationships" xmlns:cs="http://schemas.microsoft.com/office/drawing/2012/chartStyle"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a="http://schemas.openxmlformats.org/drawingml/2006/main" xmlns:dgm="http://schemas.openxmlformats.org/drawingml/2006/diagram"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dgm="http://schemas.openxmlformats.org/drawingml/2006/diagram">
  <dgm:ptLst>
    <dgm:pt modelId="{20AD9C7D-E2D9-4B50-8DCB-52E9B4B7D79E}" type="doc">
      <dgm:prSet loTypeId="urn:microsoft.com/office/officeart/2009/3/layout/StepUpProcess" loCatId="process" qsTypeId="urn:microsoft.com/office/officeart/2005/8/quickstyle/simple1" qsCatId="simple" csTypeId="urn:microsoft.com/office/officeart/2005/8/colors/accent1_2" csCatId="accent1" phldr="1"/>
      <dgm:spPr/>
      <dgm:t>
        <a:bodyPr/>
        <a:lstStyle/>
        <a:p>
          <a:endParaRPr lang="en-US"/>
        </a:p>
      </dgm:t>
    </dgm:pt>
    <dgm:pt modelId="{0518F669-F270-4BD5-B09A-D0FD70853A42}" type="parTrans" cxnId="{AEBB3105-25E8-4B8F-A675-BCDB4F45F48C}">
      <dgm:prSet custT="1"/>
      <dgm:spPr/>
      <dgm:t>
        <a:bodyPr/>
        <a:lstStyle/>
        <a:p>
          <a:endParaRPr lang="en-US" sz="1600">
            <a:solidFill>
              <a:schemeClr val="bg1">
                <a:lumMod val="65000"/>
              </a:schemeClr>
            </a:solidFill>
            <a:latin typeface="Open Sans Light" pitchFamily="34" charset="0"/>
            <a:ea typeface="Open Sans Light" pitchFamily="34" charset="0"/>
            <a:cs typeface="Open Sans Light" pitchFamily="34" charset="0"/>
          </a:endParaRPr>
        </a:p>
      </dgm:t>
    </dgm:pt>
    <dgm:pt modelId="{C97714D5-A68E-44E3-8A25-57B48774BF95}">
      <dgm:prSet phldrT="[Text]" custT="1"/>
      <dgm:spPr>
        <a:xfrm>
          <a:off x="184239" y="1976214"/>
          <a:ext cx="1671644" cy="1465294"/>
        </a:xfrm>
        <a:noFill/>
        <a:ln>
          <a:noFill/>
        </a:ln>
      </dgm:spPr>
      <dgm:t>
        <a:bodyPr/>
        <a:lstStyle/>
        <a:p>
          <a:endParaRPr lang="en-US" sz="1800">
            <a:solidFill>
              <a:sysClr val="window" lastClr="FFFFFF">
                <a:lumMod val="65000"/>
              </a:sysClr>
            </a:solidFill>
            <a:latin typeface="Open Sans Light" pitchFamily="34" charset="0"/>
            <a:ea typeface="+mn-ea"/>
            <a:cs typeface="+mn-cs"/>
          </a:endParaRPr>
        </a:p>
      </dgm:t>
    </dgm:pt>
    <dgm:pt modelId="{EE703245-5788-4ACD-8550-968C852137AC}" type="sibTrans" cxnId="{AEBB3105-25E8-4B8F-A675-BCDB4F45F48C}">
      <dgm:prSet custT="1"/>
      <dgm:spPr/>
      <dgm:t>
        <a:bodyPr/>
        <a:lstStyle/>
        <a:p>
          <a:endParaRPr lang="en-US" sz="1600">
            <a:solidFill>
              <a:schemeClr val="bg1">
                <a:lumMod val="65000"/>
              </a:schemeClr>
            </a:solidFill>
            <a:latin typeface="Open Sans Light" pitchFamily="34" charset="0"/>
            <a:ea typeface="Open Sans Light" pitchFamily="34" charset="0"/>
            <a:cs typeface="Open Sans Light" pitchFamily="34" charset="0"/>
          </a:endParaRPr>
        </a:p>
      </dgm:t>
    </dgm:pt>
    <dgm:pt modelId="{C0E0354B-B3DC-4D7D-98A6-75B95B84ED5E}" type="parTrans" cxnId="{5D456D76-22E9-4C85-8586-4143A0E6C0C6}">
      <dgm:prSet custT="1"/>
      <dgm:spPr/>
      <dgm:t>
        <a:bodyPr/>
        <a:lstStyle/>
        <a:p>
          <a:endParaRPr lang="en-US" sz="1600">
            <a:solidFill>
              <a:schemeClr val="bg1">
                <a:lumMod val="65000"/>
              </a:schemeClr>
            </a:solidFill>
            <a:latin typeface="Open Sans Light" pitchFamily="34" charset="0"/>
            <a:ea typeface="Open Sans Light" pitchFamily="34" charset="0"/>
            <a:cs typeface="Open Sans Light" pitchFamily="34" charset="0"/>
          </a:endParaRPr>
        </a:p>
      </dgm:t>
    </dgm:pt>
    <dgm:pt modelId="{76A12F02-918F-4FAF-B188-0BB773489E70}">
      <dgm:prSet phldrT="[Text]" custT="1"/>
      <dgm:spPr>
        <a:xfrm>
          <a:off x="2230659" y="1469826"/>
          <a:ext cx="1671644" cy="1465294"/>
        </a:xfrm>
        <a:noFill/>
        <a:ln>
          <a:noFill/>
        </a:ln>
      </dgm:spPr>
      <dgm:t>
        <a:bodyPr/>
        <a:lstStyle/>
        <a:p>
          <a:endParaRPr lang="en-US" sz="1800">
            <a:solidFill>
              <a:sysClr val="window" lastClr="FFFFFF">
                <a:lumMod val="65000"/>
              </a:sysClr>
            </a:solidFill>
            <a:latin typeface="Open Sans Light" pitchFamily="34" charset="0"/>
            <a:ea typeface="+mn-ea"/>
            <a:cs typeface="+mn-cs"/>
          </a:endParaRPr>
        </a:p>
      </dgm:t>
    </dgm:pt>
    <dgm:pt modelId="{ECDC1529-5A66-4BFC-90A0-A5875CA91DBD}" type="sibTrans" cxnId="{5D456D76-22E9-4C85-8586-4143A0E6C0C6}">
      <dgm:prSet custT="1"/>
      <dgm:spPr/>
      <dgm:t>
        <a:bodyPr/>
        <a:lstStyle/>
        <a:p>
          <a:endParaRPr lang="en-US" sz="1600">
            <a:solidFill>
              <a:schemeClr val="bg1">
                <a:lumMod val="65000"/>
              </a:schemeClr>
            </a:solidFill>
            <a:latin typeface="Open Sans Light" pitchFamily="34" charset="0"/>
            <a:ea typeface="Open Sans Light" pitchFamily="34" charset="0"/>
            <a:cs typeface="Open Sans Light" pitchFamily="34" charset="0"/>
          </a:endParaRPr>
        </a:p>
      </dgm:t>
    </dgm:pt>
    <dgm:pt modelId="{76863A66-90D3-4E67-8E51-CA895427BFAF}" type="parTrans" cxnId="{A373E32B-712B-47D3-AD0D-7EBA888D2037}">
      <dgm:prSet custT="1"/>
      <dgm:spPr/>
      <dgm:t>
        <a:bodyPr/>
        <a:lstStyle/>
        <a:p>
          <a:endParaRPr lang="en-US" sz="1600">
            <a:solidFill>
              <a:schemeClr val="bg1">
                <a:lumMod val="65000"/>
              </a:schemeClr>
            </a:solidFill>
            <a:latin typeface="Open Sans Light" pitchFamily="34" charset="0"/>
            <a:ea typeface="Open Sans Light" pitchFamily="34" charset="0"/>
            <a:cs typeface="Open Sans Light" pitchFamily="34" charset="0"/>
          </a:endParaRPr>
        </a:p>
      </dgm:t>
    </dgm:pt>
    <dgm:pt modelId="{B4E44F84-D21D-4D7C-B56A-3F92175E1DE7}">
      <dgm:prSet phldrT="[Text]" custT="1"/>
      <dgm:spPr>
        <a:xfrm>
          <a:off x="4277079" y="963437"/>
          <a:ext cx="1671644" cy="1465294"/>
        </a:xfrm>
        <a:noFill/>
        <a:ln>
          <a:noFill/>
        </a:ln>
      </dgm:spPr>
      <dgm:t>
        <a:bodyPr/>
        <a:lstStyle/>
        <a:p>
          <a:endParaRPr lang="en-US" sz="1800">
            <a:solidFill>
              <a:sysClr val="window" lastClr="FFFFFF">
                <a:lumMod val="65000"/>
              </a:sysClr>
            </a:solidFill>
            <a:latin typeface="Open Sans Light" pitchFamily="34" charset="0"/>
            <a:ea typeface="+mn-ea"/>
            <a:cs typeface="+mn-cs"/>
          </a:endParaRPr>
        </a:p>
      </dgm:t>
    </dgm:pt>
    <dgm:pt modelId="{853EE680-C31F-4A4E-8FD1-8750C907847D}" type="sibTrans" cxnId="{A373E32B-712B-47D3-AD0D-7EBA888D2037}">
      <dgm:prSet custT="1"/>
      <dgm:spPr/>
      <dgm:t>
        <a:bodyPr/>
        <a:lstStyle/>
        <a:p>
          <a:endParaRPr lang="en-US" sz="1600">
            <a:solidFill>
              <a:schemeClr val="bg1">
                <a:lumMod val="65000"/>
              </a:schemeClr>
            </a:solidFill>
            <a:latin typeface="Open Sans Light" pitchFamily="34" charset="0"/>
            <a:ea typeface="Open Sans Light" pitchFamily="34" charset="0"/>
            <a:cs typeface="Open Sans Light" pitchFamily="34" charset="0"/>
          </a:endParaRPr>
        </a:p>
      </dgm:t>
    </dgm:pt>
    <dgm:pt modelId="{E7D0F4CF-CB05-4522-860B-0B3B68F03B47}" type="parTrans" cxnId="{13953B61-FC37-42F7-A574-3C2F9613CEEB}">
      <dgm:prSet custT="1"/>
      <dgm:spPr/>
      <dgm:t>
        <a:bodyPr/>
        <a:lstStyle/>
        <a:p>
          <a:endParaRPr lang="en-US" sz="1600">
            <a:solidFill>
              <a:schemeClr val="bg1">
                <a:lumMod val="65000"/>
              </a:schemeClr>
            </a:solidFill>
            <a:latin typeface="Open Sans Light" pitchFamily="34" charset="0"/>
            <a:ea typeface="Open Sans Light" pitchFamily="34" charset="0"/>
            <a:cs typeface="Open Sans Light" pitchFamily="34" charset="0"/>
          </a:endParaRPr>
        </a:p>
      </dgm:t>
    </dgm:pt>
    <dgm:pt modelId="{B0BF527E-54FC-4C45-8407-5591B3E0801A}">
      <dgm:prSet phldrT="[Text]" custT="1"/>
      <dgm:spPr>
        <a:xfrm>
          <a:off x="6323499" y="457048"/>
          <a:ext cx="1671644" cy="1465294"/>
        </a:xfrm>
        <a:noFill/>
        <a:ln>
          <a:noFill/>
        </a:ln>
      </dgm:spPr>
      <dgm:t>
        <a:bodyPr/>
        <a:lstStyle/>
        <a:p>
          <a:endParaRPr lang="en-US" sz="1800">
            <a:solidFill>
              <a:sysClr val="window" lastClr="FFFFFF">
                <a:lumMod val="65000"/>
              </a:sysClr>
            </a:solidFill>
            <a:latin typeface="Open Sans Light" pitchFamily="34" charset="0"/>
            <a:ea typeface="+mn-ea"/>
            <a:cs typeface="+mn-cs"/>
          </a:endParaRPr>
        </a:p>
      </dgm:t>
    </dgm:pt>
    <dgm:pt modelId="{26564982-B83C-49E8-B946-96151D9BD082}" type="sibTrans" cxnId="{13953B61-FC37-42F7-A574-3C2F9613CEEB}">
      <dgm:prSet custT="1"/>
      <dgm:spPr/>
      <dgm:t>
        <a:bodyPr/>
        <a:lstStyle/>
        <a:p>
          <a:endParaRPr lang="en-US" sz="1600">
            <a:solidFill>
              <a:schemeClr val="bg1">
                <a:lumMod val="65000"/>
              </a:schemeClr>
            </a:solidFill>
            <a:latin typeface="Open Sans Light" pitchFamily="34" charset="0"/>
            <a:ea typeface="Open Sans Light" pitchFamily="34" charset="0"/>
            <a:cs typeface="Open Sans Light" pitchFamily="34" charset="0"/>
          </a:endParaRPr>
        </a:p>
      </dgm:t>
    </dgm:pt>
    <dgm:pt modelId="{B9A551AF-CD0D-42C9-8758-D83D3BEE0C6B}" type="pres">
      <dgm:prSet presAssocID="{20AD9C7D-E2D9-4B50-8DCB-52E9B4B7D79E}" presName="rootnode">
        <dgm:presLayoutVars>
          <dgm:chMax/>
          <dgm:chPref/>
          <dgm:dir/>
          <dgm:animLvl val="lvl"/>
        </dgm:presLayoutVars>
      </dgm:prSet>
      <dgm:spPr/>
      <dgm:t>
        <a:bodyPr/>
        <a:lstStyle/>
        <a:p>
          <a:endParaRPr lang="en-US"/>
        </a:p>
      </dgm:t>
    </dgm:pt>
    <dgm:pt modelId="{622D7673-1207-49B5-9ED5-CB6F48848FB9}" type="pres">
      <dgm:prSet presAssocID="{C97714D5-A68E-44E3-8A25-57B48774BF95}" presName="composite"/>
      <dgm:spPr/>
      <dgm:t>
        <a:bodyPr/>
        <a:lstStyle/>
        <a:p/>
      </dgm:t>
    </dgm:pt>
    <dgm:pt modelId="{E27CBA91-217C-420C-ADD0-E48D4FCEC722}" type="pres">
      <dgm:prSet presAssocID="{C97714D5-A68E-44E3-8A25-57B48774BF95}" presName="LShape" presStyleLbl="alignNode1" presStyleCnt="4"/>
      <dgm:spPr>
        <a:xfrm rot="5400000">
          <a:off x="369987" y="1422981"/>
          <a:ext cx="1112762" cy="1851611"/>
        </a:xfrm>
        <a:prstGeom prst="corner">
          <a:avLst>
            <a:gd name="adj1" fmla="val 16120"/>
            <a:gd name="adj2" fmla="val 16110"/>
          </a:avLst>
        </a:prstGeom>
        <a:solidFill>
          <a:srgbClr val="2CAA83"/>
        </a:solidFill>
        <a:ln w="12700" cap="flat" cmpd="sng" algn="ctr">
          <a:noFill/>
          <a:prstDash val="solid"/>
          <a:miter lim="800000"/>
        </a:ln>
      </dgm:spPr>
      <dgm:t>
        <a:bodyPr/>
        <a:lstStyle/>
        <a:p>
          <a:endParaRPr lang="en-US"/>
        </a:p>
      </dgm:t>
    </dgm:pt>
    <dgm:pt modelId="{55EA64CD-B204-4833-90AF-47780AC51543}" type="pres">
      <dgm:prSet presAssocID="{C97714D5-A68E-44E3-8A25-57B48774BF95}" presName="ParentText" presStyleLbl="revTx" presStyleCnt="4">
        <dgm:presLayoutVars>
          <dgm:chMax val="0"/>
          <dgm:chPref val="0"/>
          <dgm:bulletEnabled val="1"/>
        </dgm:presLayoutVars>
      </dgm:prSet>
      <dgm:spPr>
        <a:prstGeom prst="rect">
          <a:avLst/>
        </a:prstGeom>
      </dgm:spPr>
      <dgm:t>
        <a:bodyPr/>
        <a:lstStyle/>
        <a:p>
          <a:endParaRPr lang="en-US"/>
        </a:p>
      </dgm:t>
    </dgm:pt>
    <dgm:pt modelId="{9D160D6E-7741-487F-B53D-DBABB54DE73E}" type="pres">
      <dgm:prSet presAssocID="{C97714D5-A68E-44E3-8A25-57B48774BF95}" presName="Triangle" presStyleLbl="alignNode1" presStyleCnt="4"/>
      <dgm:spPr>
        <a:xfrm>
          <a:off x="1540479" y="1286664"/>
          <a:ext cx="315404" cy="315404"/>
        </a:xfrm>
        <a:prstGeom prst="triangle">
          <a:avLst>
            <a:gd name="adj" fmla="val 100000"/>
          </a:avLst>
        </a:prstGeom>
        <a:solidFill>
          <a:srgbClr val="92D050"/>
        </a:solidFill>
        <a:ln w="12700" cap="flat" cmpd="sng" algn="ctr">
          <a:noFill/>
          <a:prstDash val="solid"/>
          <a:miter lim="800000"/>
        </a:ln>
      </dgm:spPr>
      <dgm:t>
        <a:bodyPr/>
        <a:lstStyle/>
        <a:p>
          <a:endParaRPr lang="en-US"/>
        </a:p>
      </dgm:t>
    </dgm:pt>
    <dgm:pt modelId="{C62723A3-E96D-4E36-BE76-75AF7AE6ED5A}" type="pres">
      <dgm:prSet presAssocID="{EE703245-5788-4ACD-8550-968C852137AC}" presName="sibTrans"/>
      <dgm:spPr/>
      <dgm:t>
        <a:bodyPr/>
        <a:lstStyle/>
        <a:p/>
      </dgm:t>
    </dgm:pt>
    <dgm:pt modelId="{96BE693F-0B4A-4FB1-9510-878A25D08741}" type="pres">
      <dgm:prSet presAssocID="{EE703245-5788-4ACD-8550-968C852137AC}" presName="space"/>
      <dgm:spPr/>
      <dgm:t>
        <a:bodyPr/>
        <a:lstStyle/>
        <a:p/>
      </dgm:t>
    </dgm:pt>
    <dgm:pt modelId="{5FA4BD78-C786-4514-A7EA-C3EA4FC98B31}" type="pres">
      <dgm:prSet presAssocID="{76A12F02-918F-4FAF-B188-0BB773489E70}" presName="composite"/>
      <dgm:spPr/>
      <dgm:t>
        <a:bodyPr/>
        <a:lstStyle/>
        <a:p/>
      </dgm:t>
    </dgm:pt>
    <dgm:pt modelId="{10237AE1-9625-4608-BCAB-31E17BAA70C3}" type="pres">
      <dgm:prSet presAssocID="{76A12F02-918F-4FAF-B188-0BB773489E70}" presName="LShape" presStyleLbl="alignNode1" presStyleIdx="1" presStyleCnt="4"/>
      <dgm:spPr>
        <a:xfrm rot="5400000">
          <a:off x="2416407" y="916593"/>
          <a:ext cx="1112762" cy="1851611"/>
        </a:xfrm>
        <a:prstGeom prst="corner">
          <a:avLst>
            <a:gd name="adj1" fmla="val 16120"/>
            <a:gd name="adj2" fmla="val 16110"/>
          </a:avLst>
        </a:prstGeom>
        <a:solidFill>
          <a:srgbClr val="92D050"/>
        </a:solidFill>
        <a:ln w="12700" cap="flat" cmpd="sng" algn="ctr">
          <a:noFill/>
          <a:prstDash val="solid"/>
          <a:miter lim="800000"/>
        </a:ln>
      </dgm:spPr>
      <dgm:t>
        <a:bodyPr/>
        <a:lstStyle/>
        <a:p>
          <a:endParaRPr lang="en-US"/>
        </a:p>
      </dgm:t>
    </dgm:pt>
    <dgm:pt modelId="{FE9A08B7-331E-479A-851C-7A4EAB2E9A71}" type="pres">
      <dgm:prSet presAssocID="{76A12F02-918F-4FAF-B188-0BB773489E70}" presName="ParentText" presStyleLbl="revTx" presStyleIdx="1" presStyleCnt="4">
        <dgm:presLayoutVars>
          <dgm:chMax val="0"/>
          <dgm:chPref val="0"/>
          <dgm:bulletEnabled val="1"/>
        </dgm:presLayoutVars>
      </dgm:prSet>
      <dgm:spPr>
        <a:prstGeom prst="rect">
          <a:avLst/>
        </a:prstGeom>
      </dgm:spPr>
      <dgm:t>
        <a:bodyPr/>
        <a:lstStyle/>
        <a:p>
          <a:endParaRPr lang="en-US"/>
        </a:p>
      </dgm:t>
    </dgm:pt>
    <dgm:pt modelId="{EBF2B7A4-A194-40B3-B786-D43DC8F6B27C}" type="pres">
      <dgm:prSet presAssocID="{76A12F02-918F-4FAF-B188-0BB773489E70}" presName="Triangle" presStyleLbl="alignNode1" presStyleIdx="1" presStyleCnt="4"/>
      <dgm:spPr>
        <a:xfrm>
          <a:off x="3586899" y="780275"/>
          <a:ext cx="315404" cy="315404"/>
        </a:xfrm>
        <a:prstGeom prst="triangle">
          <a:avLst>
            <a:gd name="adj" fmla="val 100000"/>
          </a:avLst>
        </a:prstGeom>
        <a:solidFill>
          <a:srgbClr val="FF9700"/>
        </a:solidFill>
        <a:ln w="12700" cap="flat" cmpd="sng" algn="ctr">
          <a:noFill/>
          <a:prstDash val="solid"/>
          <a:miter lim="800000"/>
        </a:ln>
      </dgm:spPr>
      <dgm:t>
        <a:bodyPr/>
        <a:lstStyle/>
        <a:p>
          <a:endParaRPr lang="en-US"/>
        </a:p>
      </dgm:t>
    </dgm:pt>
    <dgm:pt modelId="{00E4B9FE-B33F-4774-8E3F-5464E942056B}" type="pres">
      <dgm:prSet presAssocID="{ECDC1529-5A66-4BFC-90A0-A5875CA91DBD}" presName="sibTrans"/>
      <dgm:spPr/>
      <dgm:t>
        <a:bodyPr/>
        <a:lstStyle/>
        <a:p/>
      </dgm:t>
    </dgm:pt>
    <dgm:pt modelId="{20DEEAA8-ABFD-4C96-B7B4-F1A20EA927D2}" type="pres">
      <dgm:prSet presAssocID="{ECDC1529-5A66-4BFC-90A0-A5875CA91DBD}" presName="space"/>
      <dgm:spPr/>
      <dgm:t>
        <a:bodyPr/>
        <a:lstStyle/>
        <a:p/>
      </dgm:t>
    </dgm:pt>
    <dgm:pt modelId="{9CF81CE8-CA23-4E05-B9A8-140CC9F094A3}" type="pres">
      <dgm:prSet presAssocID="{B4E44F84-D21D-4D7C-B56A-3F92175E1DE7}" presName="composite"/>
      <dgm:spPr/>
      <dgm:t>
        <a:bodyPr/>
        <a:lstStyle/>
        <a:p/>
      </dgm:t>
    </dgm:pt>
    <dgm:pt modelId="{5A48B049-B1A7-4948-88F9-8B90E63794A5}" type="pres">
      <dgm:prSet presAssocID="{B4E44F84-D21D-4D7C-B56A-3F92175E1DE7}" presName="LShape" presStyleLbl="alignNode1" presStyleIdx="2" presStyleCnt="4"/>
      <dgm:spPr>
        <a:xfrm rot="5400000">
          <a:off x="4462827" y="410204"/>
          <a:ext cx="1112762" cy="1851611"/>
        </a:xfrm>
        <a:prstGeom prst="corner">
          <a:avLst>
            <a:gd name="adj1" fmla="val 16120"/>
            <a:gd name="adj2" fmla="val 16110"/>
          </a:avLst>
        </a:prstGeom>
        <a:solidFill>
          <a:srgbClr val="FF9700"/>
        </a:solidFill>
        <a:ln w="12700" cap="flat" cmpd="sng" algn="ctr">
          <a:noFill/>
          <a:prstDash val="solid"/>
          <a:miter lim="800000"/>
        </a:ln>
      </dgm:spPr>
      <dgm:t>
        <a:bodyPr/>
        <a:lstStyle/>
        <a:p>
          <a:endParaRPr lang="en-US"/>
        </a:p>
      </dgm:t>
    </dgm:pt>
    <dgm:pt modelId="{49E1BEE2-56D5-4134-A821-A7F04989BB5E}" type="pres">
      <dgm:prSet presAssocID="{B4E44F84-D21D-4D7C-B56A-3F92175E1DE7}" presName="ParentText" presStyleLbl="revTx" presStyleIdx="2" presStyleCnt="4">
        <dgm:presLayoutVars>
          <dgm:chMax val="0"/>
          <dgm:chPref val="0"/>
          <dgm:bulletEnabled val="1"/>
        </dgm:presLayoutVars>
      </dgm:prSet>
      <dgm:spPr>
        <a:prstGeom prst="rect">
          <a:avLst/>
        </a:prstGeom>
      </dgm:spPr>
      <dgm:t>
        <a:bodyPr/>
        <a:lstStyle/>
        <a:p>
          <a:endParaRPr lang="en-US"/>
        </a:p>
      </dgm:t>
    </dgm:pt>
    <dgm:pt modelId="{8FA5B22D-674A-4FD3-818B-46A4B7195F67}" type="pres">
      <dgm:prSet presAssocID="{B4E44F84-D21D-4D7C-B56A-3F92175E1DE7}" presName="Triangle" presStyleLbl="alignNode1" presStyleIdx="2" presStyleCnt="4"/>
      <dgm:spPr>
        <a:xfrm>
          <a:off x="5633319" y="273886"/>
          <a:ext cx="315404" cy="315404"/>
        </a:xfrm>
        <a:prstGeom prst="triangle">
          <a:avLst>
            <a:gd name="adj" fmla="val 100000"/>
          </a:avLst>
        </a:prstGeom>
        <a:solidFill>
          <a:srgbClr val="942320"/>
        </a:solidFill>
        <a:ln w="12700" cap="flat" cmpd="sng" algn="ctr">
          <a:noFill/>
          <a:prstDash val="solid"/>
          <a:miter lim="800000"/>
        </a:ln>
      </dgm:spPr>
      <dgm:t>
        <a:bodyPr/>
        <a:lstStyle/>
        <a:p>
          <a:endParaRPr lang="en-US"/>
        </a:p>
      </dgm:t>
    </dgm:pt>
    <dgm:pt modelId="{F2F6F5B4-AA12-4F3E-8E16-336749352A9D}" type="pres">
      <dgm:prSet presAssocID="{853EE680-C31F-4A4E-8FD1-8750C907847D}" presName="sibTrans"/>
      <dgm:spPr/>
      <dgm:t>
        <a:bodyPr/>
        <a:lstStyle/>
        <a:p/>
      </dgm:t>
    </dgm:pt>
    <dgm:pt modelId="{42EBC1E1-7E5B-4E11-A086-3BC408A0F0C7}" type="pres">
      <dgm:prSet presAssocID="{853EE680-C31F-4A4E-8FD1-8750C907847D}" presName="space"/>
      <dgm:spPr/>
      <dgm:t>
        <a:bodyPr/>
        <a:lstStyle/>
        <a:p/>
      </dgm:t>
    </dgm:pt>
    <dgm:pt modelId="{A210522D-EBFB-45D6-B16C-27B9DCC4427D}" type="pres">
      <dgm:prSet presAssocID="{B0BF527E-54FC-4C45-8407-5591B3E0801A}" presName="composite"/>
      <dgm:spPr/>
      <dgm:t>
        <a:bodyPr/>
        <a:lstStyle/>
        <a:p/>
      </dgm:t>
    </dgm:pt>
    <dgm:pt modelId="{E13AC403-C655-4E33-BB07-0A325C9A4F70}" type="pres">
      <dgm:prSet presAssocID="{B0BF527E-54FC-4C45-8407-5591B3E0801A}" presName="LShape" presStyleLbl="alignNode1" presStyleIdx="3" presStyleCnt="4" custLinFactNeighborX="-540"/>
      <dgm:spPr>
        <a:xfrm rot="5400000">
          <a:off x="6499248" y="-96183"/>
          <a:ext cx="1112762" cy="1851611"/>
        </a:xfrm>
        <a:prstGeom prst="corner">
          <a:avLst>
            <a:gd name="adj1" fmla="val 16120"/>
            <a:gd name="adj2" fmla="val 16110"/>
          </a:avLst>
        </a:prstGeom>
        <a:solidFill>
          <a:srgbClr val="942320"/>
        </a:solidFill>
        <a:ln w="12700" cap="flat" cmpd="sng" algn="ctr">
          <a:noFill/>
          <a:prstDash val="solid"/>
          <a:miter lim="800000"/>
        </a:ln>
      </dgm:spPr>
      <dgm:t>
        <a:bodyPr/>
        <a:lstStyle/>
        <a:p>
          <a:endParaRPr lang="en-US"/>
        </a:p>
      </dgm:t>
    </dgm:pt>
    <dgm:pt modelId="{87E50616-E495-408C-910D-11FF4C9C98D8}" type="pres">
      <dgm:prSet presAssocID="{B0BF527E-54FC-4C45-8407-5591B3E0801A}" presName="ParentText" presStyleLbl="revTx" presStyleIdx="3" presStyleCnt="4">
        <dgm:presLayoutVars>
          <dgm:chMax val="0"/>
          <dgm:chPref val="0"/>
          <dgm:bulletEnabled val="1"/>
        </dgm:presLayoutVars>
      </dgm:prSet>
      <dgm:spPr>
        <a:prstGeom prst="rect">
          <a:avLst/>
        </a:prstGeom>
      </dgm:spPr>
      <dgm:t>
        <a:bodyPr/>
        <a:lstStyle/>
        <a:p>
          <a:endParaRPr lang="en-US"/>
        </a:p>
      </dgm:t>
    </dgm:pt>
  </dgm:ptLst>
  <dgm:cxnLst>
    <dgm:cxn modelId="{AEBB3105-25E8-4B8F-A675-BCDB4F45F48C}" srcId="{20AD9C7D-E2D9-4B50-8DCB-52E9B4B7D79E}" destId="{C97714D5-A68E-44E3-8A25-57B48774BF95}" srcOrd="0" destOrd="0" parTransId="{0518F669-F270-4BD5-B09A-D0FD70853A42}" sibTransId="{EE703245-5788-4ACD-8550-968C852137AC}"/>
    <dgm:cxn modelId="{5D456D76-22E9-4C85-8586-4143A0E6C0C6}" srcId="{20AD9C7D-E2D9-4B50-8DCB-52E9B4B7D79E}" destId="{76A12F02-918F-4FAF-B188-0BB773489E70}" srcOrd="1" destOrd="0" parTransId="{C0E0354B-B3DC-4D7D-98A6-75B95B84ED5E}" sibTransId="{ECDC1529-5A66-4BFC-90A0-A5875CA91DBD}"/>
    <dgm:cxn modelId="{A373E32B-712B-47D3-AD0D-7EBA888D2037}" srcId="{20AD9C7D-E2D9-4B50-8DCB-52E9B4B7D79E}" destId="{B4E44F84-D21D-4D7C-B56A-3F92175E1DE7}" srcOrd="2" destOrd="0" parTransId="{76863A66-90D3-4E67-8E51-CA895427BFAF}" sibTransId="{853EE680-C31F-4A4E-8FD1-8750C907847D}"/>
    <dgm:cxn modelId="{13953B61-FC37-42F7-A574-3C2F9613CEEB}" srcId="{20AD9C7D-E2D9-4B50-8DCB-52E9B4B7D79E}" destId="{B0BF527E-54FC-4C45-8407-5591B3E0801A}" srcOrd="3" destOrd="0" parTransId="{E7D0F4CF-CB05-4522-860B-0B3B68F03B47}" sibTransId="{26564982-B83C-49E8-B946-96151D9BD082}"/>
    <dgm:cxn modelId="{1898CEBC-9AE3-4D0F-8DA8-BB297F1F69E3}" type="presOf" srcId="{20AD9C7D-E2D9-4B50-8DCB-52E9B4B7D79E}" destId="{B9A551AF-CD0D-42C9-8758-D83D3BEE0C6B}" srcOrd="0" destOrd="0" presId="urn:microsoft.com/office/officeart/2009/3/layout/StepUpProcess"/>
    <dgm:cxn modelId="{5C3A1E5F-1145-4C4C-8E39-C4FC66075E93}" type="presParOf" srcId="{B9A551AF-CD0D-42C9-8758-D83D3BEE0C6B}" destId="{622D7673-1207-49B5-9ED5-CB6F48848FB9}" srcOrd="0" destOrd="0" presId="urn:microsoft.com/office/officeart/2009/3/layout/StepUpProcess"/>
    <dgm:cxn modelId="{06B9BB26-92E9-4DD0-BB12-E22AEC657874}" type="presParOf" srcId="{622D7673-1207-49B5-9ED5-CB6F48848FB9}" destId="{E27CBA91-217C-420C-ADD0-E48D4FCEC722}" srcOrd="0" destOrd="0" presId="urn:microsoft.com/office/officeart/2009/3/layout/StepUpProcess"/>
    <dgm:cxn modelId="{7C02699F-12F4-4032-8981-9150BD39E63F}" type="presParOf" srcId="{622D7673-1207-49B5-9ED5-CB6F48848FB9}" destId="{55EA64CD-B204-4833-90AF-47780AC51543}" srcOrd="1" destOrd="0" presId="urn:microsoft.com/office/officeart/2009/3/layout/StepUpProcess"/>
    <dgm:cxn modelId="{1B030A33-0BDD-4AC6-89F4-FD543FBAEAD2}" type="presOf" srcId="{C97714D5-A68E-44E3-8A25-57B48774BF95}" destId="{55EA64CD-B204-4833-90AF-47780AC51543}" srcOrd="0" destOrd="0" presId="urn:microsoft.com/office/officeart/2009/3/layout/StepUpProcess"/>
    <dgm:cxn modelId="{1FBD7E45-C2C4-4D05-AA23-F2BF484AF7D8}" type="presParOf" srcId="{622D7673-1207-49B5-9ED5-CB6F48848FB9}" destId="{9D160D6E-7741-487F-B53D-DBABB54DE73E}" srcOrd="2" destOrd="0" presId="urn:microsoft.com/office/officeart/2009/3/layout/StepUpProcess"/>
    <dgm:cxn modelId="{75A01AF7-1081-4CBA-921A-3BA61BDB85BF}" type="presParOf" srcId="{B9A551AF-CD0D-42C9-8758-D83D3BEE0C6B}" destId="{C62723A3-E96D-4E36-BE76-75AF7AE6ED5A}" srcOrd="1" destOrd="0" presId="urn:microsoft.com/office/officeart/2009/3/layout/StepUpProcess"/>
    <dgm:cxn modelId="{05E6E044-8184-4B53-A327-C9EF4EC265D9}" type="presParOf" srcId="{C62723A3-E96D-4E36-BE76-75AF7AE6ED5A}" destId="{96BE693F-0B4A-4FB1-9510-878A25D08741}" srcOrd="0" destOrd="0" presId="urn:microsoft.com/office/officeart/2009/3/layout/StepUpProcess"/>
    <dgm:cxn modelId="{E69DA6A7-68A4-48F9-811F-A484B7095CAF}" type="presParOf" srcId="{B9A551AF-CD0D-42C9-8758-D83D3BEE0C6B}" destId="{5FA4BD78-C786-4514-A7EA-C3EA4FC98B31}" srcOrd="2" destOrd="0" presId="urn:microsoft.com/office/officeart/2009/3/layout/StepUpProcess"/>
    <dgm:cxn modelId="{3AB2276D-8BD1-4F57-8E18-C29A8A2C5606}" type="presParOf" srcId="{5FA4BD78-C786-4514-A7EA-C3EA4FC98B31}" destId="{10237AE1-9625-4608-BCAB-31E17BAA70C3}" srcOrd="0" destOrd="0" presId="urn:microsoft.com/office/officeart/2009/3/layout/StepUpProcess"/>
    <dgm:cxn modelId="{2F426499-AEC0-4299-BAB4-185B3FFEB769}" type="presParOf" srcId="{5FA4BD78-C786-4514-A7EA-C3EA4FC98B31}" destId="{FE9A08B7-331E-479A-851C-7A4EAB2E9A71}" srcOrd="1" destOrd="0" presId="urn:microsoft.com/office/officeart/2009/3/layout/StepUpProcess"/>
    <dgm:cxn modelId="{FD975582-FEBA-4C38-880B-6BCC5D0D309C}" type="presOf" srcId="{76A12F02-918F-4FAF-B188-0BB773489E70}" destId="{FE9A08B7-331E-479A-851C-7A4EAB2E9A71}" srcOrd="0" destOrd="0" presId="urn:microsoft.com/office/officeart/2009/3/layout/StepUpProcess"/>
    <dgm:cxn modelId="{BF8BC06D-CE55-422B-ADB9-6B04800B67A8}" type="presParOf" srcId="{5FA4BD78-C786-4514-A7EA-C3EA4FC98B31}" destId="{EBF2B7A4-A194-40B3-B786-D43DC8F6B27C}" srcOrd="2" destOrd="0" presId="urn:microsoft.com/office/officeart/2009/3/layout/StepUpProcess"/>
    <dgm:cxn modelId="{DCC40D81-51E6-48B2-9C2E-6A3B54C5518F}" type="presParOf" srcId="{B9A551AF-CD0D-42C9-8758-D83D3BEE0C6B}" destId="{00E4B9FE-B33F-4774-8E3F-5464E942056B}" srcOrd="3" destOrd="0" presId="urn:microsoft.com/office/officeart/2009/3/layout/StepUpProcess"/>
    <dgm:cxn modelId="{2C06821F-88F4-47F0-A40D-DD896E55B7DB}" type="presParOf" srcId="{00E4B9FE-B33F-4774-8E3F-5464E942056B}" destId="{20DEEAA8-ABFD-4C96-B7B4-F1A20EA927D2}" srcOrd="0" destOrd="0" presId="urn:microsoft.com/office/officeart/2009/3/layout/StepUpProcess"/>
    <dgm:cxn modelId="{71EDC38D-D34E-41A7-AC8E-2BA16679764C}" type="presParOf" srcId="{B9A551AF-CD0D-42C9-8758-D83D3BEE0C6B}" destId="{9CF81CE8-CA23-4E05-B9A8-140CC9F094A3}" srcOrd="4" destOrd="0" presId="urn:microsoft.com/office/officeart/2009/3/layout/StepUpProcess"/>
    <dgm:cxn modelId="{4125C51E-C619-40EA-82C7-40FD2E6D90DF}" type="presParOf" srcId="{9CF81CE8-CA23-4E05-B9A8-140CC9F094A3}" destId="{5A48B049-B1A7-4948-88F9-8B90E63794A5}" srcOrd="0" destOrd="0" presId="urn:microsoft.com/office/officeart/2009/3/layout/StepUpProcess"/>
    <dgm:cxn modelId="{6A768DD9-7DA9-4640-9311-0126E04E1A5B}" type="presParOf" srcId="{9CF81CE8-CA23-4E05-B9A8-140CC9F094A3}" destId="{49E1BEE2-56D5-4134-A821-A7F04989BB5E}" srcOrd="1" destOrd="0" presId="urn:microsoft.com/office/officeart/2009/3/layout/StepUpProcess"/>
    <dgm:cxn modelId="{33D26C36-5969-42B8-83F3-8D0E09E9C77F}" type="presOf" srcId="{B4E44F84-D21D-4D7C-B56A-3F92175E1DE7}" destId="{49E1BEE2-56D5-4134-A821-A7F04989BB5E}" srcOrd="0" destOrd="0" presId="urn:microsoft.com/office/officeart/2009/3/layout/StepUpProcess"/>
    <dgm:cxn modelId="{2CFE5C22-1AB2-4114-A6DD-781AD8961B0D}" type="presParOf" srcId="{9CF81CE8-CA23-4E05-B9A8-140CC9F094A3}" destId="{8FA5B22D-674A-4FD3-818B-46A4B7195F67}" srcOrd="2" destOrd="0" presId="urn:microsoft.com/office/officeart/2009/3/layout/StepUpProcess"/>
    <dgm:cxn modelId="{C1B800ED-9A83-498B-A30D-D3B86F1C0A98}" type="presParOf" srcId="{B9A551AF-CD0D-42C9-8758-D83D3BEE0C6B}" destId="{F2F6F5B4-AA12-4F3E-8E16-336749352A9D}" srcOrd="5" destOrd="0" presId="urn:microsoft.com/office/officeart/2009/3/layout/StepUpProcess"/>
    <dgm:cxn modelId="{BAF826E2-9842-45B9-8451-C312DBEF84FD}" type="presParOf" srcId="{F2F6F5B4-AA12-4F3E-8E16-336749352A9D}" destId="{42EBC1E1-7E5B-4E11-A086-3BC408A0F0C7}" srcOrd="0" destOrd="0" presId="urn:microsoft.com/office/officeart/2009/3/layout/StepUpProcess"/>
    <dgm:cxn modelId="{40E57CD7-1ECD-4C1F-BE23-3DD83A8C10AE}" type="presParOf" srcId="{B9A551AF-CD0D-42C9-8758-D83D3BEE0C6B}" destId="{A210522D-EBFB-45D6-B16C-27B9DCC4427D}" srcOrd="6" destOrd="0" presId="urn:microsoft.com/office/officeart/2009/3/layout/StepUpProcess"/>
    <dgm:cxn modelId="{DAA75201-8A18-481F-9D9E-CB64B8EEB470}" type="presParOf" srcId="{A210522D-EBFB-45D6-B16C-27B9DCC4427D}" destId="{E13AC403-C655-4E33-BB07-0A325C9A4F70}" srcOrd="0" destOrd="0" presId="urn:microsoft.com/office/officeart/2009/3/layout/StepUpProcess"/>
    <dgm:cxn modelId="{81E7A097-9850-4002-9C00-87746C8E705F}" type="presParOf" srcId="{A210522D-EBFB-45D6-B16C-27B9DCC4427D}" destId="{87E50616-E495-408C-910D-11FF4C9C98D8}" srcOrd="1" destOrd="0" presId="urn:microsoft.com/office/officeart/2009/3/layout/StepUpProcess"/>
    <dgm:cxn modelId="{5DF1679F-B820-4905-AFB5-F3303A868D3D}" type="presOf" srcId="{B0BF527E-54FC-4C45-8407-5591B3E0801A}" destId="{87E50616-E495-408C-910D-11FF4C9C98D8}" srcOrd="0" destOrd="0" presId="urn:microsoft.com/office/officeart/2009/3/layout/StepUpProcess"/>
  </dgm:cxnLst>
  <dgm:bg/>
  <dgm:whole/>
  <dgm:extLst>
    <a:ext uri="http://schemas.microsoft.com/office/drawing/2008/diagram">
      <dsp:dataModelExt xmlns:dsp="http://schemas.microsoft.com/office/drawing/2008/diagram" relId="rId2" minVer="http://schemas.openxmlformats.org/drawingml/2006/main"/>
    </a:ext>
  </dgm:extLst>
</dgm:dataModel>
</file>

<file path=ppt/diagrams/drawing1.xml><?xml version="1.0" encoding="utf-8"?>
<dsp:drawing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http://schemas.openxmlformats.org/presentationml/2006/main" xmlns:dsp="http://schemas.microsoft.com/office/drawing/2008/diagram">
  <dsp:spTree>
    <dsp:nvGrpSpPr>
      <dsp:cNvPr id="68" name=""/>
      <dsp:cNvGrpSpPr/>
    </dsp:nvGrpSpPr>
    <dsp:grpSpPr/>
    <dsp:sp modelId="{E27CBA91-217C-420C-ADD0-E48D4FCEC722}">
      <dsp:nvSpPr>
        <dsp:cNvPr id="69" name=""/>
        <dsp:cNvSpPr/>
      </dsp:nvSpPr>
      <dsp:spPr>
        <a:xfrm rot="5400000">
          <a:off x="369987" y="1422981"/>
          <a:ext cx="1112762" cy="1851611"/>
        </a:xfrm>
        <a:prstGeom prst="corner">
          <a:avLst>
            <a:gd name="adj1" fmla="val 16120"/>
            <a:gd name="adj2" fmla="val 16110"/>
          </a:avLst>
        </a:prstGeom>
        <a:solidFill>
          <a:srgbClr val="2CAA83"/>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a:lstStyle/>
        <a:p/>
      </dsp:txBody>
    </dsp:sp>
    <dsp:sp modelId="{55EA64CD-B204-4833-90AF-47780AC51543}">
      <dsp:nvSpPr>
        <dsp:cNvPr id="70" name=""/>
        <dsp:cNvSpPr/>
      </dsp:nvSpPr>
      <dsp:spPr>
        <a:xfrm>
          <a:off x="184239" y="1976214"/>
          <a:ext cx="1671644" cy="14652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endParaRPr lang="en-US" sz="1800" kern="1200">
            <a:solidFill>
              <a:sysClr val="window" lastClr="FFFFFF">
                <a:lumMod val="65000"/>
              </a:sysClr>
            </a:solidFill>
            <a:latin typeface="Open Sans Light" pitchFamily="34" charset="0"/>
            <a:ea typeface="+mn-ea"/>
            <a:cs typeface="+mn-cs"/>
          </a:endParaRPr>
        </a:p>
      </dsp:txBody>
      <dsp:txXfrm>
        <a:off x="184239" y="1976214"/>
        <a:ext cx="1671644" cy="1465294"/>
      </dsp:txXfrm>
    </dsp:sp>
    <dsp:sp modelId="{9D160D6E-7741-487F-B53D-DBABB54DE73E}">
      <dsp:nvSpPr>
        <dsp:cNvPr id="71" name=""/>
        <dsp:cNvSpPr/>
      </dsp:nvSpPr>
      <dsp:spPr>
        <a:xfrm>
          <a:off x="1540479" y="1286664"/>
          <a:ext cx="315404" cy="315404"/>
        </a:xfrm>
        <a:prstGeom prst="triangle">
          <a:avLst>
            <a:gd name="adj" fmla="val 100000"/>
          </a:avLst>
        </a:prstGeom>
        <a:solidFill>
          <a:srgbClr val="92D050"/>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a:lstStyle/>
        <a:p/>
      </dsp:txBody>
    </dsp:sp>
    <dsp:sp modelId="{10237AE1-9625-4608-BCAB-31E17BAA70C3}">
      <dsp:nvSpPr>
        <dsp:cNvPr id="72" name=""/>
        <dsp:cNvSpPr/>
      </dsp:nvSpPr>
      <dsp:spPr>
        <a:xfrm rot="5400000">
          <a:off x="2416407" y="916593"/>
          <a:ext cx="1112762" cy="1851611"/>
        </a:xfrm>
        <a:prstGeom prst="corner">
          <a:avLst>
            <a:gd name="adj1" fmla="val 16120"/>
            <a:gd name="adj2" fmla="val 16110"/>
          </a:avLst>
        </a:prstGeom>
        <a:solidFill>
          <a:srgbClr val="92D050"/>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a:lstStyle/>
        <a:p/>
      </dsp:txBody>
    </dsp:sp>
    <dsp:sp modelId="{FE9A08B7-331E-479A-851C-7A4EAB2E9A71}">
      <dsp:nvSpPr>
        <dsp:cNvPr id="73" name=""/>
        <dsp:cNvSpPr/>
      </dsp:nvSpPr>
      <dsp:spPr>
        <a:xfrm>
          <a:off x="2230659" y="1469826"/>
          <a:ext cx="1671644" cy="14652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endParaRPr lang="en-US" sz="1800" kern="1200">
            <a:solidFill>
              <a:sysClr val="window" lastClr="FFFFFF">
                <a:lumMod val="65000"/>
              </a:sysClr>
            </a:solidFill>
            <a:latin typeface="Open Sans Light" pitchFamily="34" charset="0"/>
            <a:ea typeface="+mn-ea"/>
            <a:cs typeface="+mn-cs"/>
          </a:endParaRPr>
        </a:p>
      </dsp:txBody>
      <dsp:txXfrm>
        <a:off x="2230659" y="1469826"/>
        <a:ext cx="1671644" cy="1465294"/>
      </dsp:txXfrm>
    </dsp:sp>
    <dsp:sp modelId="{EBF2B7A4-A194-40B3-B786-D43DC8F6B27C}">
      <dsp:nvSpPr>
        <dsp:cNvPr id="74" name=""/>
        <dsp:cNvSpPr/>
      </dsp:nvSpPr>
      <dsp:spPr>
        <a:xfrm>
          <a:off x="3586899" y="780275"/>
          <a:ext cx="315404" cy="315404"/>
        </a:xfrm>
        <a:prstGeom prst="triangle">
          <a:avLst>
            <a:gd name="adj" fmla="val 100000"/>
          </a:avLst>
        </a:prstGeom>
        <a:solidFill>
          <a:srgbClr val="FF9700"/>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a:lstStyle/>
        <a:p/>
      </dsp:txBody>
    </dsp:sp>
    <dsp:sp modelId="{5A48B049-B1A7-4948-88F9-8B90E63794A5}">
      <dsp:nvSpPr>
        <dsp:cNvPr id="75" name=""/>
        <dsp:cNvSpPr/>
      </dsp:nvSpPr>
      <dsp:spPr>
        <a:xfrm rot="5400000">
          <a:off x="4462827" y="410204"/>
          <a:ext cx="1112762" cy="1851611"/>
        </a:xfrm>
        <a:prstGeom prst="corner">
          <a:avLst>
            <a:gd name="adj1" fmla="val 16120"/>
            <a:gd name="adj2" fmla="val 16110"/>
          </a:avLst>
        </a:prstGeom>
        <a:solidFill>
          <a:srgbClr val="FF9700"/>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a:lstStyle/>
        <a:p/>
      </dsp:txBody>
    </dsp:sp>
    <dsp:sp modelId="{49E1BEE2-56D5-4134-A821-A7F04989BB5E}">
      <dsp:nvSpPr>
        <dsp:cNvPr id="76" name=""/>
        <dsp:cNvSpPr/>
      </dsp:nvSpPr>
      <dsp:spPr>
        <a:xfrm>
          <a:off x="4277079" y="963437"/>
          <a:ext cx="1671644" cy="14652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endParaRPr lang="en-US" sz="1800" kern="1200">
            <a:solidFill>
              <a:sysClr val="window" lastClr="FFFFFF">
                <a:lumMod val="65000"/>
              </a:sysClr>
            </a:solidFill>
            <a:latin typeface="Open Sans Light" pitchFamily="34" charset="0"/>
            <a:ea typeface="+mn-ea"/>
            <a:cs typeface="+mn-cs"/>
          </a:endParaRPr>
        </a:p>
      </dsp:txBody>
      <dsp:txXfrm>
        <a:off x="4277079" y="963437"/>
        <a:ext cx="1671644" cy="1465294"/>
      </dsp:txXfrm>
    </dsp:sp>
    <dsp:sp modelId="{8FA5B22D-674A-4FD3-818B-46A4B7195F67}">
      <dsp:nvSpPr>
        <dsp:cNvPr id="77" name=""/>
        <dsp:cNvSpPr/>
      </dsp:nvSpPr>
      <dsp:spPr>
        <a:xfrm>
          <a:off x="5633319" y="273886"/>
          <a:ext cx="315404" cy="315404"/>
        </a:xfrm>
        <a:prstGeom prst="triangle">
          <a:avLst>
            <a:gd name="adj" fmla="val 100000"/>
          </a:avLst>
        </a:prstGeom>
        <a:solidFill>
          <a:srgbClr val="942320"/>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a:lstStyle/>
        <a:p/>
      </dsp:txBody>
    </dsp:sp>
    <dsp:sp modelId="{E13AC403-C655-4E33-BB07-0A325C9A4F70}">
      <dsp:nvSpPr>
        <dsp:cNvPr id="78" name=""/>
        <dsp:cNvSpPr/>
      </dsp:nvSpPr>
      <dsp:spPr>
        <a:xfrm rot="5400000">
          <a:off x="6499248" y="-96183"/>
          <a:ext cx="1112762" cy="1851611"/>
        </a:xfrm>
        <a:prstGeom prst="corner">
          <a:avLst>
            <a:gd name="adj1" fmla="val 16120"/>
            <a:gd name="adj2" fmla="val 16110"/>
          </a:avLst>
        </a:prstGeom>
        <a:solidFill>
          <a:srgbClr val="942320"/>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a:lstStyle/>
        <a:p/>
      </dsp:txBody>
    </dsp:sp>
    <dsp:sp modelId="{87E50616-E495-408C-910D-11FF4C9C98D8}">
      <dsp:nvSpPr>
        <dsp:cNvPr id="79" name=""/>
        <dsp:cNvSpPr/>
      </dsp:nvSpPr>
      <dsp:spPr>
        <a:xfrm>
          <a:off x="6323499" y="457048"/>
          <a:ext cx="1671644" cy="14652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endParaRPr lang="en-US" sz="1800" kern="1200">
            <a:solidFill>
              <a:sysClr val="window" lastClr="FFFFFF">
                <a:lumMod val="65000"/>
              </a:sysClr>
            </a:solidFill>
            <a:latin typeface="Open Sans Light" pitchFamily="34" charset="0"/>
            <a:ea typeface="+mn-ea"/>
            <a:cs typeface="+mn-cs"/>
          </a:endParaRPr>
        </a:p>
      </dsp:txBody>
      <dsp:txXfrm>
        <a:off x="6323499" y="457048"/>
        <a:ext cx="1671644" cy="1465294"/>
      </dsp:txXfrm>
    </dsp:sp>
  </dsp:spTree>
</dsp:drawing>
</file>

<file path=ppt/diagrams/layout1.xml><?xml version="1.0" encoding="utf-8"?>
<dgm:layoutDef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dgm="http://schemas.openxmlformats.org/drawingml/2006/diagram"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rot="90" type="corner" r:blip="">
                <dgm:adjLst>
                  <dgm:adj idx="1" val="0.1612"/>
                  <dgm:adj idx="2" val="0.1611"/>
                </dgm:adjLst>
              </dgm:shape>
            </dgm:if>
            <dgm:else name="Name8">
              <dgm:shape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dgm:ruleLst>
        </dgm:layoutNode>
        <dgm:choose name="Name9">
          <dgm:if name="Name10" axis="followSib" ptType="node" func="cnt" op="gte" val="1">
            <dgm:layoutNode name="Triangle" styleLbl="alignNode1">
              <dgm:alg type="sp"/>
              <dgm:choose name="Name11">
                <dgm:if name="Name12" func="var" arg="dir" op="equ" val="norm">
                  <dgm:shape type="triangle" r:blip="">
                    <dgm:adjLst>
                      <dgm:adj idx="1" val="1"/>
                    </dgm:adjLst>
                  </dgm:shape>
                </dgm:if>
                <dgm:else name="Name13">
                  <dgm:shape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r:blip="">
              <dgm:adjLst/>
            </dgm:shape>
            <dgm:presOf/>
          </dgm:layoutNode>
        </dgm:layoutNode>
      </dgm:forEach>
    </dgm:forEach>
  </dgm:layoutNode>
</dgm:layoutDef>
</file>

<file path=ppt/diagrams/quickStyle1.xml><?xml version="1.0" encoding="utf-8"?>
<dgm:styleDef xmlns:a="http://schemas.openxmlformats.org/drawingml/2006/main" xmlns:dgm="http://schemas.openxmlformats.org/drawingml/2006/diagram"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Relationships xmlns="http://schemas.openxmlformats.org/package/2006/relationships"><Relationship Id="rId1" Target="../theme/theme4.xml" Type="http://schemas.openxmlformats.org/officeDocument/2006/relationships/theme"/></Relationships>
</file>

<file path=ppt/handoutMasters/handoutMaster1.xml><?xml version="1.0" encoding="utf-8"?>
<p:handoutMaster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552253F-1DC1-44AB-85F9-14DB9D873A39}" type="datetimeFigureOut">
              <a:rPr lang="en-US" smtClean="0"/>
              <a:t>11/2/2016</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FF8A4E4-7001-4196-8720-A0FCB0AEBF4A}" type="slidenum">
              <a:rPr lang="en-US" smtClean="0"/>
              <a:t>‹#›</a:t>
            </a:fld>
            <a:endParaRPr lang="en-US"/>
          </a:p>
        </p:txBody>
      </p:sp>
    </p:spTree>
    <p:extLst>
      <p:ext uri="{BB962C8B-B14F-4D97-AF65-F5344CB8AC3E}">
        <p14:creationId xmlns:p14="http://schemas.microsoft.com/office/powerpoint/2010/main" val="28691813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64D076-05C0-4F10-BAEB-F2DA581BE89B}" type="datetimeFigureOut">
              <a:rPr lang="en-US" smtClean="0"/>
              <a:t>11/2/2016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E7B7F8-81FA-46DC-8926-8D6B124E54D6}" type="slidenum">
              <a:rPr lang="en-US" smtClean="0"/>
              <a:t>‹#›</a:t>
            </a:fld>
            <a:endParaRPr lang="en-US"/>
          </a:p>
        </p:txBody>
      </p:sp>
    </p:spTree>
    <p:extLst>
      <p:ext uri="{BB962C8B-B14F-4D97-AF65-F5344CB8AC3E}">
        <p14:creationId val="1151455770"/>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2.xml.rels><?xml version="1.0" encoding="UTF-8" standalone="yes"?><Relationships xmlns="http://schemas.openxmlformats.org/package/2006/relationships"><Relationship Id="rId1" Target="../media/image1.jpeg" Type="http://schemas.openxmlformats.org/officeDocument/2006/relationships/image"/><Relationship Id="rId2" Target="../slideMasters/slideMaster1.xml" Type="http://schemas.openxmlformats.org/officeDocument/2006/relationships/slideMaster"/></Relationships>
</file>

<file path=ppt/slideLayouts/_rels/slideLayout2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Title Slide">
    <p:spTree>
      <p:nvGrpSpPr>
        <p:cNvPr id="1" name=""/>
        <p:cNvGrpSpPr/>
        <p:nvPr/>
      </p:nvGrpSpPr>
      <p:grpSpPr>
        <a:xfrm>
          <a:off x="0" y="0"/>
          <a:ext cx="0" cy="0"/>
        </a:xfrm>
      </p:grpSpPr>
    </p:spTree>
    <p:extLst>
      <p:ext uri="{BB962C8B-B14F-4D97-AF65-F5344CB8AC3E}">
        <p14:creationId val="3037054669"/>
      </p:ext>
    </p:extLst>
  </p:cSld>
  <p:clrMapOvr>
    <a:masterClrMapping/>
  </p:clrMapOvr>
  <p:transition spd="slow" advTm="8000">
    <p:fade/>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Content with Caption">
    <p:spTree>
      <p:nvGrpSpPr>
        <p:cNvPr id="1" name=""/>
        <p:cNvGrpSpPr/>
        <p:nvPr/>
      </p:nvGrpSpPr>
      <p:grpSpPr>
        <a:xfrm>
          <a:off x="0" y="0"/>
          <a:ext cx="0" cy="0"/>
        </a:xfrm>
      </p:grpSpPr>
    </p:spTree>
    <p:extLst>
      <p:ext uri="{BB962C8B-B14F-4D97-AF65-F5344CB8AC3E}">
        <p14:creationId val="3333843234"/>
      </p:ext>
    </p:extLst>
  </p:cSld>
  <p:clrMapOvr>
    <a:masterClrMapping/>
  </p:clrMapOvr>
  <p:transition spd="slow" advTm="8000">
    <p:fade/>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Picture with Caption">
    <p:spTree>
      <p:nvGrpSpPr>
        <p:cNvPr id="1" name=""/>
        <p:cNvGrpSpPr/>
        <p:nvPr/>
      </p:nvGrpSpPr>
      <p:grpSpPr>
        <a:xfrm>
          <a:off x="0" y="0"/>
          <a:ext cx="0" cy="0"/>
        </a:xfrm>
      </p:grpSpPr>
    </p:spTree>
    <p:extLst>
      <p:ext uri="{BB962C8B-B14F-4D97-AF65-F5344CB8AC3E}">
        <p14:creationId val="2336842571"/>
      </p:ext>
    </p:extLst>
  </p:cSld>
  <p:clrMapOvr>
    <a:masterClrMapping/>
  </p:clrMapOvr>
  <p:transition spd="slow" advTm="8000">
    <p:fade/>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Title and Vertical Text">
    <p:spTree>
      <p:nvGrpSpPr>
        <p:cNvPr id="1" name=""/>
        <p:cNvGrpSpPr/>
        <p:nvPr/>
      </p:nvGrpSpPr>
      <p:grpSpPr>
        <a:xfrm>
          <a:off x="0" y="0"/>
          <a:ext cx="0" cy="0"/>
        </a:xfrm>
      </p:grpSpPr>
    </p:spTree>
    <p:extLst>
      <p:ext uri="{BB962C8B-B14F-4D97-AF65-F5344CB8AC3E}">
        <p14:creationId val="3853941320"/>
      </p:ext>
    </p:extLst>
  </p:cSld>
  <p:clrMapOvr>
    <a:masterClrMapping/>
  </p:clrMapOvr>
  <p:transition spd="slow" advTm="8000">
    <p:fade/>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Vertical Title and Text">
    <p:spTree>
      <p:nvGrpSpPr>
        <p:cNvPr id="1" name=""/>
        <p:cNvGrpSpPr/>
        <p:nvPr/>
      </p:nvGrpSpPr>
      <p:grpSpPr>
        <a:xfrm>
          <a:off x="0" y="0"/>
          <a:ext cx="0" cy="0"/>
        </a:xfrm>
      </p:grpSpPr>
    </p:spTree>
    <p:extLst>
      <p:ext uri="{BB962C8B-B14F-4D97-AF65-F5344CB8AC3E}">
        <p14:creationId val="2365899774"/>
      </p:ext>
    </p:extLst>
  </p:cSld>
  <p:clrMapOvr>
    <a:masterClrMapping/>
  </p:clrMapOvr>
  <p:transition spd="slow" advTm="8000">
    <p:fade/>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3_Custom Layout">
    <p:spTree>
      <p:nvGrpSpPr>
        <p:cNvPr id="1" name=""/>
        <p:cNvGrpSpPr/>
        <p:nvPr/>
      </p:nvGrpSpPr>
      <p:grpSpPr>
        <a:xfrm>
          <a:off x="0" y="0"/>
          <a:ext cx="0" cy="0"/>
        </a:xfrm>
      </p:grpSpPr>
    </p:spTree>
    <p:extLst>
      <p:ext uri="{BB962C8B-B14F-4D97-AF65-F5344CB8AC3E}">
        <p14:creationId val="1396976042"/>
      </p:ext>
    </p:extLst>
  </p:cSld>
  <p:clrMapOvr>
    <a:masterClrMapping/>
  </p:clrMapOvr>
  <p:transition spd="slow" advTm="8000">
    <p:fade/>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4_Custom Layout">
    <p:spTree>
      <p:nvGrpSpPr>
        <p:cNvPr id="1" name=""/>
        <p:cNvGrpSpPr/>
        <p:nvPr/>
      </p:nvGrpSpPr>
      <p:grpSpPr>
        <a:xfrm>
          <a:off x="0" y="0"/>
          <a:ext cx="0" cy="0"/>
        </a:xfrm>
      </p:grpSpPr>
    </p:spTree>
    <p:extLst>
      <p:ext uri="{BB962C8B-B14F-4D97-AF65-F5344CB8AC3E}">
        <p14:creationId val="1396976042"/>
      </p:ext>
    </p:extLst>
  </p:cSld>
  <p:clrMapOvr>
    <a:masterClrMapping/>
  </p:clrMapOvr>
  <p:transition spd="slow" advTm="8000">
    <p:fade/>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5_Custom Layout">
    <p:spTree>
      <p:nvGrpSpPr>
        <p:cNvPr id="1" name=""/>
        <p:cNvGrpSpPr/>
        <p:nvPr/>
      </p:nvGrpSpPr>
      <p:grpSpPr>
        <a:xfrm>
          <a:off x="0" y="0"/>
          <a:ext cx="0" cy="0"/>
        </a:xfrm>
      </p:grpSpPr>
    </p:spTree>
    <p:extLst>
      <p:ext uri="{BB962C8B-B14F-4D97-AF65-F5344CB8AC3E}">
        <p14:creationId val="3926485410"/>
      </p:ext>
    </p:extLst>
  </p:cSld>
  <p:clrMapOvr>
    <a:masterClrMapping/>
  </p:clrMapOvr>
  <p:transition spd="slow" advTm="8000">
    <p:fade/>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6_Custom Layout">
    <p:spTree>
      <p:nvGrpSpPr>
        <p:cNvPr id="1" name=""/>
        <p:cNvGrpSpPr/>
        <p:nvPr/>
      </p:nvGrpSpPr>
      <p:grpSpPr>
        <a:xfrm>
          <a:off x="0" y="0"/>
          <a:ext cx="0" cy="0"/>
        </a:xfrm>
      </p:grpSpPr>
    </p:spTree>
    <p:extLst>
      <p:ext uri="{BB962C8B-B14F-4D97-AF65-F5344CB8AC3E}">
        <p14:creationId val="1396976042"/>
      </p:ext>
    </p:extLst>
  </p:cSld>
  <p:clrMapOvr>
    <a:masterClrMapping/>
  </p:clrMapOvr>
  <p:transition spd="slow" advTm="8000">
    <p:fade/>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7_Custom Layout">
    <p:spTree>
      <p:nvGrpSpPr>
        <p:cNvPr id="1" name=""/>
        <p:cNvGrpSpPr/>
        <p:nvPr/>
      </p:nvGrpSpPr>
      <p:grpSpPr>
        <a:xfrm>
          <a:off x="0" y="0"/>
          <a:ext cx="0" cy="0"/>
        </a:xfrm>
      </p:grpSpPr>
    </p:spTree>
    <p:extLst>
      <p:ext uri="{BB962C8B-B14F-4D97-AF65-F5344CB8AC3E}">
        <p14:creationId val="1396976042"/>
      </p:ext>
    </p:extLst>
  </p:cSld>
  <p:clrMapOvr>
    <a:masterClrMapping/>
  </p:clrMapOvr>
  <p:transition spd="slow" advTm="8000">
    <p:fade/>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8_Custom Layout">
    <p:spTree>
      <p:nvGrpSpPr>
        <p:cNvPr id="1" name=""/>
        <p:cNvGrpSpPr/>
        <p:nvPr/>
      </p:nvGrpSpPr>
      <p:grpSpPr>
        <a:xfrm>
          <a:off x="0" y="0"/>
          <a:ext cx="0" cy="0"/>
        </a:xfrm>
      </p:grpSpPr>
    </p:spTree>
    <p:extLst>
      <p:ext uri="{BB962C8B-B14F-4D97-AF65-F5344CB8AC3E}">
        <p14:creationId val="3926485410"/>
      </p:ext>
    </p:extLst>
  </p:cSld>
  <p:clrMapOvr>
    <a:masterClrMapping/>
  </p:clrMapOvr>
  <p:transition spd="slow" advTm="8000">
    <p:fade/>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Title and Content">
    <p:spTree>
      <p:nvGrpSpPr>
        <p:cNvPr id="1" name=""/>
        <p:cNvGrpSpPr/>
        <p:nvPr/>
      </p:nvGrpSpPr>
      <p:grpSpPr>
        <a:xfrm>
          <a:off x="0" y="0"/>
          <a:ext cx="0" cy="0"/>
        </a:xfrm>
      </p:grpSpPr>
    </p:spTree>
    <p:extLst>
      <p:ext uri="{BB962C8B-B14F-4D97-AF65-F5344CB8AC3E}">
        <p14:creationId val="446302688"/>
      </p:ext>
    </p:extLst>
  </p:cSld>
  <p:clrMapOvr>
    <a:masterClrMapping/>
  </p:clrMapOvr>
  <p:transition spd="slow" advTm="8000">
    <p:fade/>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9_Custom Layout">
    <p:spTree>
      <p:nvGrpSpPr>
        <p:cNvPr id="1" name=""/>
        <p:cNvGrpSpPr/>
        <p:nvPr/>
      </p:nvGrpSpPr>
      <p:grpSpPr>
        <a:xfrm>
          <a:off x="0" y="0"/>
          <a:ext cx="0" cy="0"/>
        </a:xfrm>
      </p:grpSpPr>
    </p:spTree>
    <p:extLst>
      <p:ext uri="{BB962C8B-B14F-4D97-AF65-F5344CB8AC3E}">
        <p14:creationId val="3926485410"/>
      </p:ext>
    </p:extLst>
  </p:cSld>
  <p:clrMapOvr>
    <a:masterClrMapping/>
  </p:clrMapOvr>
  <p:transition spd="slow" advTm="8000">
    <p:fade/>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10_Custom Layout">
    <p:spTree>
      <p:nvGrpSpPr>
        <p:cNvPr id="1" name=""/>
        <p:cNvGrpSpPr/>
        <p:nvPr/>
      </p:nvGrpSpPr>
      <p:grpSpPr>
        <a:xfrm>
          <a:off x="0" y="0"/>
          <a:ext cx="0" cy="0"/>
        </a:xfrm>
      </p:grpSpPr>
    </p:spTree>
    <p:extLst>
      <p:ext uri="{BB962C8B-B14F-4D97-AF65-F5344CB8AC3E}">
        <p14:creationId val="1396976042"/>
      </p:ext>
    </p:extLst>
  </p:cSld>
  <p:clrMapOvr>
    <a:masterClrMapping/>
  </p:clrMapOvr>
  <p:transition spd="slow" advTm="8000">
    <p:fade/>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cSld name="仅标题">
    <p:spTree>
      <p:nvGrpSpPr>
        <p:cNvPr id="1" name=""/>
        <p:cNvGrpSpPr/>
        <p:nvPr/>
      </p:nvGrpSpPr>
      <p:grpSpPr>
        <a:xfrm>
          <a:off x="0" y="0"/>
          <a:ext cx="0" cy="0"/>
        </a:xfrm>
      </p:grpSpPr>
      <p:pic>
        <p:nvPicPr>
          <p:cNvPr id="13" name="图片 12"/>
          <p:cNvPicPr>
            <a:picLocks noChangeAspect="1"/>
          </p:cNvPicPr>
          <p:nvPr userDrawn="1"/>
        </p:nvPicPr>
        <p:blipFill>
          <a:blip r:embed="rId1">
            <a:extLst>
              <a:ext uri="{28A0092B-C50C-407E-A947-70E740481C1C}">
                <a14:useLocalDpi val="0"/>
              </a:ext>
            </a:extLst>
          </a:blip>
          <a:stretch>
            <a:fillRect/>
          </a:stretch>
        </p:blipFill>
        <p:spPr>
          <a:xfrm>
            <a:off x="1354" y="0"/>
            <a:ext cx="9141291" cy="5143500"/>
          </a:xfrm>
          <a:prstGeom prst="rect">
            <a:avLst/>
          </a:prstGeom>
        </p:spPr>
      </p:pic>
      <p:sp>
        <p:nvSpPr>
          <p:cNvPr id="2" name="标题 1"/>
          <p:cNvSpPr>
            <a:spLocks noGrp="1"/>
          </p:cNvSpPr>
          <p:nvPr>
            <p:ph type="title" hasCustomPrompt="1"/>
          </p:nvPr>
        </p:nvSpPr>
        <p:spPr>
          <a:xfrm>
            <a:off x="113854" y="320452"/>
            <a:ext cx="8922642" cy="349548"/>
          </a:xfrm>
          <a:prstGeom prst="rect">
            <a:avLst/>
          </a:prstGeom>
        </p:spPr>
        <p:txBody>
          <a:bodyPr>
            <a:noAutofit/>
          </a:bodyPr>
          <a:lstStyle>
            <a:lvl1pPr algn="ctr">
              <a:defRPr sz="1400" b="1" i="0">
                <a:solidFill>
                  <a:schemeClr val="tx1">
                    <a:lumMod val="65000"/>
                    <a:lumOff val="35000"/>
                  </a:schemeClr>
                </a:solidFill>
                <a:latin typeface="微软雅黑" pitchFamily="34" charset="-122"/>
                <a:ea typeface="微软雅黑" pitchFamily="34" charset="-122"/>
              </a:defRPr>
            </a:lvl1pPr>
          </a:lstStyle>
          <a:p>
            <a:r>
              <a:rPr lang="zh-CN" altLang="en-US" smtClean="0"/>
              <a:t>第一部分  点击此处输入您的标题</a:t>
            </a:r>
            <a:endParaRPr lang="zh-CN" altLang="en-US"/>
          </a:p>
        </p:txBody>
      </p:sp>
      <p:cxnSp>
        <p:nvCxnSpPr>
          <p:cNvPr id="21" name="直接连接符 20"/>
          <p:cNvCxnSpPr/>
          <p:nvPr userDrawn="1"/>
        </p:nvCxnSpPr>
        <p:spPr>
          <a:xfrm>
            <a:off x="467632" y="502568"/>
            <a:ext cx="3005634" cy="0"/>
          </a:xfrm>
          <a:prstGeom prst="line">
            <a:avLst/>
          </a:prstGeom>
          <a:ln w="12700">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userDrawn="1"/>
        </p:nvCxnSpPr>
        <p:spPr>
          <a:xfrm>
            <a:off x="5740729" y="502568"/>
            <a:ext cx="3005634" cy="0"/>
          </a:xfrm>
          <a:prstGeom prst="line">
            <a:avLst/>
          </a:prstGeom>
          <a:ln w="12700">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6" name="组合 5"/>
          <p:cNvGrpSpPr/>
          <p:nvPr userDrawn="1"/>
        </p:nvGrpSpPr>
        <p:grpSpPr>
          <a:xfrm>
            <a:off x="8533896" y="4711836"/>
            <a:ext cx="609156" cy="288032"/>
            <a:chOff x="8424428" y="4716750"/>
            <a:chExt cx="609156" cy="288032"/>
          </a:xfrm>
          <a:solidFill>
            <a:srgbClr val="BFBFBF"/>
          </a:solidFill>
        </p:grpSpPr>
        <p:sp>
          <p:nvSpPr>
            <p:cNvPr id="7" name="圆角矩形 6"/>
            <p:cNvSpPr/>
            <p:nvPr userDrawn="1"/>
          </p:nvSpPr>
          <p:spPr>
            <a:xfrm>
              <a:off x="8424428" y="4716750"/>
              <a:ext cx="468052" cy="288032"/>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userDrawn="1"/>
          </p:nvSpPr>
          <p:spPr>
            <a:xfrm>
              <a:off x="8711004" y="4948014"/>
              <a:ext cx="322580" cy="5676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 name="TextBox 10"/>
          <p:cNvSpPr txBox="1"/>
          <p:nvPr userDrawn="1"/>
        </p:nvSpPr>
        <p:spPr>
          <a:xfrm>
            <a:off x="8584982" y="4686575"/>
            <a:ext cx="436338" cy="338554"/>
          </a:xfrm>
          <a:prstGeom prst="rect">
            <a:avLst/>
          </a:prstGeom>
          <a:noFill/>
        </p:spPr>
        <p:txBody>
          <a:bodyPr wrap="none" rtlCol="0">
            <a:spAutoFit/>
          </a:bodyPr>
          <a:lstStyle/>
          <a:p>
            <a:fld id="{15E71900-10A2-4CC6-8A82-1659C4480C15}" type="slidenum">
              <a:rPr lang="zh-CN" altLang="en-US" sz="1600" smtClean="0">
                <a:solidFill>
                  <a:schemeClr val="tx1">
                    <a:lumMod val="65000"/>
                    <a:lumOff val="35000"/>
                  </a:schemeClr>
                </a:solidFill>
              </a:rPr>
              <a:t>‹#›</a:t>
            </a:fld>
            <a:endParaRPr lang="zh-CN" altLang="en-US" sz="1600">
              <a:solidFill>
                <a:schemeClr val="tx1">
                  <a:lumMod val="65000"/>
                  <a:lumOff val="35000"/>
                </a:schemeClr>
              </a:solidFill>
            </a:endParaRPr>
          </a:p>
        </p:txBody>
      </p:sp>
    </p:spTree>
    <p:extLst>
      <p:ext uri="{BB962C8B-B14F-4D97-AF65-F5344CB8AC3E}">
        <p14:creationId val="12871775"/>
      </p:ext>
    </p:extLst>
  </p:cSld>
  <p:clrMapOvr>
    <a:masterClrMapping/>
  </p:clrMapOvr>
  <p:transition spd="slow" advTm="8000">
    <p:fade/>
  </p:transition>
  <p:timing/>
</p:sldLayout>
</file>

<file path=ppt/slideLayouts/slideLayout2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smtClean="0"/>
              <a:t>单击此处编辑母版标题样式</a:t>
            </a:r>
            <a:endParaRPr lang="en-US"/>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2016/11/2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724418109"/>
      </p:ext>
    </p:extLst>
  </p:cSld>
  <p:clrMapOvr>
    <a:masterClrMapping/>
  </p:clrMapOvr>
  <p:transition spd="slow" advTm="8000">
    <p:fade/>
  </p:transition>
  <p:timing/>
</p:sldLayout>
</file>

<file path=ppt/slideLayouts/slideLayout2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2016/11/2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4844162"/>
      </p:ext>
    </p:extLst>
  </p:cSld>
  <p:clrMapOvr>
    <a:masterClrMapping/>
  </p:clrMapOvr>
  <p:transition spd="slow" advTm="8000">
    <p:fade/>
  </p:transition>
  <p:timing/>
</p:sldLayout>
</file>

<file path=ppt/slideLayouts/slideLayout2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2016/11/2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921491484"/>
      </p:ext>
    </p:extLst>
  </p:cSld>
  <p:clrMapOvr>
    <a:masterClrMapping/>
  </p:clrMapOvr>
  <p:transition spd="slow" advTm="8000">
    <p:fade/>
  </p:transition>
  <p:timing/>
</p:sldLayout>
</file>

<file path=ppt/slideLayouts/slideLayout2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628650" y="1369219"/>
            <a:ext cx="3886200" cy="326350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4629150" y="1369219"/>
            <a:ext cx="3886200" cy="326350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2016/11/2</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863169277"/>
      </p:ext>
    </p:extLst>
  </p:cSld>
  <p:clrMapOvr>
    <a:masterClrMapping/>
  </p:clrMapOvr>
  <p:transition spd="slow" advTm="8000">
    <p:fade/>
  </p:transition>
  <p:timing/>
</p:sldLayout>
</file>

<file path=ppt/slideLayouts/slideLayout2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629841" y="273844"/>
            <a:ext cx="7886700" cy="994172"/>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4" name="Content Placeholder 3"/>
          <p:cNvSpPr>
            <a:spLocks noGrp="1"/>
          </p:cNvSpPr>
          <p:nvPr>
            <p:ph sz="half" idx="2"/>
          </p:nvPr>
        </p:nvSpPr>
        <p:spPr>
          <a:xfrm>
            <a:off x="629842" y="1878806"/>
            <a:ext cx="3868340" cy="276344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6" name="Content Placeholder 5"/>
          <p:cNvSpPr>
            <a:spLocks noGrp="1"/>
          </p:cNvSpPr>
          <p:nvPr>
            <p:ph sz="quarter" idx="4"/>
          </p:nvPr>
        </p:nvSpPr>
        <p:spPr>
          <a:xfrm>
            <a:off x="4629150" y="1878806"/>
            <a:ext cx="3887391" cy="276344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2016/11/2</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047906397"/>
      </p:ext>
    </p:extLst>
  </p:cSld>
  <p:clrMapOvr>
    <a:masterClrMapping/>
  </p:clrMapOvr>
  <p:transition spd="slow" advTm="8000">
    <p:fade/>
  </p:transition>
  <p:timing/>
</p:sldLayout>
</file>

<file path=ppt/slideLayouts/slideLayout2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2016/11/2</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638053109"/>
      </p:ext>
    </p:extLst>
  </p:cSld>
  <p:clrMapOvr>
    <a:masterClrMapping/>
  </p:clrMapOvr>
  <p:transition spd="slow" advTm="8000">
    <p:fade/>
  </p:transition>
  <p:timing/>
</p:sldLayout>
</file>

<file path=ppt/slideLayouts/slideLayout2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2016/11/2</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10241199"/>
      </p:ext>
    </p:extLst>
  </p:cSld>
  <p:clrMapOvr>
    <a:masterClrMapping/>
  </p:clrMapOvr>
  <p:transition spd="slow" advTm="8000">
    <p:fade/>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Section Header">
    <p:spTree>
      <p:nvGrpSpPr>
        <p:cNvPr id="1" name=""/>
        <p:cNvGrpSpPr/>
        <p:nvPr/>
      </p:nvGrpSpPr>
      <p:grpSpPr>
        <a:xfrm>
          <a:off x="0" y="0"/>
          <a:ext cx="0" cy="0"/>
        </a:xfrm>
      </p:grpSpPr>
    </p:spTree>
    <p:extLst>
      <p:ext uri="{BB962C8B-B14F-4D97-AF65-F5344CB8AC3E}">
        <p14:creationId val="3048861976"/>
      </p:ext>
    </p:extLst>
  </p:cSld>
  <p:clrMapOvr>
    <a:masterClrMapping/>
  </p:clrMapOvr>
  <p:transition spd="slow" advTm="8000">
    <p:fade/>
  </p:transition>
  <p:timing/>
</p:sldLayout>
</file>

<file path=ppt/slideLayouts/slideLayout3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en-US"/>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2016/11/2</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556360202"/>
      </p:ext>
    </p:extLst>
  </p:cSld>
  <p:clrMapOvr>
    <a:masterClrMapping/>
  </p:clrMapOvr>
  <p:transition spd="slow" advTm="8000">
    <p:fade/>
  </p:transition>
  <p:timing/>
</p:sldLayout>
</file>

<file path=ppt/slideLayouts/slideLayout3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smtClean="0"/>
              <a:t>单击图标添加图片</a:t>
            </a:r>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2016/11/2</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01297130"/>
      </p:ext>
    </p:extLst>
  </p:cSld>
  <p:clrMapOvr>
    <a:masterClrMapping/>
  </p:clrMapOvr>
  <p:transition spd="slow" advTm="8000">
    <p:fade/>
  </p:transition>
  <p:timing/>
</p:sldLayout>
</file>

<file path=ppt/slideLayouts/slideLayout3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2016/11/2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769592864"/>
      </p:ext>
    </p:extLst>
  </p:cSld>
  <p:clrMapOvr>
    <a:masterClrMapping/>
  </p:clrMapOvr>
  <p:transition spd="slow" advTm="8000">
    <p:fade/>
  </p:transition>
  <p:timing/>
</p:sldLayout>
</file>

<file path=ppt/slideLayouts/slideLayout3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6543675" y="273844"/>
            <a:ext cx="1971675" cy="4358879"/>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2016/11/2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122963186"/>
      </p:ext>
    </p:extLst>
  </p:cSld>
  <p:clrMapOvr>
    <a:masterClrMapping/>
  </p:clrMapOvr>
  <p:transition spd="slow" advTm="8000">
    <p:fade/>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Two Content">
    <p:spTree>
      <p:nvGrpSpPr>
        <p:cNvPr id="1" name=""/>
        <p:cNvGrpSpPr/>
        <p:nvPr/>
      </p:nvGrpSpPr>
      <p:grpSpPr>
        <a:xfrm>
          <a:off x="0" y="0"/>
          <a:ext cx="0" cy="0"/>
        </a:xfrm>
      </p:grpSpPr>
    </p:spTree>
    <p:extLst>
      <p:ext uri="{BB962C8B-B14F-4D97-AF65-F5344CB8AC3E}">
        <p14:creationId val="1436605153"/>
      </p:ext>
    </p:extLst>
  </p:cSld>
  <p:clrMapOvr>
    <a:masterClrMapping/>
  </p:clrMapOvr>
  <p:transition spd="slow" advTm="8000">
    <p:fade/>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Comparison">
    <p:spTree>
      <p:nvGrpSpPr>
        <p:cNvPr id="1" name=""/>
        <p:cNvGrpSpPr/>
        <p:nvPr/>
      </p:nvGrpSpPr>
      <p:grpSpPr>
        <a:xfrm>
          <a:off x="0" y="0"/>
          <a:ext cx="0" cy="0"/>
        </a:xfrm>
      </p:grpSpPr>
    </p:spTree>
    <p:extLst>
      <p:ext uri="{BB962C8B-B14F-4D97-AF65-F5344CB8AC3E}">
        <p14:creationId val="2089476347"/>
      </p:ext>
    </p:extLst>
  </p:cSld>
  <p:clrMapOvr>
    <a:masterClrMapping/>
  </p:clrMapOvr>
  <p:transition spd="slow" advTm="8000">
    <p:fade/>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Custom Layout">
    <p:spTree>
      <p:nvGrpSpPr>
        <p:cNvPr id="1" name=""/>
        <p:cNvGrpSpPr/>
        <p:nvPr/>
      </p:nvGrpSpPr>
      <p:grpSpPr>
        <a:xfrm>
          <a:off x="0" y="0"/>
          <a:ext cx="0" cy="0"/>
        </a:xfrm>
      </p:grpSpPr>
    </p:spTree>
    <p:extLst>
      <p:ext uri="{BB962C8B-B14F-4D97-AF65-F5344CB8AC3E}">
        <p14:creationId val="1949776919"/>
      </p:ext>
    </p:extLst>
  </p:cSld>
  <p:clrMapOvr>
    <a:masterClrMapping/>
  </p:clrMapOvr>
  <p:transition spd="slow" advTm="8000">
    <p:fade/>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2_Custom Layout">
    <p:spTree>
      <p:nvGrpSpPr>
        <p:cNvPr id="1" name=""/>
        <p:cNvGrpSpPr/>
        <p:nvPr/>
      </p:nvGrpSpPr>
      <p:grpSpPr>
        <a:xfrm>
          <a:off x="0" y="0"/>
          <a:ext cx="0" cy="0"/>
        </a:xfrm>
      </p:grpSpPr>
    </p:spTree>
    <p:extLst>
      <p:ext uri="{BB962C8B-B14F-4D97-AF65-F5344CB8AC3E}">
        <p14:creationId val="2784250227"/>
      </p:ext>
    </p:extLst>
  </p:cSld>
  <p:clrMapOvr>
    <a:masterClrMapping/>
  </p:clrMapOvr>
  <p:transition spd="slow" advTm="8000">
    <p:fade/>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_Custom Layout">
    <p:spTree>
      <p:nvGrpSpPr>
        <p:cNvPr id="1" name=""/>
        <p:cNvGrpSpPr/>
        <p:nvPr/>
      </p:nvGrpSpPr>
      <p:grpSpPr>
        <a:xfrm>
          <a:off x="0" y="0"/>
          <a:ext cx="0" cy="0"/>
        </a:xfrm>
      </p:grpSpPr>
    </p:spTree>
    <p:extLst>
      <p:ext uri="{BB962C8B-B14F-4D97-AF65-F5344CB8AC3E}">
        <p14:creationId val="2839663169"/>
      </p:ext>
    </p:extLst>
  </p:cSld>
  <p:clrMapOvr>
    <a:masterClrMapping/>
  </p:clrMapOvr>
  <p:transition spd="slow" advTm="8000">
    <p:fade/>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Blank">
    <p:spTree>
      <p:nvGrpSpPr>
        <p:cNvPr id="1" name=""/>
        <p:cNvGrpSpPr/>
        <p:nvPr/>
      </p:nvGrpSpPr>
      <p:grpSpPr>
        <a:xfrm>
          <a:off x="0" y="0"/>
          <a:ext cx="0" cy="0"/>
        </a:xfrm>
      </p:grpSpPr>
    </p:spTree>
    <p:extLst>
      <p:ext uri="{BB962C8B-B14F-4D97-AF65-F5344CB8AC3E}">
        <p14:creationId val="2010047627"/>
      </p:ext>
    </p:extLst>
  </p:cSld>
  <p:clrMapOvr>
    <a:masterClrMapping/>
  </p:clrMapOvr>
  <p:transition spd="slow" advTm="8000">
    <p:fade/>
  </p:transition>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slideLayouts/slideLayout12.xml" Type="http://schemas.openxmlformats.org/officeDocument/2006/relationships/slideLayout"/><Relationship Id="rId13" Target="../slideLayouts/slideLayout13.xml" Type="http://schemas.openxmlformats.org/officeDocument/2006/relationships/slideLayout"/><Relationship Id="rId14" Target="../slideLayouts/slideLayout14.xml" Type="http://schemas.openxmlformats.org/officeDocument/2006/relationships/slideLayout"/><Relationship Id="rId15" Target="../slideLayouts/slideLayout15.xml" Type="http://schemas.openxmlformats.org/officeDocument/2006/relationships/slideLayout"/><Relationship Id="rId16" Target="../slideLayouts/slideLayout16.xml" Type="http://schemas.openxmlformats.org/officeDocument/2006/relationships/slideLayout"/><Relationship Id="rId17" Target="../slideLayouts/slideLayout17.xml" Type="http://schemas.openxmlformats.org/officeDocument/2006/relationships/slideLayout"/><Relationship Id="rId18" Target="../slideLayouts/slideLayout18.xml" Type="http://schemas.openxmlformats.org/officeDocument/2006/relationships/slideLayout"/><Relationship Id="rId19" Target="../slideLayouts/slideLayout19.xml" Type="http://schemas.openxmlformats.org/officeDocument/2006/relationships/slideLayout"/><Relationship Id="rId2" Target="../slideLayouts/slideLayout2.xml" Type="http://schemas.openxmlformats.org/officeDocument/2006/relationships/slideLayout"/><Relationship Id="rId20" Target="../slideLayouts/slideLayout20.xml" Type="http://schemas.openxmlformats.org/officeDocument/2006/relationships/slideLayout"/><Relationship Id="rId21" Target="../slideLayouts/slideLayout21.xml" Type="http://schemas.openxmlformats.org/officeDocument/2006/relationships/slideLayout"/><Relationship Id="rId22" Target="../slideLayouts/slideLayout22.xml" Type="http://schemas.openxmlformats.org/officeDocument/2006/relationships/slideLayout"/><Relationship Id="rId23" Target="../media/image2.jpeg" Type="http://schemas.openxmlformats.org/officeDocument/2006/relationships/image"/><Relationship Id="rId24" Target="../theme/theme1.xml" Type="http://schemas.openxmlformats.org/officeDocument/2006/relationships/theme"/><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_rels/slideMaster2.xml.rels><?xml version="1.0" encoding="UTF-8" standalone="yes"?><Relationships xmlns="http://schemas.openxmlformats.org/package/2006/relationships"><Relationship Id="rId1" Target="../slideLayouts/slideLayout23.xml" Type="http://schemas.openxmlformats.org/officeDocument/2006/relationships/slideLayout"/><Relationship Id="rId10" Target="../slideLayouts/slideLayout32.xml" Type="http://schemas.openxmlformats.org/officeDocument/2006/relationships/slideLayout"/><Relationship Id="rId11" Target="../slideLayouts/slideLayout33.xml" Type="http://schemas.openxmlformats.org/officeDocument/2006/relationships/slideLayout"/><Relationship Id="rId12" Target="../theme/theme2.xml" Type="http://schemas.openxmlformats.org/officeDocument/2006/relationships/theme"/><Relationship Id="rId2" Target="../slideLayouts/slideLayout24.xml" Type="http://schemas.openxmlformats.org/officeDocument/2006/relationships/slideLayout"/><Relationship Id="rId3" Target="../slideLayouts/slideLayout25.xml" Type="http://schemas.openxmlformats.org/officeDocument/2006/relationships/slideLayout"/><Relationship Id="rId4" Target="../slideLayouts/slideLayout26.xml" Type="http://schemas.openxmlformats.org/officeDocument/2006/relationships/slideLayout"/><Relationship Id="rId5" Target="../slideLayouts/slideLayout27.xml" Type="http://schemas.openxmlformats.org/officeDocument/2006/relationships/slideLayout"/><Relationship Id="rId6" Target="../slideLayouts/slideLayout28.xml" Type="http://schemas.openxmlformats.org/officeDocument/2006/relationships/slideLayout"/><Relationship Id="rId7" Target="../slideLayouts/slideLayout29.xml" Type="http://schemas.openxmlformats.org/officeDocument/2006/relationships/slideLayout"/><Relationship Id="rId8" Target="../slideLayouts/slideLayout30.xml" Type="http://schemas.openxmlformats.org/officeDocument/2006/relationships/slideLayout"/><Relationship Id="rId9" Target="../slideLayouts/slideLayout31.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rgbClr val="F2F2F2"/>
        </a:solidFill>
        <a:effectLst/>
      </p:bgPr>
    </p:bg>
    <p:spTree>
      <p:nvGrpSpPr>
        <p:cNvPr id="1" name=""/>
        <p:cNvGrpSpPr/>
        <p:nvPr/>
      </p:nvGrpSpPr>
      <p:grpSpPr>
        <a:xfrm>
          <a:off x="0" y="0"/>
          <a:ext cx="0" cy="0"/>
        </a:xfrm>
      </p:grpSpPr>
      <p:pic>
        <p:nvPicPr>
          <p:cNvPr id="2" name="图片 1"/>
          <p:cNvPicPr>
            <a:picLocks noChangeAspect="1"/>
          </p:cNvPicPr>
          <p:nvPr userDrawn="1"/>
        </p:nvPicPr>
        <p:blipFill>
          <a:blip r:embed="rId23">
            <a:extLst>
              <a:ext uri="{28A0092B-C50C-407E-A947-70E740481C1C}">
                <a14:useLocalDpi val="0"/>
              </a:ext>
            </a:extLst>
          </a:blip>
          <a:stretch>
            <a:fillRect/>
          </a:stretch>
        </p:blipFill>
        <p:spPr>
          <a:xfrm>
            <a:off x="0" y="0"/>
            <a:ext cx="9144000" cy="5143500"/>
          </a:xfrm>
          <a:prstGeom prst="rect">
            <a:avLst/>
          </a:prstGeom>
        </p:spPr>
      </p:pic>
    </p:spTree>
    <p:extLst>
      <p:ext uri="{BB962C8B-B14F-4D97-AF65-F5344CB8AC3E}">
        <p14:creationId val="4140808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62" r:id="rId6"/>
    <p:sldLayoutId id="2147483667" r:id="rId7"/>
    <p:sldLayoutId id="2147483666" r:id="rId8"/>
    <p:sldLayoutId id="2147483655" r:id="rId9"/>
    <p:sldLayoutId id="2147483656" r:id="rId10"/>
    <p:sldLayoutId id="2147483657" r:id="rId11"/>
    <p:sldLayoutId id="2147483658" r:id="rId12"/>
    <p:sldLayoutId id="2147483659" r:id="rId13"/>
    <p:sldLayoutId id="2147483668" r:id="rId14"/>
    <p:sldLayoutId id="2147483669" r:id="rId15"/>
    <p:sldLayoutId id="2147483670" r:id="rId16"/>
    <p:sldLayoutId id="2147483671" r:id="rId17"/>
    <p:sldLayoutId id="2147483672" r:id="rId18"/>
    <p:sldLayoutId id="2147483673" r:id="rId19"/>
    <p:sldLayoutId id="2147483674" r:id="rId20"/>
    <p:sldLayoutId id="2147483675" r:id="rId21"/>
    <p:sldLayoutId id="2147483676" r:id="rId22"/>
  </p:sldLayoutIdLst>
  <p:transition spd="slow" advTm="8000">
    <p:fade/>
  </p:transition>
  <p:timing/>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16E5758D-A3C3-4E88-8AC0-22500507BD7E}" type="datetimeFigureOut">
              <a:rPr lang="zh-CN" altLang="en-US" smtClean="0">
                <a:solidFill>
                  <a:prstClr val="black">
                    <a:tint val="75000"/>
                  </a:prstClr>
                </a:solidFill>
              </a:rPr>
              <a:t>2016/11/2</a:t>
            </a:fld>
            <a:endParaRPr lang="zh-CN" altLang="en-US">
              <a:solidFill>
                <a:prstClr val="black">
                  <a:tint val="75000"/>
                </a:prstClr>
              </a:solidFill>
            </a:endParaRPr>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108481343"/>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ransition spd="slow" advTm="8000">
    <p:fade/>
  </p:transition>
  <p:timing/>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6.xml" Type="http://schemas.openxmlformats.org/officeDocument/2006/relationships/slideLayout"/><Relationship Id="rId2" Target="../media/image3.jpeg" Type="http://schemas.openxmlformats.org/officeDocument/2006/relationships/image"/><Relationship Id="rId3" Target="../media/image4.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22.xml" Type="http://schemas.openxmlformats.org/officeDocument/2006/relationships/slideLayout"/><Relationship Id="rId2" Target="../media/image12.pn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22.xml" Type="http://schemas.openxmlformats.org/officeDocument/2006/relationships/slideLayout"/></Relationships>
</file>

<file path=ppt/slides/_rels/slide12.xml.rels><?xml version="1.0" encoding="UTF-8" standalone="yes"?><Relationships xmlns="http://schemas.openxmlformats.org/package/2006/relationships"><Relationship Id="rId1" Target="../slideLayouts/slideLayout22.xml" Type="http://schemas.openxmlformats.org/officeDocument/2006/relationships/slideLayout"/><Relationship Id="rId2" Target="../media/image13.png" Type="http://schemas.openxmlformats.org/officeDocument/2006/relationships/image"/><Relationship Id="rId3" Target="../media/image14.jpe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22.xml" Type="http://schemas.openxmlformats.org/officeDocument/2006/relationships/slideLayout"/></Relationships>
</file>

<file path=ppt/slides/_rels/slide14.xml.rels><?xml version="1.0" encoding="UTF-8" standalone="yes"?><Relationships xmlns="http://schemas.openxmlformats.org/package/2006/relationships"><Relationship Id="rId1" Target="../slideLayouts/slideLayout6.xml" Type="http://schemas.openxmlformats.org/officeDocument/2006/relationships/slideLayout"/><Relationship Id="rId2" Target="../media/image15.pn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22.xml" Type="http://schemas.openxmlformats.org/officeDocument/2006/relationships/slideLayout"/></Relationships>
</file>

<file path=ppt/slides/_rels/slide16.xml.rels><?xml version="1.0" encoding="UTF-8" standalone="yes"?><Relationships xmlns="http://schemas.openxmlformats.org/package/2006/relationships"><Relationship Id="rId1" Target="../slideLayouts/slideLayout22.xml" Type="http://schemas.openxmlformats.org/officeDocument/2006/relationships/slideLayout"/></Relationships>
</file>

<file path=ppt/slides/_rels/slide17.xml.rels><?xml version="1.0" encoding="UTF-8" standalone="yes"?><Relationships xmlns="http://schemas.openxmlformats.org/package/2006/relationships"><Relationship Id="rId1" Target="../slideLayouts/slideLayout22.xml" Type="http://schemas.openxmlformats.org/officeDocument/2006/relationships/slideLayout"/></Relationships>
</file>

<file path=ppt/slides/_rels/slide18.xml.rels><?xml version="1.0" encoding="UTF-8" standalone="yes"?><Relationships xmlns="http://schemas.openxmlformats.org/package/2006/relationships"><Relationship Id="rId1" Target="../slideLayouts/slideLayout22.xml" Type="http://schemas.openxmlformats.org/officeDocument/2006/relationships/slideLayout"/></Relationships>
</file>

<file path=ppt/slides/_rels/slide19.xml.rels><?xml version="1.0" encoding="UTF-8" standalone="yes"?><Relationships xmlns="http://schemas.openxmlformats.org/package/2006/relationships"><Relationship Id="rId1" Target="../slideLayouts/slideLayout6.xml" Type="http://schemas.openxmlformats.org/officeDocument/2006/relationships/slideLayout"/><Relationship Id="rId2" Target="../media/image4.png" Type="http://schemas.openxmlformats.org/officeDocument/2006/relationships/image"/><Relationship Id="rId3" Target="../media/image16.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6.xml" Type="http://schemas.openxmlformats.org/officeDocument/2006/relationships/slideLayout"/><Relationship Id="rId2" Target="../media/image5.pn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22.xml" Type="http://schemas.openxmlformats.org/officeDocument/2006/relationships/slideLayout"/></Relationships>
</file>

<file path=ppt/slides/_rels/slide21.xml.rels><?xml version="1.0" encoding="UTF-8" standalone="yes"?><Relationships xmlns="http://schemas.openxmlformats.org/package/2006/relationships"><Relationship Id="rId1" Target="../slideLayouts/slideLayout22.xml" Type="http://schemas.openxmlformats.org/officeDocument/2006/relationships/slideLayout"/></Relationships>
</file>

<file path=ppt/slides/_rels/slide22.xml.rels><?xml version="1.0" encoding="UTF-8" standalone="yes"?><Relationships xmlns="http://schemas.openxmlformats.org/package/2006/relationships"><Relationship Id="rId1" Target="../slideLayouts/slideLayout22.xml" Type="http://schemas.openxmlformats.org/officeDocument/2006/relationships/slideLayout"/></Relationships>
</file>

<file path=ppt/slides/_rels/slide23.xml.rels><?xml version="1.0" encoding="UTF-8" standalone="yes"?><Relationships xmlns="http://schemas.openxmlformats.org/package/2006/relationships"><Relationship Id="rId1" Target="../slideLayouts/slideLayout22.xml" Type="http://schemas.openxmlformats.org/officeDocument/2006/relationships/slideLayout"/></Relationships>
</file>

<file path=ppt/slides/_rels/slide24.xml.rels><?xml version="1.0" encoding="UTF-8" standalone="yes"?><Relationships xmlns="http://schemas.openxmlformats.org/package/2006/relationships"><Relationship Id="rId1" Target="../slideLayouts/slideLayout6.xml" Type="http://schemas.openxmlformats.org/officeDocument/2006/relationships/slideLayout"/><Relationship Id="rId2" Target="../media/image17.png" Type="http://schemas.openxmlformats.org/officeDocument/2006/relationships/image"/><Relationship Id="rId3" Target="../media/image18.png" Type="http://schemas.openxmlformats.org/officeDocument/2006/relationships/image"/><Relationship Id="rId4" Target="../media/image19.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6.xml" Type="http://schemas.openxmlformats.org/officeDocument/2006/relationships/slideLayout"/><Relationship Id="rId2" Target="../media/image6.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22.xml" Type="http://schemas.openxmlformats.org/officeDocument/2006/relationships/slideLayout"/><Relationship Id="rId2" Target="../media/image7.png" Type="http://schemas.openxmlformats.org/officeDocument/2006/relationships/image"/><Relationship Id="rId3" Target="../media/image8.png" Type="http://schemas.openxmlformats.org/officeDocument/2006/relationships/image"/><Relationship Id="rId4" Target="../media/image9.png" Type="http://schemas.openxmlformats.org/officeDocument/2006/relationships/image"/><Relationship Id="rId5" Target="../media/image10.jpe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22.xml" Type="http://schemas.openxmlformats.org/officeDocument/2006/relationships/slideLayout"/><Relationship Id="rId2" Target="../charts/chart1.xml" Type="http://schemas.openxmlformats.org/officeDocument/2006/relationships/chart"/><Relationship Id="rId3" Target="../charts/chart2.xml" Type="http://schemas.openxmlformats.org/officeDocument/2006/relationships/chart"/><Relationship Id="rId4" Target="../charts/chart3.xml" Type="http://schemas.openxmlformats.org/officeDocument/2006/relationships/chart"/><Relationship Id="rId5" Target="../charts/chart4.xml" Type="http://schemas.openxmlformats.org/officeDocument/2006/relationships/chart"/></Relationships>
</file>

<file path=ppt/slides/_rels/slide6.xml.rels><?xml version="1.0" encoding="UTF-8" standalone="yes"?><Relationships xmlns="http://schemas.openxmlformats.org/package/2006/relationships"><Relationship Id="rId1" Target="../slideLayouts/slideLayout22.xml" Type="http://schemas.openxmlformats.org/officeDocument/2006/relationships/slideLayout"/></Relationships>
</file>

<file path=ppt/slides/_rels/slide7.xml.rels><?xml version="1.0" encoding="UTF-8" standalone="yes"?><Relationships xmlns="http://schemas.openxmlformats.org/package/2006/relationships"><Relationship Id="rId1" Target="../slideLayouts/slideLayout22.xml" Type="http://schemas.openxmlformats.org/officeDocument/2006/relationships/slideLayout"/><Relationship Id="rId2" Target="../diagrams/drawing1.xml" Type="http://schemas.microsoft.com/office/2007/relationships/diagramDrawing"/><Relationship Id="rId3" Target="../diagrams/data1.xml" Type="http://schemas.openxmlformats.org/officeDocument/2006/relationships/diagramData"/><Relationship Id="rId4" Target="../diagrams/layout1.xml" Type="http://schemas.openxmlformats.org/officeDocument/2006/relationships/diagramLayout"/><Relationship Id="rId5" Target="../diagrams/quickStyle1.xml" Type="http://schemas.openxmlformats.org/officeDocument/2006/relationships/diagramQuickStyle"/><Relationship Id="rId6" Target="../diagrams/colors1.xml" Type="http://schemas.openxmlformats.org/officeDocument/2006/relationships/diagramColors"/></Relationships>
</file>

<file path=ppt/slides/_rels/slide8.xml.rels><?xml version="1.0" encoding="UTF-8" standalone="yes"?><Relationships xmlns="http://schemas.openxmlformats.org/package/2006/relationships"><Relationship Id="rId1" Target="../slideLayouts/slideLayout22.xml" Type="http://schemas.openxmlformats.org/officeDocument/2006/relationships/slideLayout"/></Relationships>
</file>

<file path=ppt/slides/_rels/slide9.xml.rels><?xml version="1.0" encoding="UTF-8" standalone="yes"?><Relationships xmlns="http://schemas.openxmlformats.org/package/2006/relationships"><Relationship Id="rId1" Target="../slideLayouts/slideLayout6.xml" Type="http://schemas.openxmlformats.org/officeDocument/2006/relationships/slideLayout"/><Relationship Id="rId2" Target="../media/image11.png" Type="http://schemas.openxmlformats.org/officeDocument/2006/relationships/image"/></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rgbClr val="FAFAFA"/>
        </a:solidFill>
        <a:effectLst/>
      </p:bgPr>
    </p:bg>
    <p:spTree>
      <p:nvGrpSpPr>
        <p:cNvPr id="1" name=""/>
        <p:cNvGrpSpPr/>
        <p:nvPr/>
      </p:nvGrpSpPr>
      <p:grpSpPr>
        <a:xfrm>
          <a:off x="0" y="0"/>
          <a:ext cx="0" cy="0"/>
        </a:xfrm>
      </p:grpSpPr>
      <p:pic>
        <p:nvPicPr>
          <p:cNvPr id="3" name="图片 2"/>
          <p:cNvPicPr>
            <a:picLocks noChangeAspect="1"/>
          </p:cNvPicPr>
          <p:nvPr/>
        </p:nvPicPr>
        <p:blipFill>
          <a:blip r:embed="rId2">
            <a:extLst>
              <a:ext uri="{28A0092B-C50C-407E-A947-70E740481C1C}">
                <a14:useLocalDpi val="0"/>
              </a:ext>
            </a:extLst>
          </a:blip>
          <a:stretch>
            <a:fillRect/>
          </a:stretch>
        </p:blipFill>
        <p:spPr>
          <a:xfrm>
            <a:off x="0" y="0"/>
            <a:ext cx="9144000" cy="5143500"/>
          </a:xfrm>
          <a:prstGeom prst="rect">
            <a:avLst/>
          </a:prstGeom>
        </p:spPr>
      </p:pic>
      <p:sp>
        <p:nvSpPr>
          <p:cNvPr id="6" name="Text Box 2"/>
          <p:cNvSpPr txBox="1">
            <a:spLocks noChangeArrowheads="1"/>
          </p:cNvSpPr>
          <p:nvPr/>
        </p:nvSpPr>
        <p:spPr bwMode="auto">
          <a:xfrm>
            <a:off x="2570629" y="953566"/>
            <a:ext cx="5840730" cy="84582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tx1">
                      <a:alpha val="50000"/>
                    </a:schemeClr>
                  </a:outerShdw>
                </a:effectLst>
              </a14:hiddenEffects>
            </a:ext>
          </a:extLst>
        </p:spPr>
        <p:txBody>
          <a:bodyPr>
            <a:spAutoFit/>
          </a:bodyPr>
          <a:lstStyle>
            <a:lvl1pPr eaLnBrk="0" hangingPunct="0">
              <a:defRPr baseline="-25000">
                <a:solidFill>
                  <a:schemeClr val="tx1"/>
                </a:solidFill>
                <a:latin charset="0" panose="020b0604020202020204" pitchFamily="34" typeface="Arial"/>
              </a:defRPr>
            </a:lvl1pPr>
            <a:lvl2pPr eaLnBrk="0" hangingPunct="0" indent="-285750" marL="742950">
              <a:defRPr baseline="-25000">
                <a:solidFill>
                  <a:schemeClr val="tx1"/>
                </a:solidFill>
                <a:latin charset="0" panose="020b0604020202020204" pitchFamily="34" typeface="Arial"/>
              </a:defRPr>
            </a:lvl2pPr>
            <a:lvl3pPr eaLnBrk="0" hangingPunct="0" indent="-228600" marL="1143000">
              <a:defRPr baseline="-25000">
                <a:solidFill>
                  <a:schemeClr val="tx1"/>
                </a:solidFill>
                <a:latin charset="0" panose="020b0604020202020204" pitchFamily="34" typeface="Arial"/>
              </a:defRPr>
            </a:lvl3pPr>
            <a:lvl4pPr eaLnBrk="0" hangingPunct="0" indent="-228600" marL="1600200">
              <a:defRPr baseline="-25000">
                <a:solidFill>
                  <a:schemeClr val="tx1"/>
                </a:solidFill>
                <a:latin charset="0" panose="020b0604020202020204" pitchFamily="34" typeface="Arial"/>
              </a:defRPr>
            </a:lvl4pPr>
            <a:lvl5pPr eaLnBrk="0" hangingPunct="0" indent="-228600" marL="2057400">
              <a:defRPr baseline="-25000">
                <a:solidFill>
                  <a:schemeClr val="tx1"/>
                </a:solidFill>
                <a:latin charset="0" panose="020b0604020202020204" pitchFamily="34" typeface="Arial"/>
              </a:defRPr>
            </a:lvl5pPr>
            <a:lvl6pPr eaLnBrk="0" fontAlgn="base" hangingPunct="0" indent="-228600" marL="2514600">
              <a:spcBef>
                <a:spcPct val="0"/>
              </a:spcBef>
              <a:spcAft>
                <a:spcPct val="0"/>
              </a:spcAft>
              <a:buFont charset="0" panose="020b0604020202020204" pitchFamily="34" typeface="Arial"/>
              <a:defRPr baseline="-25000">
                <a:solidFill>
                  <a:schemeClr val="tx1"/>
                </a:solidFill>
                <a:latin charset="0" panose="020b0604020202020204" pitchFamily="34" typeface="Arial"/>
              </a:defRPr>
            </a:lvl6pPr>
            <a:lvl7pPr eaLnBrk="0" fontAlgn="base" hangingPunct="0" indent="-228600" marL="2971800">
              <a:spcBef>
                <a:spcPct val="0"/>
              </a:spcBef>
              <a:spcAft>
                <a:spcPct val="0"/>
              </a:spcAft>
              <a:buFont charset="0" panose="020b0604020202020204" pitchFamily="34" typeface="Arial"/>
              <a:defRPr baseline="-25000">
                <a:solidFill>
                  <a:schemeClr val="tx1"/>
                </a:solidFill>
                <a:latin charset="0" panose="020b0604020202020204" pitchFamily="34" typeface="Arial"/>
              </a:defRPr>
            </a:lvl7pPr>
            <a:lvl8pPr eaLnBrk="0" fontAlgn="base" hangingPunct="0" indent="-228600" marL="3429000">
              <a:spcBef>
                <a:spcPct val="0"/>
              </a:spcBef>
              <a:spcAft>
                <a:spcPct val="0"/>
              </a:spcAft>
              <a:buFont charset="0" panose="020b0604020202020204" pitchFamily="34" typeface="Arial"/>
              <a:defRPr baseline="-25000">
                <a:solidFill>
                  <a:schemeClr val="tx1"/>
                </a:solidFill>
                <a:latin charset="0" panose="020b0604020202020204" pitchFamily="34" typeface="Arial"/>
              </a:defRPr>
            </a:lvl8pPr>
            <a:lvl9pPr eaLnBrk="0" fontAlgn="base" hangingPunct="0" indent="-228600" marL="3886200">
              <a:spcBef>
                <a:spcPct val="0"/>
              </a:spcBef>
              <a:spcAft>
                <a:spcPct val="0"/>
              </a:spcAft>
              <a:buFont charset="0" panose="020b0604020202020204" pitchFamily="34" typeface="Arial"/>
              <a:defRPr baseline="-25000">
                <a:solidFill>
                  <a:schemeClr val="tx1"/>
                </a:solidFill>
                <a:latin charset="0" panose="020b0604020202020204" pitchFamily="34" typeface="Arial"/>
              </a:defRPr>
            </a:lvl9pPr>
          </a:lstStyle>
          <a:p>
            <a:pPr algn="ctr" eaLnBrk="1" hangingPunct="1">
              <a:lnSpc>
                <a:spcPct val="110000"/>
              </a:lnSpc>
            </a:pPr>
            <a:r>
              <a:rPr altLang="en-US" b="1" baseline="0" lang="zh-CN" smtClean="0" spc="300" sz="4500">
                <a:solidFill>
                  <a:srgbClr val="080808"/>
                </a:solidFill>
                <a:latin charset="-122" pitchFamily="34" typeface="微软雅黑"/>
                <a:ea charset="-122" pitchFamily="34" typeface="微软雅黑"/>
              </a:rPr>
              <a:t>泰国旅游文化PPT</a:t>
            </a:r>
          </a:p>
        </p:txBody>
      </p:sp>
      <p:sp>
        <p:nvSpPr>
          <p:cNvPr id="7" name="Text Box 2"/>
          <p:cNvSpPr txBox="1">
            <a:spLocks noChangeArrowheads="1"/>
          </p:cNvSpPr>
          <p:nvPr/>
        </p:nvSpPr>
        <p:spPr bwMode="auto">
          <a:xfrm>
            <a:off x="2619181" y="1690650"/>
            <a:ext cx="5840730" cy="34290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tx1">
                      <a:alpha val="50000"/>
                    </a:schemeClr>
                  </a:outerShdw>
                </a:effectLst>
              </a14:hiddenEffects>
            </a:ext>
          </a:extLst>
        </p:spPr>
        <p:txBody>
          <a:bodyPr>
            <a:spAutoFit/>
          </a:bodyPr>
          <a:lstStyle>
            <a:lvl1pPr eaLnBrk="0" hangingPunct="0">
              <a:defRPr baseline="-25000">
                <a:solidFill>
                  <a:schemeClr val="tx1"/>
                </a:solidFill>
                <a:latin charset="0" panose="020b0604020202020204" pitchFamily="34" typeface="Arial"/>
              </a:defRPr>
            </a:lvl1pPr>
            <a:lvl2pPr eaLnBrk="0" hangingPunct="0" indent="-285750" marL="742950">
              <a:defRPr baseline="-25000">
                <a:solidFill>
                  <a:schemeClr val="tx1"/>
                </a:solidFill>
                <a:latin charset="0" panose="020b0604020202020204" pitchFamily="34" typeface="Arial"/>
              </a:defRPr>
            </a:lvl2pPr>
            <a:lvl3pPr eaLnBrk="0" hangingPunct="0" indent="-228600" marL="1143000">
              <a:defRPr baseline="-25000">
                <a:solidFill>
                  <a:schemeClr val="tx1"/>
                </a:solidFill>
                <a:latin charset="0" panose="020b0604020202020204" pitchFamily="34" typeface="Arial"/>
              </a:defRPr>
            </a:lvl3pPr>
            <a:lvl4pPr eaLnBrk="0" hangingPunct="0" indent="-228600" marL="1600200">
              <a:defRPr baseline="-25000">
                <a:solidFill>
                  <a:schemeClr val="tx1"/>
                </a:solidFill>
                <a:latin charset="0" panose="020b0604020202020204" pitchFamily="34" typeface="Arial"/>
              </a:defRPr>
            </a:lvl4pPr>
            <a:lvl5pPr eaLnBrk="0" hangingPunct="0" indent="-228600" marL="2057400">
              <a:defRPr baseline="-25000">
                <a:solidFill>
                  <a:schemeClr val="tx1"/>
                </a:solidFill>
                <a:latin charset="0" panose="020b0604020202020204" pitchFamily="34" typeface="Arial"/>
              </a:defRPr>
            </a:lvl5pPr>
            <a:lvl6pPr eaLnBrk="0" fontAlgn="base" hangingPunct="0" indent="-228600" marL="2514600">
              <a:spcBef>
                <a:spcPct val="0"/>
              </a:spcBef>
              <a:spcAft>
                <a:spcPct val="0"/>
              </a:spcAft>
              <a:buFont charset="0" panose="020b0604020202020204" pitchFamily="34" typeface="Arial"/>
              <a:defRPr baseline="-25000">
                <a:solidFill>
                  <a:schemeClr val="tx1"/>
                </a:solidFill>
                <a:latin charset="0" panose="020b0604020202020204" pitchFamily="34" typeface="Arial"/>
              </a:defRPr>
            </a:lvl6pPr>
            <a:lvl7pPr eaLnBrk="0" fontAlgn="base" hangingPunct="0" indent="-228600" marL="2971800">
              <a:spcBef>
                <a:spcPct val="0"/>
              </a:spcBef>
              <a:spcAft>
                <a:spcPct val="0"/>
              </a:spcAft>
              <a:buFont charset="0" panose="020b0604020202020204" pitchFamily="34" typeface="Arial"/>
              <a:defRPr baseline="-25000">
                <a:solidFill>
                  <a:schemeClr val="tx1"/>
                </a:solidFill>
                <a:latin charset="0" panose="020b0604020202020204" pitchFamily="34" typeface="Arial"/>
              </a:defRPr>
            </a:lvl7pPr>
            <a:lvl8pPr eaLnBrk="0" fontAlgn="base" hangingPunct="0" indent="-228600" marL="3429000">
              <a:spcBef>
                <a:spcPct val="0"/>
              </a:spcBef>
              <a:spcAft>
                <a:spcPct val="0"/>
              </a:spcAft>
              <a:buFont charset="0" panose="020b0604020202020204" pitchFamily="34" typeface="Arial"/>
              <a:defRPr baseline="-25000">
                <a:solidFill>
                  <a:schemeClr val="tx1"/>
                </a:solidFill>
                <a:latin charset="0" panose="020b0604020202020204" pitchFamily="34" typeface="Arial"/>
              </a:defRPr>
            </a:lvl8pPr>
            <a:lvl9pPr eaLnBrk="0" fontAlgn="base" hangingPunct="0" indent="-228600" marL="3886200">
              <a:spcBef>
                <a:spcPct val="0"/>
              </a:spcBef>
              <a:spcAft>
                <a:spcPct val="0"/>
              </a:spcAft>
              <a:buFont charset="0" panose="020b0604020202020204" pitchFamily="34" typeface="Arial"/>
              <a:defRPr baseline="-25000">
                <a:solidFill>
                  <a:schemeClr val="tx1"/>
                </a:solidFill>
                <a:latin charset="0" panose="020b0604020202020204" pitchFamily="34" typeface="Arial"/>
              </a:defRPr>
            </a:lvl9pPr>
          </a:lstStyle>
          <a:p>
            <a:pPr algn="ctr" eaLnBrk="1" hangingPunct="1">
              <a:lnSpc>
                <a:spcPct val="110000"/>
              </a:lnSpc>
            </a:pPr>
            <a:r>
              <a:rPr altLang="zh-CN" baseline="0" lang="en-US" sz="1500">
                <a:solidFill>
                  <a:srgbClr val="080808"/>
                </a:solidFill>
                <a:latin charset="-122" pitchFamily="34" typeface="微软雅黑"/>
                <a:ea charset="-122" pitchFamily="34" typeface="微软雅黑"/>
              </a:rPr>
              <a:t>——适合泰国旅游等PPT幻灯演讲——</a:t>
            </a:r>
          </a:p>
        </p:txBody>
      </p:sp>
      <p:pic>
        <p:nvPicPr>
          <p:cNvPr id="8" name="图片 7"/>
          <p:cNvPicPr>
            <a:picLocks noChangeAspect="1"/>
          </p:cNvPicPr>
          <p:nvPr/>
        </p:nvPicPr>
        <p:blipFill>
          <a:blip r:embed="rId3">
            <a:extLst>
              <a:ext uri="{28A0092B-C50C-407E-A947-70E740481C1C}">
                <a14:useLocalDpi val="0"/>
              </a:ext>
            </a:extLst>
          </a:blip>
          <a:stretch>
            <a:fillRect/>
          </a:stretch>
        </p:blipFill>
        <p:spPr>
          <a:xfrm>
            <a:off x="-60651" y="406498"/>
            <a:ext cx="4554274" cy="5102981"/>
          </a:xfrm>
          <a:prstGeom prst="rect">
            <a:avLst/>
          </a:prstGeom>
        </p:spPr>
      </p:pic>
    </p:spTree>
    <p:extLst>
      <p:ext uri="{BB962C8B-B14F-4D97-AF65-F5344CB8AC3E}">
        <p14:creationId val="3388345261"/>
      </p:ext>
    </p:extLst>
  </p:cSld>
  <p:clrMapOvr>
    <a:masterClrMapping/>
  </p:clrMapOvr>
  <p:transition advTm="8000" spd="slow">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2">
                                  <p:stCondLst>
                                    <p:cond delay="0"/>
                                  </p:stCondLst>
                                  <p:childTnLst>
                                    <p:set>
                                      <p:cBhvr>
                                        <p:cTn dur="1" fill="hold" id="6">
                                          <p:stCondLst>
                                            <p:cond delay="0"/>
                                          </p:stCondLst>
                                        </p:cTn>
                                        <p:tgtEl>
                                          <p:spTgt spid="6">
                                            <p:txEl>
                                              <p:pRg end="0" st="0"/>
                                            </p:txEl>
                                          </p:spTgt>
                                        </p:tgtEl>
                                        <p:attrNameLst>
                                          <p:attrName>style.visibility</p:attrName>
                                        </p:attrNameLst>
                                      </p:cBhvr>
                                      <p:to>
                                        <p:strVal val="visible"/>
                                      </p:to>
                                    </p:set>
                                    <p:anim calcmode="lin" valueType="num">
                                      <p:cBhvr additive="base">
                                        <p:cTn dur="500" fill="hold" id="7"/>
                                        <p:tgtEl>
                                          <p:spTgt spid="6">
                                            <p:txEl>
                                              <p:pRg end="0" st="0"/>
                                            </p:txEl>
                                          </p:spTgt>
                                        </p:tgtEl>
                                        <p:attrNameLst>
                                          <p:attrName>ppt_x</p:attrName>
                                        </p:attrNameLst>
                                      </p:cBhvr>
                                      <p:tavLst>
                                        <p:tav tm="0">
                                          <p:val>
                                            <p:strVal val="1+#ppt_w/2"/>
                                          </p:val>
                                        </p:tav>
                                        <p:tav tm="100000">
                                          <p:val>
                                            <p:strVal val="#ppt_x"/>
                                          </p:val>
                                        </p:tav>
                                      </p:tavLst>
                                    </p:anim>
                                    <p:anim calcmode="lin" valueType="num">
                                      <p:cBhvr additive="base">
                                        <p:cTn dur="500" fill="hold" id="8"/>
                                        <p:tgtEl>
                                          <p:spTgt spid="6">
                                            <p:txEl>
                                              <p:pRg end="0" st="0"/>
                                            </p:txEl>
                                          </p:spTgt>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500"/>
                            </p:stCondLst>
                            <p:childTnLst>
                              <p:par>
                                <p:cTn fill="hold" id="10" nodeType="afterEffect" presetClass="entr" presetID="2" presetSubtype="8">
                                  <p:stCondLst>
                                    <p:cond delay="0"/>
                                  </p:stCondLst>
                                  <p:childTnLst>
                                    <p:set>
                                      <p:cBhvr>
                                        <p:cTn dur="1" fill="hold" id="11">
                                          <p:stCondLst>
                                            <p:cond delay="0"/>
                                          </p:stCondLst>
                                        </p:cTn>
                                        <p:tgtEl>
                                          <p:spTgt spid="7">
                                            <p:txEl>
                                              <p:pRg end="0" st="0"/>
                                            </p:txEl>
                                          </p:spTgt>
                                        </p:tgtEl>
                                        <p:attrNameLst>
                                          <p:attrName>style.visibility</p:attrName>
                                        </p:attrNameLst>
                                      </p:cBhvr>
                                      <p:to>
                                        <p:strVal val="visible"/>
                                      </p:to>
                                    </p:set>
                                    <p:anim calcmode="lin" valueType="num">
                                      <p:cBhvr additive="base">
                                        <p:cTn dur="500" fill="hold" id="12"/>
                                        <p:tgtEl>
                                          <p:spTgt spid="7">
                                            <p:txEl>
                                              <p:pRg end="0" st="0"/>
                                            </p:txEl>
                                          </p:spTgt>
                                        </p:tgtEl>
                                        <p:attrNameLst>
                                          <p:attrName>ppt_x</p:attrName>
                                        </p:attrNameLst>
                                      </p:cBhvr>
                                      <p:tavLst>
                                        <p:tav tm="0">
                                          <p:val>
                                            <p:strVal val="0-#ppt_w/2"/>
                                          </p:val>
                                        </p:tav>
                                        <p:tav tm="100000">
                                          <p:val>
                                            <p:strVal val="#ppt_x"/>
                                          </p:val>
                                        </p:tav>
                                      </p:tavLst>
                                    </p:anim>
                                    <p:anim calcmode="lin" valueType="num">
                                      <p:cBhvr additive="base">
                                        <p:cTn dur="500" fill="hold" id="13"/>
                                        <p:tgtEl>
                                          <p:spTgt spid="7">
                                            <p:txEl>
                                              <p:pRg end="0" st="0"/>
                                            </p:txEl>
                                          </p:spTgt>
                                        </p:tgtEl>
                                        <p:attrNameLst>
                                          <p:attrName>ppt_y</p:attrName>
                                        </p:attrNameLst>
                                      </p:cBhvr>
                                      <p:tavLst>
                                        <p:tav tm="0">
                                          <p:val>
                                            <p:strVal val="#ppt_y"/>
                                          </p:val>
                                        </p:tav>
                                        <p:tav tm="100000">
                                          <p:val>
                                            <p:strVal val="#ppt_y"/>
                                          </p:val>
                                        </p:tav>
                                      </p:tavLst>
                                    </p:anim>
                                  </p:childTnLst>
                                </p:cTn>
                              </p:par>
                            </p:childTnLst>
                          </p:cTn>
                        </p:par>
                        <p:par>
                          <p:cTn fill="hold" id="14" nodeType="afterGroup">
                            <p:stCondLst>
                              <p:cond delay="1000"/>
                            </p:stCondLst>
                            <p:childTnLst>
                              <p:par>
                                <p:cTn fill="hold" id="15" nodeType="afterEffect" presetClass="entr" presetID="42" presetSubtype="0">
                                  <p:stCondLst>
                                    <p:cond delay="0"/>
                                  </p:stCondLst>
                                  <p:childTnLst>
                                    <p:set>
                                      <p:cBhvr>
                                        <p:cTn dur="1" fill="hold" id="16">
                                          <p:stCondLst>
                                            <p:cond delay="0"/>
                                          </p:stCondLst>
                                        </p:cTn>
                                        <p:tgtEl>
                                          <p:spTgt spid="8"/>
                                        </p:tgtEl>
                                        <p:attrNameLst>
                                          <p:attrName>style.visibility</p:attrName>
                                        </p:attrNameLst>
                                      </p:cBhvr>
                                      <p:to>
                                        <p:strVal val="visible"/>
                                      </p:to>
                                    </p:set>
                                    <p:animEffect filter="fade" transition="in">
                                      <p:cBhvr>
                                        <p:cTn dur="1000" id="17"/>
                                        <p:tgtEl>
                                          <p:spTgt spid="8"/>
                                        </p:tgtEl>
                                      </p:cBhvr>
                                    </p:animEffect>
                                    <p:anim calcmode="lin" valueType="num">
                                      <p:cBhvr>
                                        <p:cTn dur="1000" fill="hold" id="18"/>
                                        <p:tgtEl>
                                          <p:spTgt spid="8"/>
                                        </p:tgtEl>
                                        <p:attrNameLst>
                                          <p:attrName>ppt_x</p:attrName>
                                        </p:attrNameLst>
                                      </p:cBhvr>
                                      <p:tavLst>
                                        <p:tav tm="0">
                                          <p:val>
                                            <p:strVal val="#ppt_x"/>
                                          </p:val>
                                        </p:tav>
                                        <p:tav tm="100000">
                                          <p:val>
                                            <p:strVal val="#ppt_x"/>
                                          </p:val>
                                        </p:tav>
                                      </p:tavLst>
                                    </p:anim>
                                    <p:anim calcmode="lin" valueType="num">
                                      <p:cBhvr>
                                        <p:cTn dur="1000" fill="hold" id="19"/>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标题 1"/>
          <p:cNvSpPr>
            <a:spLocks noGrp="1"/>
          </p:cNvSpPr>
          <p:nvPr>
            <p:ph type="title"/>
          </p:nvPr>
        </p:nvSpPr>
        <p:spPr/>
        <p:txBody>
          <a:bodyPr/>
          <a:lstStyle/>
          <a:p>
            <a:r>
              <a:rPr altLang="en-US" lang="zh-CN"/>
              <a:t>第三部分  成功经验分享</a:t>
            </a:r>
          </a:p>
        </p:txBody>
      </p:sp>
      <p:sp>
        <p:nvSpPr>
          <p:cNvPr id="7" name="椭圆 6"/>
          <p:cNvSpPr/>
          <p:nvPr/>
        </p:nvSpPr>
        <p:spPr>
          <a:xfrm>
            <a:off x="9252520" y="-164554"/>
            <a:ext cx="144016" cy="14401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6" name="TextBox 35"/>
          <p:cNvSpPr txBox="1"/>
          <p:nvPr/>
        </p:nvSpPr>
        <p:spPr>
          <a:xfrm>
            <a:off x="5678723" y="1398442"/>
            <a:ext cx="2779807" cy="1158240"/>
          </a:xfrm>
          <a:prstGeom prst="rect">
            <a:avLst/>
          </a:prstGeom>
          <a:noFill/>
        </p:spPr>
        <p:txBody>
          <a:bodyPr rtlCol="0" wrap="square">
            <a:spAutoFit/>
          </a:bodyPr>
          <a:lstStyle/>
          <a:p>
            <a:pPr defTabSz="914400" eaLnBrk="1" fontAlgn="auto" hangingPunct="1" indent="0" latinLnBrk="0" lvl="0" marL="0" marR="0">
              <a:lnSpc>
                <a:spcPct val="100000"/>
              </a:lnSpc>
              <a:spcBef>
                <a:spcPct val="0"/>
              </a:spcBef>
              <a:spcAft>
                <a:spcPct val="0"/>
              </a:spcAft>
              <a:buClrTx/>
              <a:buSzTx/>
              <a:buFontTx/>
              <a:buNone/>
              <a:defRPr/>
            </a:pPr>
            <a:r>
              <a:rPr altLang="en-US" b="1" baseline="0" cap="none" i="0" kern="0" kumimoji="0" lang="zh-CN" noProof="0" normalizeH="0" smtClean="0" spc="0" strike="noStrike" sz="1400" u="none">
                <a:ln>
                  <a:noFill/>
                </a:ln>
                <a:solidFill>
                  <a:srgbClr val="2CAA83"/>
                </a:solidFill>
                <a:effectLst/>
                <a:uLnTx/>
                <a:uFillTx/>
                <a:latin charset="-122" pitchFamily="34" typeface="微软雅黑"/>
                <a:ea charset="-122" pitchFamily="34" typeface="微软雅黑"/>
              </a:rPr>
              <a:t>填加标题</a:t>
            </a:r>
          </a:p>
          <a:p>
            <a:pPr defTabSz="914400" eaLnBrk="1" fontAlgn="auto" hangingPunct="1" indent="0" latinLnBrk="0" lvl="0" marL="0" marR="0">
              <a:lnSpc>
                <a:spcPct val="100000"/>
              </a:lnSpc>
              <a:spcBef>
                <a:spcPct val="0"/>
              </a:spcBef>
              <a:spcAft>
                <a:spcPct val="0"/>
              </a:spcAft>
              <a:buClrTx/>
              <a:buSzTx/>
              <a:buFontTx/>
              <a:buNone/>
              <a:defRPr/>
            </a:pPr>
            <a:r>
              <a:rPr altLang="en-US" b="1" baseline="0" cap="none" i="0" kern="0" kumimoji="0" lang="zh-CN" noProof="0" normalizeH="0" smtClean="0" spc="0" strike="noStrike" sz="1400" u="none">
                <a:ln>
                  <a:noFill/>
                </a:ln>
                <a:solidFill>
                  <a:srgbClr val="2CAA83"/>
                </a:solidFill>
                <a:effectLst/>
                <a:uLnTx/>
                <a:uFillTx/>
                <a:latin charset="-122" pitchFamily="34" typeface="微软雅黑"/>
                <a:ea charset="-122" pitchFamily="34" typeface="微软雅黑"/>
              </a:rPr>
              <a:t>单击此处添加文本单击此处添加文本</a:t>
            </a:r>
          </a:p>
          <a:p>
            <a:pPr defTabSz="914400" eaLnBrk="1" fontAlgn="auto" hangingPunct="1" indent="0" latinLnBrk="0" lvl="0" marL="0" marR="0">
              <a:lnSpc>
                <a:spcPct val="100000"/>
              </a:lnSpc>
              <a:spcBef>
                <a:spcPct val="0"/>
              </a:spcBef>
              <a:spcAft>
                <a:spcPct val="0"/>
              </a:spcAft>
              <a:buClrTx/>
              <a:buSzTx/>
              <a:buFontTx/>
              <a:buNone/>
              <a:defRPr/>
            </a:pPr>
            <a:r>
              <a:rPr altLang="en-US" b="1" baseline="0" cap="none" i="0" kern="0" kumimoji="0" lang="zh-CN" noProof="0" normalizeH="0" smtClean="0" spc="0" strike="noStrike" sz="1400" u="none">
                <a:ln>
                  <a:noFill/>
                </a:ln>
                <a:solidFill>
                  <a:srgbClr val="2CAA83"/>
                </a:solidFill>
                <a:effectLst/>
                <a:uLnTx/>
                <a:uFillTx/>
                <a:latin charset="-122" pitchFamily="34" typeface="微软雅黑"/>
                <a:ea charset="-122" pitchFamily="34" typeface="微软雅黑"/>
              </a:rPr>
              <a:t>单击此处添加文本单击此处添加文本</a:t>
            </a:r>
          </a:p>
        </p:txBody>
      </p:sp>
      <p:sp>
        <p:nvSpPr>
          <p:cNvPr id="37" name="TextBox 36"/>
          <p:cNvSpPr txBox="1"/>
          <p:nvPr/>
        </p:nvSpPr>
        <p:spPr>
          <a:xfrm>
            <a:off x="5680625" y="2492227"/>
            <a:ext cx="2779807" cy="1158240"/>
          </a:xfrm>
          <a:prstGeom prst="rect">
            <a:avLst/>
          </a:prstGeom>
          <a:noFill/>
        </p:spPr>
        <p:txBody>
          <a:bodyPr rtlCol="0" wrap="square">
            <a:spAutoFit/>
          </a:bodyPr>
          <a:lstStyle/>
          <a:p>
            <a:pPr defTabSz="914400" eaLnBrk="1" fontAlgn="auto" hangingPunct="1" indent="0" latinLnBrk="0" lvl="0" marL="0" marR="0">
              <a:lnSpc>
                <a:spcPct val="100000"/>
              </a:lnSpc>
              <a:spcBef>
                <a:spcPct val="0"/>
              </a:spcBef>
              <a:spcAft>
                <a:spcPct val="0"/>
              </a:spcAft>
              <a:buClrTx/>
              <a:buSzTx/>
              <a:buFontTx/>
              <a:buNone/>
              <a:defRPr/>
            </a:pPr>
            <a:r>
              <a:rPr altLang="en-US" b="1" baseline="0" cap="none" i="0" kern="0" kumimoji="0" lang="zh-CN" noProof="0" normalizeH="0" smtClean="0" spc="0" strike="noStrike" sz="1400" u="none">
                <a:ln>
                  <a:noFill/>
                </a:ln>
                <a:solidFill>
                  <a:srgbClr val="92D050"/>
                </a:solidFill>
                <a:effectLst/>
                <a:uLnTx/>
                <a:uFillTx/>
                <a:latin charset="-122" pitchFamily="34" typeface="微软雅黑"/>
                <a:ea charset="-122" pitchFamily="34" typeface="微软雅黑"/>
              </a:rPr>
              <a:t>填加标题</a:t>
            </a:r>
          </a:p>
          <a:p>
            <a:pPr defTabSz="914400" eaLnBrk="1" fontAlgn="auto" hangingPunct="1" indent="0" latinLnBrk="0" lvl="0" marL="0" marR="0">
              <a:lnSpc>
                <a:spcPct val="100000"/>
              </a:lnSpc>
              <a:spcBef>
                <a:spcPct val="0"/>
              </a:spcBef>
              <a:spcAft>
                <a:spcPct val="0"/>
              </a:spcAft>
              <a:buClrTx/>
              <a:buSzTx/>
              <a:buFontTx/>
              <a:buNone/>
              <a:defRPr/>
            </a:pPr>
            <a:r>
              <a:rPr altLang="en-US" b="1" baseline="0" cap="none" i="0" kern="0" kumimoji="0" lang="zh-CN" noProof="0" normalizeH="0" smtClean="0" spc="0" strike="noStrike" sz="1400" u="none">
                <a:ln>
                  <a:noFill/>
                </a:ln>
                <a:solidFill>
                  <a:srgbClr val="92D050"/>
                </a:solidFill>
                <a:effectLst/>
                <a:uLnTx/>
                <a:uFillTx/>
                <a:latin charset="-122" pitchFamily="34" typeface="微软雅黑"/>
                <a:ea charset="-122" pitchFamily="34" typeface="微软雅黑"/>
              </a:rPr>
              <a:t>单击此处添加文本单击此处添加文本</a:t>
            </a:r>
          </a:p>
          <a:p>
            <a:pPr defTabSz="914400" eaLnBrk="1" fontAlgn="auto" hangingPunct="1" indent="0" latinLnBrk="0" lvl="0" marL="0" marR="0">
              <a:lnSpc>
                <a:spcPct val="100000"/>
              </a:lnSpc>
              <a:spcBef>
                <a:spcPct val="0"/>
              </a:spcBef>
              <a:spcAft>
                <a:spcPct val="0"/>
              </a:spcAft>
              <a:buClrTx/>
              <a:buSzTx/>
              <a:buFontTx/>
              <a:buNone/>
              <a:defRPr/>
            </a:pPr>
            <a:r>
              <a:rPr altLang="en-US" b="1" baseline="0" cap="none" i="0" kern="0" kumimoji="0" lang="zh-CN" noProof="0" normalizeH="0" smtClean="0" spc="0" strike="noStrike" sz="1400" u="none">
                <a:ln>
                  <a:noFill/>
                </a:ln>
                <a:solidFill>
                  <a:srgbClr val="92D050"/>
                </a:solidFill>
                <a:effectLst/>
                <a:uLnTx/>
                <a:uFillTx/>
                <a:latin charset="-122" pitchFamily="34" typeface="微软雅黑"/>
                <a:ea charset="-122" pitchFamily="34" typeface="微软雅黑"/>
              </a:rPr>
              <a:t>单击此处添加文本单击此处添加文本</a:t>
            </a:r>
          </a:p>
        </p:txBody>
      </p:sp>
      <p:sp>
        <p:nvSpPr>
          <p:cNvPr id="38" name="TextBox 37"/>
          <p:cNvSpPr txBox="1"/>
          <p:nvPr/>
        </p:nvSpPr>
        <p:spPr>
          <a:xfrm>
            <a:off x="5680625" y="3550826"/>
            <a:ext cx="2779807" cy="1158240"/>
          </a:xfrm>
          <a:prstGeom prst="rect">
            <a:avLst/>
          </a:prstGeom>
          <a:noFill/>
        </p:spPr>
        <p:txBody>
          <a:bodyPr rtlCol="0" wrap="square">
            <a:spAutoFit/>
          </a:bodyPr>
          <a:lstStyle/>
          <a:p>
            <a:pPr defTabSz="914400" eaLnBrk="1" fontAlgn="auto" hangingPunct="1" indent="0" latinLnBrk="0" lvl="0" marL="0" marR="0">
              <a:lnSpc>
                <a:spcPct val="100000"/>
              </a:lnSpc>
              <a:spcBef>
                <a:spcPct val="0"/>
              </a:spcBef>
              <a:spcAft>
                <a:spcPct val="0"/>
              </a:spcAft>
              <a:buClrTx/>
              <a:buSzTx/>
              <a:buFontTx/>
              <a:buNone/>
              <a:defRPr/>
            </a:pPr>
            <a:r>
              <a:rPr altLang="en-US" b="1" baseline="0" cap="none" i="0" kern="0" kumimoji="0" lang="zh-CN" noProof="0" normalizeH="0" smtClean="0" spc="0" strike="noStrike" sz="1400" u="none">
                <a:ln>
                  <a:noFill/>
                </a:ln>
                <a:solidFill>
                  <a:srgbClr val="FF9700"/>
                </a:solidFill>
                <a:effectLst/>
                <a:uLnTx/>
                <a:uFillTx/>
                <a:latin charset="-122" pitchFamily="34" typeface="微软雅黑"/>
                <a:ea charset="-122" pitchFamily="34" typeface="微软雅黑"/>
              </a:rPr>
              <a:t>填加标题</a:t>
            </a:r>
          </a:p>
          <a:p>
            <a:pPr defTabSz="914400" eaLnBrk="1" fontAlgn="auto" hangingPunct="1" indent="0" latinLnBrk="0" lvl="0" marL="0" marR="0">
              <a:lnSpc>
                <a:spcPct val="100000"/>
              </a:lnSpc>
              <a:spcBef>
                <a:spcPct val="0"/>
              </a:spcBef>
              <a:spcAft>
                <a:spcPct val="0"/>
              </a:spcAft>
              <a:buClrTx/>
              <a:buSzTx/>
              <a:buFontTx/>
              <a:buNone/>
              <a:defRPr/>
            </a:pPr>
            <a:r>
              <a:rPr altLang="en-US" b="1" baseline="0" cap="none" i="0" kern="0" kumimoji="0" lang="zh-CN" noProof="0" normalizeH="0" smtClean="0" spc="0" strike="noStrike" sz="1400" u="none">
                <a:ln>
                  <a:noFill/>
                </a:ln>
                <a:solidFill>
                  <a:srgbClr val="FF9700"/>
                </a:solidFill>
                <a:effectLst/>
                <a:uLnTx/>
                <a:uFillTx/>
                <a:latin charset="-122" pitchFamily="34" typeface="微软雅黑"/>
                <a:ea charset="-122" pitchFamily="34" typeface="微软雅黑"/>
              </a:rPr>
              <a:t>单击此处添加文本单击此处添加文本</a:t>
            </a:r>
          </a:p>
          <a:p>
            <a:pPr defTabSz="914400" eaLnBrk="1" fontAlgn="auto" hangingPunct="1" indent="0" latinLnBrk="0" lvl="0" marL="0" marR="0">
              <a:lnSpc>
                <a:spcPct val="100000"/>
              </a:lnSpc>
              <a:spcBef>
                <a:spcPct val="0"/>
              </a:spcBef>
              <a:spcAft>
                <a:spcPct val="0"/>
              </a:spcAft>
              <a:buClrTx/>
              <a:buSzTx/>
              <a:buFontTx/>
              <a:buNone/>
              <a:defRPr/>
            </a:pPr>
            <a:r>
              <a:rPr altLang="en-US" b="1" baseline="0" cap="none" i="0" kern="0" kumimoji="0" lang="zh-CN" noProof="0" normalizeH="0" smtClean="0" spc="0" strike="noStrike" sz="1400" u="none">
                <a:ln>
                  <a:noFill/>
                </a:ln>
                <a:solidFill>
                  <a:srgbClr val="FF9700"/>
                </a:solidFill>
                <a:effectLst/>
                <a:uLnTx/>
                <a:uFillTx/>
                <a:latin charset="-122" pitchFamily="34" typeface="微软雅黑"/>
                <a:ea charset="-122" pitchFamily="34" typeface="微软雅黑"/>
              </a:rPr>
              <a:t>单击此处添加文本单击此处添加文本</a:t>
            </a:r>
          </a:p>
        </p:txBody>
      </p:sp>
      <p:cxnSp>
        <p:nvCxnSpPr>
          <p:cNvPr id="39" name="直接连接符 38"/>
          <p:cNvCxnSpPr/>
          <p:nvPr/>
        </p:nvCxnSpPr>
        <p:spPr>
          <a:xfrm>
            <a:off x="4997236" y="2251277"/>
            <a:ext cx="3319180" cy="0"/>
          </a:xfrm>
          <a:prstGeom prst="line">
            <a:avLst/>
          </a:prstGeom>
          <a:noFill/>
          <a:ln algn="ctr" cap="flat" cmpd="sng" w="9525">
            <a:solidFill>
              <a:sysClr lastClr="000000" val="windowText">
                <a:lumMod val="50000"/>
                <a:lumOff val="50000"/>
              </a:sysClr>
            </a:solidFill>
            <a:prstDash val="dash"/>
          </a:ln>
          <a:effectLst/>
        </p:spPr>
      </p:cxnSp>
      <p:cxnSp>
        <p:nvCxnSpPr>
          <p:cNvPr id="40" name="直接连接符 39"/>
          <p:cNvCxnSpPr/>
          <p:nvPr/>
        </p:nvCxnSpPr>
        <p:spPr>
          <a:xfrm>
            <a:off x="4996625" y="3405963"/>
            <a:ext cx="3319791" cy="0"/>
          </a:xfrm>
          <a:prstGeom prst="line">
            <a:avLst/>
          </a:prstGeom>
          <a:noFill/>
          <a:ln algn="ctr" cap="flat" cmpd="sng" w="9525">
            <a:solidFill>
              <a:sysClr lastClr="000000" val="windowText">
                <a:lumMod val="50000"/>
                <a:lumOff val="50000"/>
              </a:sysClr>
            </a:solidFill>
            <a:prstDash val="dash"/>
          </a:ln>
          <a:effectLst/>
        </p:spPr>
      </p:cxnSp>
      <p:grpSp>
        <p:nvGrpSpPr>
          <p:cNvPr id="41" name="组合 40"/>
          <p:cNvGrpSpPr/>
          <p:nvPr/>
        </p:nvGrpSpPr>
        <p:grpSpPr>
          <a:xfrm>
            <a:off x="4955424" y="1436384"/>
            <a:ext cx="599448" cy="599448"/>
            <a:chOff x="4499992" y="267494"/>
            <a:chExt cx="599448" cy="599448"/>
          </a:xfrm>
        </p:grpSpPr>
        <p:grpSp>
          <p:nvGrpSpPr>
            <p:cNvPr id="42" name="组合 41"/>
            <p:cNvGrpSpPr/>
            <p:nvPr/>
          </p:nvGrpSpPr>
          <p:grpSpPr>
            <a:xfrm>
              <a:off x="4499992" y="267494"/>
              <a:ext cx="599448" cy="599448"/>
              <a:chOff x="4131160" y="713581"/>
              <a:chExt cx="881684" cy="881684"/>
            </a:xfrm>
          </p:grpSpPr>
          <p:sp>
            <p:nvSpPr>
              <p:cNvPr id="44" name="椭圆 43"/>
              <p:cNvSpPr/>
              <p:nvPr/>
            </p:nvSpPr>
            <p:spPr>
              <a:xfrm>
                <a:off x="4131160" y="713581"/>
                <a:ext cx="881684" cy="881684"/>
              </a:xfrm>
              <a:prstGeom prst="ellipse">
                <a:avLst/>
              </a:prstGeom>
              <a:gradFill flip="none" rotWithShape="1">
                <a:gsLst>
                  <a:gs pos="45000">
                    <a:sysClr lastClr="FFFFFF" val="window"/>
                  </a:gs>
                  <a:gs pos="100000">
                    <a:sysClr lastClr="FFFFFF" val="window">
                      <a:lumMod val="85000"/>
                    </a:sysClr>
                  </a:gs>
                </a:gsLst>
                <a:lin ang="18000000" scaled="0"/>
              </a:gradFill>
              <a:ln algn="ctr" cap="flat" cmpd="sng" w="6350">
                <a:gradFill>
                  <a:gsLst>
                    <a:gs pos="0">
                      <a:sysClr lastClr="FFFFFF" val="window">
                        <a:lumMod val="85000"/>
                      </a:sysClr>
                    </a:gs>
                    <a:gs pos="100000">
                      <a:sysClr lastClr="FFFFFF" val="window"/>
                    </a:gs>
                  </a:gsLst>
                  <a:lin ang="17400000" scaled="0"/>
                </a:gradFill>
                <a:prstDash val="solid"/>
              </a:ln>
              <a:effectLst>
                <a:outerShdw algn="tr" blurRad="152400" dir="8100000" dist="38100" rotWithShape="0">
                  <a:prstClr val="black">
                    <a:alpha val="34000"/>
                  </a:prstClr>
                </a:outerShdw>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400" u="none">
                  <a:ln>
                    <a:noFill/>
                  </a:ln>
                  <a:solidFill>
                    <a:sysClr lastClr="000000" val="windowText">
                      <a:lumMod val="65000"/>
                      <a:lumOff val="35000"/>
                    </a:sysClr>
                  </a:solidFill>
                  <a:effectLst/>
                  <a:uLnTx/>
                  <a:uFillTx/>
                  <a:latin charset="-122" pitchFamily="34" typeface="微软雅黑"/>
                  <a:ea charset="-122" pitchFamily="34" typeface="微软雅黑"/>
                  <a:cs typeface="+mn-cs"/>
                </a:endParaRPr>
              </a:p>
            </p:txBody>
          </p:sp>
          <p:sp>
            <p:nvSpPr>
              <p:cNvPr id="45" name="椭圆 44"/>
              <p:cNvSpPr/>
              <p:nvPr/>
            </p:nvSpPr>
            <p:spPr>
              <a:xfrm>
                <a:off x="4237176" y="819597"/>
                <a:ext cx="669652" cy="669652"/>
              </a:xfrm>
              <a:prstGeom prst="ellipse">
                <a:avLst/>
              </a:prstGeom>
              <a:solidFill>
                <a:srgbClr val="2CAA83"/>
              </a:solidFill>
              <a:ln algn="ctr" cap="flat" cmpd="sng" w="25400">
                <a:noFill/>
                <a:prstDash val="solid"/>
              </a:ln>
              <a:effectLst>
                <a:innerShdw blurRad="63500" dir="18900000" dist="50800">
                  <a:prstClr val="black">
                    <a:alpha val="35000"/>
                  </a:prstClr>
                </a:innerShdw>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400" u="none">
                  <a:ln>
                    <a:noFill/>
                  </a:ln>
                  <a:solidFill>
                    <a:sysClr lastClr="000000" val="windowText">
                      <a:lumMod val="65000"/>
                      <a:lumOff val="35000"/>
                    </a:sysClr>
                  </a:solidFill>
                  <a:effectLst/>
                  <a:uLnTx/>
                  <a:uFillTx/>
                  <a:latin charset="-122" pitchFamily="34" typeface="微软雅黑"/>
                  <a:ea charset="-122" pitchFamily="34" typeface="微软雅黑"/>
                  <a:cs typeface="+mn-cs"/>
                </a:endParaRPr>
              </a:p>
            </p:txBody>
          </p:sp>
        </p:grpSp>
        <p:sp>
          <p:nvSpPr>
            <p:cNvPr id="43" name="Freeform 70"/>
            <p:cNvSpPr>
              <a:spLocks noEditPoints="1"/>
            </p:cNvSpPr>
            <p:nvPr/>
          </p:nvSpPr>
          <p:spPr bwMode="auto">
            <a:xfrm>
              <a:off x="4679089" y="422857"/>
              <a:ext cx="241254" cy="288722"/>
            </a:xfrm>
            <a:custGeom>
              <a:gdLst>
                <a:gd fmla="*/ 346 w 346" name="T0"/>
                <a:gd fmla="*/ 77 h 414" name="T1"/>
                <a:gd fmla="*/ 345 w 346" name="T2"/>
                <a:gd fmla="*/ 75 h 414" name="T3"/>
                <a:gd fmla="*/ 345 w 346" name="T4"/>
                <a:gd fmla="*/ 74 h 414" name="T5"/>
                <a:gd fmla="*/ 343 w 346" name="T6"/>
                <a:gd fmla="*/ 72 h 414" name="T7"/>
                <a:gd fmla="*/ 273 w 346" name="T8"/>
                <a:gd fmla="*/ 2 h 414" name="T9"/>
                <a:gd fmla="*/ 271 w 346" name="T10"/>
                <a:gd fmla="*/ 0 h 414" name="T11"/>
                <a:gd fmla="*/ 270 w 346" name="T12"/>
                <a:gd fmla="*/ 0 h 414" name="T13"/>
                <a:gd fmla="*/ 268 w 346" name="T14"/>
                <a:gd fmla="*/ 0 h 414" name="T15"/>
                <a:gd fmla="*/ 268 w 346" name="T16"/>
                <a:gd fmla="*/ 0 h 414" name="T17"/>
                <a:gd fmla="*/ 7 w 346" name="T18"/>
                <a:gd fmla="*/ 0 h 414" name="T19"/>
                <a:gd fmla="*/ 0 w 346" name="T20"/>
                <a:gd fmla="*/ 7 h 414" name="T21"/>
                <a:gd fmla="*/ 0 w 346" name="T22"/>
                <a:gd fmla="*/ 407 h 414" name="T23"/>
                <a:gd fmla="*/ 7 w 346" name="T24"/>
                <a:gd fmla="*/ 414 h 414" name="T25"/>
                <a:gd fmla="*/ 338 w 346" name="T26"/>
                <a:gd fmla="*/ 414 h 414" name="T27"/>
                <a:gd fmla="*/ 346 w 346" name="T28"/>
                <a:gd fmla="*/ 407 h 414" name="T29"/>
                <a:gd fmla="*/ 346 w 346" name="T30"/>
                <a:gd fmla="*/ 77 h 414" name="T31"/>
                <a:gd fmla="*/ 346 w 346" name="T32"/>
                <a:gd fmla="*/ 77 h 414" name="T33"/>
                <a:gd fmla="*/ 275 w 346" name="T34"/>
                <a:gd fmla="*/ 25 h 414" name="T35"/>
                <a:gd fmla="*/ 320 w 346" name="T36"/>
                <a:gd fmla="*/ 70 h 414" name="T37"/>
                <a:gd fmla="*/ 275 w 346" name="T38"/>
                <a:gd fmla="*/ 70 h 414" name="T39"/>
                <a:gd fmla="*/ 275 w 346" name="T40"/>
                <a:gd fmla="*/ 25 h 414" name="T41"/>
                <a:gd fmla="*/ 14 w 346" name="T42"/>
                <a:gd fmla="*/ 400 h 414" name="T43"/>
                <a:gd fmla="*/ 14 w 346" name="T44"/>
                <a:gd fmla="*/ 14 h 414" name="T45"/>
                <a:gd fmla="*/ 260 w 346" name="T46"/>
                <a:gd fmla="*/ 14 h 414" name="T47"/>
                <a:gd fmla="*/ 260 w 346" name="T48"/>
                <a:gd fmla="*/ 77 h 414" name="T49"/>
                <a:gd fmla="*/ 268 w 346" name="T50"/>
                <a:gd fmla="*/ 85 h 414" name="T51"/>
                <a:gd fmla="*/ 331 w 346" name="T52"/>
                <a:gd fmla="*/ 85 h 414" name="T53"/>
                <a:gd fmla="*/ 331 w 346" name="T54"/>
                <a:gd fmla="*/ 400 h 414" name="T55"/>
                <a:gd fmla="*/ 14 w 346" name="T56"/>
                <a:gd fmla="*/ 400 h 414" name="T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b="b" l="0" r="r" t="0"/>
              <a:pathLst>
                <a:path h="412" w="346">
                  <a:moveTo>
                    <a:pt x="346" y="77"/>
                  </a:moveTo>
                  <a:cubicBezTo>
                    <a:pt x="345" y="76"/>
                    <a:pt x="345" y="76"/>
                    <a:pt x="345" y="75"/>
                  </a:cubicBezTo>
                  <a:cubicBezTo>
                    <a:pt x="345" y="75"/>
                    <a:pt x="345" y="75"/>
                    <a:pt x="345" y="74"/>
                  </a:cubicBezTo>
                  <a:cubicBezTo>
                    <a:pt x="345" y="74"/>
                    <a:pt x="344" y="73"/>
                    <a:pt x="343" y="72"/>
                  </a:cubicBezTo>
                  <a:cubicBezTo>
                    <a:pt x="273" y="2"/>
                    <a:pt x="273" y="2"/>
                    <a:pt x="273" y="2"/>
                  </a:cubicBezTo>
                  <a:cubicBezTo>
                    <a:pt x="272" y="1"/>
                    <a:pt x="272" y="1"/>
                    <a:pt x="271" y="0"/>
                  </a:cubicBezTo>
                  <a:cubicBezTo>
                    <a:pt x="271" y="0"/>
                    <a:pt x="270" y="0"/>
                    <a:pt x="270" y="0"/>
                  </a:cubicBezTo>
                  <a:cubicBezTo>
                    <a:pt x="270" y="0"/>
                    <a:pt x="269" y="0"/>
                    <a:pt x="268" y="0"/>
                  </a:cubicBezTo>
                  <a:cubicBezTo>
                    <a:pt x="268" y="0"/>
                    <a:pt x="268" y="0"/>
                    <a:pt x="268" y="0"/>
                  </a:cubicBezTo>
                  <a:cubicBezTo>
                    <a:pt x="7" y="0"/>
                    <a:pt x="7" y="0"/>
                    <a:pt x="7" y="0"/>
                  </a:cubicBezTo>
                  <a:cubicBezTo>
                    <a:pt x="3" y="0"/>
                    <a:pt x="0" y="3"/>
                    <a:pt x="0" y="7"/>
                  </a:cubicBezTo>
                  <a:cubicBezTo>
                    <a:pt x="0" y="407"/>
                    <a:pt x="0" y="407"/>
                    <a:pt x="0" y="407"/>
                  </a:cubicBezTo>
                  <a:cubicBezTo>
                    <a:pt x="0" y="411"/>
                    <a:pt x="3" y="414"/>
                    <a:pt x="7" y="414"/>
                  </a:cubicBezTo>
                  <a:cubicBezTo>
                    <a:pt x="338" y="414"/>
                    <a:pt x="338" y="414"/>
                    <a:pt x="338" y="414"/>
                  </a:cubicBezTo>
                  <a:cubicBezTo>
                    <a:pt x="342" y="414"/>
                    <a:pt x="346" y="411"/>
                    <a:pt x="346" y="407"/>
                  </a:cubicBezTo>
                  <a:cubicBezTo>
                    <a:pt x="346" y="77"/>
                    <a:pt x="346" y="77"/>
                    <a:pt x="346" y="77"/>
                  </a:cubicBezTo>
                  <a:cubicBezTo>
                    <a:pt x="346" y="77"/>
                    <a:pt x="346" y="77"/>
                    <a:pt x="346" y="77"/>
                  </a:cubicBezTo>
                  <a:close/>
                  <a:moveTo>
                    <a:pt x="275" y="25"/>
                  </a:moveTo>
                  <a:cubicBezTo>
                    <a:pt x="320" y="70"/>
                    <a:pt x="320" y="70"/>
                    <a:pt x="320" y="70"/>
                  </a:cubicBezTo>
                  <a:cubicBezTo>
                    <a:pt x="275" y="70"/>
                    <a:pt x="275" y="70"/>
                    <a:pt x="275" y="70"/>
                  </a:cubicBezTo>
                  <a:lnTo>
                    <a:pt x="275" y="25"/>
                  </a:lnTo>
                  <a:close/>
                  <a:moveTo>
                    <a:pt x="14" y="400"/>
                  </a:moveTo>
                  <a:cubicBezTo>
                    <a:pt x="14" y="14"/>
                    <a:pt x="14" y="14"/>
                    <a:pt x="14" y="14"/>
                  </a:cubicBezTo>
                  <a:cubicBezTo>
                    <a:pt x="260" y="14"/>
                    <a:pt x="260" y="14"/>
                    <a:pt x="260" y="14"/>
                  </a:cubicBezTo>
                  <a:cubicBezTo>
                    <a:pt x="260" y="77"/>
                    <a:pt x="260" y="77"/>
                    <a:pt x="260" y="77"/>
                  </a:cubicBezTo>
                  <a:cubicBezTo>
                    <a:pt x="260" y="81"/>
                    <a:pt x="264" y="85"/>
                    <a:pt x="268" y="85"/>
                  </a:cubicBezTo>
                  <a:cubicBezTo>
                    <a:pt x="331" y="85"/>
                    <a:pt x="331" y="85"/>
                    <a:pt x="331" y="85"/>
                  </a:cubicBezTo>
                  <a:cubicBezTo>
                    <a:pt x="331" y="400"/>
                    <a:pt x="331" y="400"/>
                    <a:pt x="331" y="400"/>
                  </a:cubicBezTo>
                  <a:lnTo>
                    <a:pt x="14" y="400"/>
                  </a:lnTo>
                  <a:close/>
                </a:path>
              </a:pathLst>
            </a:custGeom>
            <a:solidFill>
              <a:srgbClr val="FFFFFF"/>
            </a:solidFill>
            <a:ln>
              <a:noFill/>
            </a:ln>
          </p:spPr>
          <p:txBody>
            <a:bodyPr anchor="t" anchorCtr="0" bIns="34286" compatLnSpc="1" lIns="68571" numCol="1" rIns="68571" tIns="34286"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800" u="none">
                <a:ln>
                  <a:noFill/>
                </a:ln>
                <a:solidFill>
                  <a:sysClr lastClr="000000" val="windowText"/>
                </a:solidFill>
                <a:effectLst/>
                <a:uLnTx/>
                <a:uFillTx/>
                <a:latin charset="-122" pitchFamily="34" typeface="微软雅黑"/>
                <a:ea charset="-122" pitchFamily="34" typeface="微软雅黑"/>
              </a:endParaRPr>
            </a:p>
          </p:txBody>
        </p:sp>
      </p:grpSp>
      <p:grpSp>
        <p:nvGrpSpPr>
          <p:cNvPr id="46" name="组合 45"/>
          <p:cNvGrpSpPr/>
          <p:nvPr/>
        </p:nvGrpSpPr>
        <p:grpSpPr>
          <a:xfrm>
            <a:off x="4970854" y="2492227"/>
            <a:ext cx="599448" cy="599448"/>
            <a:chOff x="5418452" y="307702"/>
            <a:chExt cx="599448" cy="599448"/>
          </a:xfrm>
        </p:grpSpPr>
        <p:grpSp>
          <p:nvGrpSpPr>
            <p:cNvPr id="47" name="组合 46"/>
            <p:cNvGrpSpPr/>
            <p:nvPr/>
          </p:nvGrpSpPr>
          <p:grpSpPr>
            <a:xfrm>
              <a:off x="5418452" y="307702"/>
              <a:ext cx="599448" cy="599448"/>
              <a:chOff x="4131160" y="713581"/>
              <a:chExt cx="881684" cy="881684"/>
            </a:xfrm>
          </p:grpSpPr>
          <p:sp>
            <p:nvSpPr>
              <p:cNvPr id="49" name="椭圆 48"/>
              <p:cNvSpPr/>
              <p:nvPr/>
            </p:nvSpPr>
            <p:spPr>
              <a:xfrm>
                <a:off x="4131160" y="713581"/>
                <a:ext cx="881684" cy="881684"/>
              </a:xfrm>
              <a:prstGeom prst="ellipse">
                <a:avLst/>
              </a:prstGeom>
              <a:gradFill flip="none" rotWithShape="1">
                <a:gsLst>
                  <a:gs pos="45000">
                    <a:sysClr lastClr="FFFFFF" val="window"/>
                  </a:gs>
                  <a:gs pos="100000">
                    <a:sysClr lastClr="FFFFFF" val="window">
                      <a:lumMod val="85000"/>
                    </a:sysClr>
                  </a:gs>
                </a:gsLst>
                <a:lin ang="18000000" scaled="0"/>
              </a:gradFill>
              <a:ln algn="ctr" cap="flat" cmpd="sng" w="6350">
                <a:gradFill>
                  <a:gsLst>
                    <a:gs pos="0">
                      <a:sysClr lastClr="FFFFFF" val="window">
                        <a:lumMod val="85000"/>
                      </a:sysClr>
                    </a:gs>
                    <a:gs pos="100000">
                      <a:sysClr lastClr="FFFFFF" val="window"/>
                    </a:gs>
                  </a:gsLst>
                  <a:lin ang="17400000" scaled="0"/>
                </a:gradFill>
                <a:prstDash val="solid"/>
              </a:ln>
              <a:effectLst>
                <a:outerShdw algn="tr" blurRad="152400" dir="8100000" dist="38100" rotWithShape="0">
                  <a:prstClr val="black">
                    <a:alpha val="34000"/>
                  </a:prstClr>
                </a:outerShdw>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400" u="none">
                  <a:ln>
                    <a:noFill/>
                  </a:ln>
                  <a:solidFill>
                    <a:sysClr lastClr="000000" val="windowText">
                      <a:lumMod val="65000"/>
                      <a:lumOff val="35000"/>
                    </a:sysClr>
                  </a:solidFill>
                  <a:effectLst/>
                  <a:uLnTx/>
                  <a:uFillTx/>
                  <a:latin charset="-122" pitchFamily="34" typeface="微软雅黑"/>
                  <a:ea charset="-122" pitchFamily="34" typeface="微软雅黑"/>
                  <a:cs typeface="+mn-cs"/>
                </a:endParaRPr>
              </a:p>
            </p:txBody>
          </p:sp>
          <p:sp>
            <p:nvSpPr>
              <p:cNvPr id="50" name="椭圆 49"/>
              <p:cNvSpPr/>
              <p:nvPr/>
            </p:nvSpPr>
            <p:spPr>
              <a:xfrm>
                <a:off x="4237176" y="819597"/>
                <a:ext cx="669652" cy="669652"/>
              </a:xfrm>
              <a:prstGeom prst="ellipse">
                <a:avLst/>
              </a:prstGeom>
              <a:solidFill>
                <a:srgbClr val="92D050"/>
              </a:solidFill>
              <a:ln algn="ctr" cap="flat" cmpd="sng" w="25400">
                <a:noFill/>
                <a:prstDash val="solid"/>
              </a:ln>
              <a:effectLst>
                <a:innerShdw blurRad="63500" dir="18900000" dist="50800">
                  <a:prstClr val="black">
                    <a:alpha val="35000"/>
                  </a:prstClr>
                </a:innerShdw>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400" u="none">
                  <a:ln>
                    <a:noFill/>
                  </a:ln>
                  <a:solidFill>
                    <a:sysClr lastClr="000000" val="windowText">
                      <a:lumMod val="65000"/>
                      <a:lumOff val="35000"/>
                    </a:sysClr>
                  </a:solidFill>
                  <a:effectLst/>
                  <a:uLnTx/>
                  <a:uFillTx/>
                  <a:latin charset="-122" pitchFamily="34" typeface="微软雅黑"/>
                  <a:ea charset="-122" pitchFamily="34" typeface="微软雅黑"/>
                  <a:cs typeface="+mn-cs"/>
                </a:endParaRPr>
              </a:p>
            </p:txBody>
          </p:sp>
        </p:grpSp>
        <p:sp>
          <p:nvSpPr>
            <p:cNvPr id="48" name="Freeform 72"/>
            <p:cNvSpPr>
              <a:spLocks noEditPoints="1"/>
            </p:cNvSpPr>
            <p:nvPr/>
          </p:nvSpPr>
          <p:spPr bwMode="auto">
            <a:xfrm>
              <a:off x="5580112" y="455050"/>
              <a:ext cx="297176" cy="297712"/>
            </a:xfrm>
            <a:custGeom>
              <a:gdLst>
                <a:gd fmla="*/ 337 w 411" name="T0"/>
                <a:gd fmla="*/ 198 h 412" name="T1"/>
                <a:gd fmla="*/ 284 w 411" name="T2"/>
                <a:gd fmla="*/ 220 h 412" name="T3"/>
                <a:gd fmla="*/ 249 w 411" name="T4"/>
                <a:gd fmla="*/ 185 h 412" name="T5"/>
                <a:gd fmla="*/ 283 w 411" name="T6"/>
                <a:gd fmla="*/ 107 h 412" name="T7"/>
                <a:gd fmla="*/ 176 w 411" name="T8"/>
                <a:gd fmla="*/ 0 h 412" name="T9"/>
                <a:gd fmla="*/ 68 w 411" name="T10"/>
                <a:gd fmla="*/ 107 h 412" name="T11"/>
                <a:gd fmla="*/ 116 w 411" name="T12"/>
                <a:gd fmla="*/ 196 h 412" name="T13"/>
                <a:gd fmla="*/ 96 w 411" name="T14"/>
                <a:gd fmla="*/ 266 h 412" name="T15"/>
                <a:gd fmla="*/ 74 w 411" name="T16"/>
                <a:gd fmla="*/ 263 h 412" name="T17"/>
                <a:gd fmla="*/ 0 w 411" name="T18"/>
                <a:gd fmla="*/ 337 h 412" name="T19"/>
                <a:gd fmla="*/ 74 w 411" name="T20"/>
                <a:gd fmla="*/ 412 h 412" name="T21"/>
                <a:gd fmla="*/ 149 w 411" name="T22"/>
                <a:gd fmla="*/ 337 h 412" name="T23"/>
                <a:gd fmla="*/ 110 w 411" name="T24"/>
                <a:gd fmla="*/ 272 h 412" name="T25"/>
                <a:gd fmla="*/ 130 w 411" name="T26"/>
                <a:gd fmla="*/ 204 h 412" name="T27"/>
                <a:gd fmla="*/ 176 w 411" name="T28"/>
                <a:gd fmla="*/ 214 h 412" name="T29"/>
                <a:gd fmla="*/ 238 w 411" name="T30"/>
                <a:gd fmla="*/ 195 h 412" name="T31"/>
                <a:gd fmla="*/ 275 w 411" name="T32"/>
                <a:gd fmla="*/ 232 h 412" name="T33"/>
                <a:gd fmla="*/ 262 w 411" name="T34"/>
                <a:gd fmla="*/ 273 h 412" name="T35"/>
                <a:gd fmla="*/ 337 w 411" name="T36"/>
                <a:gd fmla="*/ 347 h 412" name="T37"/>
                <a:gd fmla="*/ 411 w 411" name="T38"/>
                <a:gd fmla="*/ 273 h 412" name="T39"/>
                <a:gd fmla="*/ 337 w 411" name="T40"/>
                <a:gd fmla="*/ 198 h 412" name="T41"/>
                <a:gd fmla="*/ 134 w 411" name="T42"/>
                <a:gd fmla="*/ 337 h 412" name="T43"/>
                <a:gd fmla="*/ 74 w 411" name="T44"/>
                <a:gd fmla="*/ 397 h 412" name="T45"/>
                <a:gd fmla="*/ 14 w 411" name="T46"/>
                <a:gd fmla="*/ 337 h 412" name="T47"/>
                <a:gd fmla="*/ 74 w 411" name="T48"/>
                <a:gd fmla="*/ 278 h 412" name="T49"/>
                <a:gd fmla="*/ 134 w 411" name="T50"/>
                <a:gd fmla="*/ 337 h 412" name="T51"/>
                <a:gd fmla="*/ 83 w 411" name="T52"/>
                <a:gd fmla="*/ 107 h 412" name="T53"/>
                <a:gd fmla="*/ 176 w 411" name="T54"/>
                <a:gd fmla="*/ 14 h 412" name="T55"/>
                <a:gd fmla="*/ 268 w 411" name="T56"/>
                <a:gd fmla="*/ 107 h 412" name="T57"/>
                <a:gd fmla="*/ 176 w 411" name="T58"/>
                <a:gd fmla="*/ 200 h 412" name="T59"/>
                <a:gd fmla="*/ 83 w 411" name="T60"/>
                <a:gd fmla="*/ 107 h 412" name="T61"/>
                <a:gd fmla="*/ 337 w 411" name="T62"/>
                <a:gd fmla="*/ 332 h 412" name="T63"/>
                <a:gd fmla="*/ 277 w 411" name="T64"/>
                <a:gd fmla="*/ 273 h 412" name="T65"/>
                <a:gd fmla="*/ 337 w 411" name="T66"/>
                <a:gd fmla="*/ 213 h 412" name="T67"/>
                <a:gd fmla="*/ 397 w 411" name="T68"/>
                <a:gd fmla="*/ 273 h 412" name="T69"/>
                <a:gd fmla="*/ 337 w 411" name="T70"/>
                <a:gd fmla="*/ 332 h 412" name="T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b="b" l="0" r="r" t="0"/>
              <a:pathLst>
                <a:path h="412" w="411">
                  <a:moveTo>
                    <a:pt x="337" y="198"/>
                  </a:moveTo>
                  <a:cubicBezTo>
                    <a:pt x="316" y="198"/>
                    <a:pt x="298" y="206"/>
                    <a:pt x="284" y="220"/>
                  </a:cubicBezTo>
                  <a:cubicBezTo>
                    <a:pt x="249" y="185"/>
                    <a:pt x="249" y="185"/>
                    <a:pt x="249" y="185"/>
                  </a:cubicBezTo>
                  <a:cubicBezTo>
                    <a:pt x="270" y="166"/>
                    <a:pt x="283" y="138"/>
                    <a:pt x="283" y="107"/>
                  </a:cubicBezTo>
                  <a:cubicBezTo>
                    <a:pt x="283" y="48"/>
                    <a:pt x="235" y="0"/>
                    <a:pt x="176" y="0"/>
                  </a:cubicBezTo>
                  <a:cubicBezTo>
                    <a:pt x="117" y="0"/>
                    <a:pt x="68" y="48"/>
                    <a:pt x="68" y="107"/>
                  </a:cubicBezTo>
                  <a:cubicBezTo>
                    <a:pt x="68" y="144"/>
                    <a:pt x="88" y="177"/>
                    <a:pt x="116" y="196"/>
                  </a:cubicBezTo>
                  <a:cubicBezTo>
                    <a:pt x="96" y="266"/>
                    <a:pt x="96" y="266"/>
                    <a:pt x="96" y="266"/>
                  </a:cubicBezTo>
                  <a:cubicBezTo>
                    <a:pt x="89" y="264"/>
                    <a:pt x="82" y="263"/>
                    <a:pt x="74" y="263"/>
                  </a:cubicBezTo>
                  <a:cubicBezTo>
                    <a:pt x="33" y="263"/>
                    <a:pt x="0" y="296"/>
                    <a:pt x="0" y="337"/>
                  </a:cubicBezTo>
                  <a:cubicBezTo>
                    <a:pt x="0" y="378"/>
                    <a:pt x="33" y="412"/>
                    <a:pt x="74" y="412"/>
                  </a:cubicBezTo>
                  <a:cubicBezTo>
                    <a:pt x="115" y="412"/>
                    <a:pt x="149" y="378"/>
                    <a:pt x="149" y="337"/>
                  </a:cubicBezTo>
                  <a:cubicBezTo>
                    <a:pt x="149" y="309"/>
                    <a:pt x="133" y="284"/>
                    <a:pt x="110" y="272"/>
                  </a:cubicBezTo>
                  <a:cubicBezTo>
                    <a:pt x="130" y="204"/>
                    <a:pt x="130" y="204"/>
                    <a:pt x="130" y="204"/>
                  </a:cubicBezTo>
                  <a:cubicBezTo>
                    <a:pt x="144" y="210"/>
                    <a:pt x="159" y="214"/>
                    <a:pt x="176" y="214"/>
                  </a:cubicBezTo>
                  <a:cubicBezTo>
                    <a:pt x="199" y="214"/>
                    <a:pt x="220" y="207"/>
                    <a:pt x="238" y="195"/>
                  </a:cubicBezTo>
                  <a:cubicBezTo>
                    <a:pt x="275" y="232"/>
                    <a:pt x="275" y="232"/>
                    <a:pt x="275" y="232"/>
                  </a:cubicBezTo>
                  <a:cubicBezTo>
                    <a:pt x="267" y="243"/>
                    <a:pt x="262" y="257"/>
                    <a:pt x="262" y="273"/>
                  </a:cubicBezTo>
                  <a:cubicBezTo>
                    <a:pt x="262" y="314"/>
                    <a:pt x="296" y="347"/>
                    <a:pt x="337" y="347"/>
                  </a:cubicBezTo>
                  <a:cubicBezTo>
                    <a:pt x="378" y="347"/>
                    <a:pt x="411" y="314"/>
                    <a:pt x="411" y="273"/>
                  </a:cubicBezTo>
                  <a:cubicBezTo>
                    <a:pt x="411" y="231"/>
                    <a:pt x="378" y="198"/>
                    <a:pt x="337" y="198"/>
                  </a:cubicBezTo>
                  <a:close/>
                  <a:moveTo>
                    <a:pt x="134" y="337"/>
                  </a:moveTo>
                  <a:cubicBezTo>
                    <a:pt x="134" y="370"/>
                    <a:pt x="107" y="397"/>
                    <a:pt x="74" y="397"/>
                  </a:cubicBezTo>
                  <a:cubicBezTo>
                    <a:pt x="41" y="397"/>
                    <a:pt x="14" y="370"/>
                    <a:pt x="14" y="337"/>
                  </a:cubicBezTo>
                  <a:cubicBezTo>
                    <a:pt x="14" y="304"/>
                    <a:pt x="41" y="278"/>
                    <a:pt x="74" y="278"/>
                  </a:cubicBezTo>
                  <a:cubicBezTo>
                    <a:pt x="107" y="278"/>
                    <a:pt x="134" y="304"/>
                    <a:pt x="134" y="337"/>
                  </a:cubicBezTo>
                  <a:close/>
                  <a:moveTo>
                    <a:pt x="83" y="107"/>
                  </a:moveTo>
                  <a:cubicBezTo>
                    <a:pt x="83" y="56"/>
                    <a:pt x="125" y="14"/>
                    <a:pt x="176" y="14"/>
                  </a:cubicBezTo>
                  <a:cubicBezTo>
                    <a:pt x="227" y="14"/>
                    <a:pt x="268" y="56"/>
                    <a:pt x="268" y="107"/>
                  </a:cubicBezTo>
                  <a:cubicBezTo>
                    <a:pt x="268" y="158"/>
                    <a:pt x="227" y="200"/>
                    <a:pt x="176" y="200"/>
                  </a:cubicBezTo>
                  <a:cubicBezTo>
                    <a:pt x="125" y="200"/>
                    <a:pt x="83" y="158"/>
                    <a:pt x="83" y="107"/>
                  </a:cubicBezTo>
                  <a:close/>
                  <a:moveTo>
                    <a:pt x="337" y="332"/>
                  </a:moveTo>
                  <a:cubicBezTo>
                    <a:pt x="304" y="332"/>
                    <a:pt x="277" y="306"/>
                    <a:pt x="277" y="273"/>
                  </a:cubicBezTo>
                  <a:cubicBezTo>
                    <a:pt x="277" y="240"/>
                    <a:pt x="304" y="213"/>
                    <a:pt x="337" y="213"/>
                  </a:cubicBezTo>
                  <a:cubicBezTo>
                    <a:pt x="370" y="213"/>
                    <a:pt x="397" y="240"/>
                    <a:pt x="397" y="273"/>
                  </a:cubicBezTo>
                  <a:cubicBezTo>
                    <a:pt x="397" y="306"/>
                    <a:pt x="370" y="332"/>
                    <a:pt x="337" y="332"/>
                  </a:cubicBezTo>
                  <a:close/>
                </a:path>
              </a:pathLst>
            </a:custGeom>
            <a:solidFill>
              <a:srgbClr val="FFFFFF"/>
            </a:solidFill>
            <a:ln>
              <a:noFill/>
            </a:ln>
          </p:spPr>
          <p:txBody>
            <a:bodyPr anchor="t" anchorCtr="0" bIns="34286" compatLnSpc="1" lIns="68571" numCol="1" rIns="68571" tIns="34286"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800" u="none">
                <a:ln>
                  <a:noFill/>
                </a:ln>
                <a:solidFill>
                  <a:sysClr lastClr="000000" val="windowText"/>
                </a:solidFill>
                <a:effectLst/>
                <a:uLnTx/>
                <a:uFillTx/>
                <a:latin charset="-122" pitchFamily="34" typeface="微软雅黑"/>
                <a:ea charset="-122" pitchFamily="34" typeface="微软雅黑"/>
              </a:endParaRPr>
            </a:p>
          </p:txBody>
        </p:sp>
      </p:grpSp>
      <p:grpSp>
        <p:nvGrpSpPr>
          <p:cNvPr id="51" name="组合 50"/>
          <p:cNvGrpSpPr/>
          <p:nvPr/>
        </p:nvGrpSpPr>
        <p:grpSpPr>
          <a:xfrm>
            <a:off x="4988609" y="3529882"/>
            <a:ext cx="599448" cy="599448"/>
            <a:chOff x="6516216" y="334289"/>
            <a:chExt cx="599448" cy="599448"/>
          </a:xfrm>
        </p:grpSpPr>
        <p:grpSp>
          <p:nvGrpSpPr>
            <p:cNvPr id="52" name="组合 51"/>
            <p:cNvGrpSpPr/>
            <p:nvPr/>
          </p:nvGrpSpPr>
          <p:grpSpPr>
            <a:xfrm>
              <a:off x="6516216" y="334289"/>
              <a:ext cx="599448" cy="599448"/>
              <a:chOff x="4131160" y="713581"/>
              <a:chExt cx="881684" cy="881684"/>
            </a:xfrm>
          </p:grpSpPr>
          <p:sp>
            <p:nvSpPr>
              <p:cNvPr id="54" name="椭圆 53"/>
              <p:cNvSpPr/>
              <p:nvPr/>
            </p:nvSpPr>
            <p:spPr>
              <a:xfrm>
                <a:off x="4131160" y="713581"/>
                <a:ext cx="881684" cy="881684"/>
              </a:xfrm>
              <a:prstGeom prst="ellipse">
                <a:avLst/>
              </a:prstGeom>
              <a:gradFill flip="none" rotWithShape="1">
                <a:gsLst>
                  <a:gs pos="45000">
                    <a:sysClr lastClr="FFFFFF" val="window"/>
                  </a:gs>
                  <a:gs pos="100000">
                    <a:sysClr lastClr="FFFFFF" val="window">
                      <a:lumMod val="85000"/>
                    </a:sysClr>
                  </a:gs>
                </a:gsLst>
                <a:lin ang="18000000" scaled="0"/>
              </a:gradFill>
              <a:ln algn="ctr" cap="flat" cmpd="sng" w="6350">
                <a:gradFill>
                  <a:gsLst>
                    <a:gs pos="0">
                      <a:sysClr lastClr="FFFFFF" val="window">
                        <a:lumMod val="85000"/>
                      </a:sysClr>
                    </a:gs>
                    <a:gs pos="100000">
                      <a:sysClr lastClr="FFFFFF" val="window"/>
                    </a:gs>
                  </a:gsLst>
                  <a:lin ang="17400000" scaled="0"/>
                </a:gradFill>
                <a:prstDash val="solid"/>
              </a:ln>
              <a:effectLst>
                <a:outerShdw algn="tr" blurRad="152400" dir="8100000" dist="38100" rotWithShape="0">
                  <a:prstClr val="black">
                    <a:alpha val="34000"/>
                  </a:prstClr>
                </a:outerShdw>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400" u="none">
                  <a:ln>
                    <a:noFill/>
                  </a:ln>
                  <a:solidFill>
                    <a:sysClr lastClr="000000" val="windowText">
                      <a:lumMod val="65000"/>
                      <a:lumOff val="35000"/>
                    </a:sysClr>
                  </a:solidFill>
                  <a:effectLst/>
                  <a:uLnTx/>
                  <a:uFillTx/>
                  <a:latin charset="-122" pitchFamily="34" typeface="微软雅黑"/>
                  <a:ea charset="-122" pitchFamily="34" typeface="微软雅黑"/>
                  <a:cs typeface="+mn-cs"/>
                </a:endParaRPr>
              </a:p>
            </p:txBody>
          </p:sp>
          <p:sp>
            <p:nvSpPr>
              <p:cNvPr id="55" name="椭圆 54"/>
              <p:cNvSpPr/>
              <p:nvPr/>
            </p:nvSpPr>
            <p:spPr>
              <a:xfrm>
                <a:off x="4237176" y="819597"/>
                <a:ext cx="669652" cy="669652"/>
              </a:xfrm>
              <a:prstGeom prst="ellipse">
                <a:avLst/>
              </a:prstGeom>
              <a:solidFill>
                <a:srgbClr val="FF9700"/>
              </a:solidFill>
              <a:ln algn="ctr" cap="flat" cmpd="sng" w="25400">
                <a:noFill/>
                <a:prstDash val="solid"/>
              </a:ln>
              <a:effectLst>
                <a:innerShdw blurRad="63500" dir="18900000" dist="50800">
                  <a:prstClr val="black">
                    <a:alpha val="35000"/>
                  </a:prstClr>
                </a:innerShdw>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400" u="none">
                  <a:ln>
                    <a:noFill/>
                  </a:ln>
                  <a:solidFill>
                    <a:sysClr lastClr="000000" val="windowText">
                      <a:lumMod val="65000"/>
                      <a:lumOff val="35000"/>
                    </a:sysClr>
                  </a:solidFill>
                  <a:effectLst/>
                  <a:uLnTx/>
                  <a:uFillTx/>
                  <a:latin charset="-122" pitchFamily="34" typeface="微软雅黑"/>
                  <a:ea charset="-122" pitchFamily="34" typeface="微软雅黑"/>
                  <a:cs typeface="+mn-cs"/>
                </a:endParaRPr>
              </a:p>
            </p:txBody>
          </p:sp>
        </p:grpSp>
        <p:sp>
          <p:nvSpPr>
            <p:cNvPr id="53" name="Freeform 13"/>
            <p:cNvSpPr>
              <a:spLocks noEditPoints="1"/>
            </p:cNvSpPr>
            <p:nvPr/>
          </p:nvSpPr>
          <p:spPr bwMode="auto">
            <a:xfrm>
              <a:off x="6723586" y="474407"/>
              <a:ext cx="184708" cy="340466"/>
            </a:xfrm>
            <a:custGeom>
              <a:gdLst>
                <a:gd fmla="*/ 2 w 122" name="T0"/>
                <a:gd fmla="*/ 65 h 225" name="T1"/>
                <a:gd fmla="*/ 14 w 122" name="T2"/>
                <a:gd fmla="*/ 77 h 225" name="T3"/>
                <a:gd fmla="*/ 17 w 122" name="T4"/>
                <a:gd fmla="*/ 76 h 225" name="T5"/>
                <a:gd fmla="*/ 119 w 122" name="T6"/>
                <a:gd fmla="*/ 42 h 225" name="T7"/>
                <a:gd fmla="*/ 119 w 122" name="T8"/>
                <a:gd fmla="*/ 30 h 225" name="T9"/>
                <a:gd fmla="*/ 105 w 122" name="T10"/>
                <a:gd fmla="*/ 23 h 225" name="T11"/>
                <a:gd fmla="*/ 3 w 122" name="T12"/>
                <a:gd fmla="*/ 57 h 225" name="T13"/>
                <a:gd fmla="*/ 108 w 122" name="T14"/>
                <a:gd fmla="*/ 28 h 225" name="T15"/>
                <a:gd fmla="*/ 114 w 122" name="T16"/>
                <a:gd fmla="*/ 35 h 225" name="T17"/>
                <a:gd fmla="*/ 111 w 122" name="T18"/>
                <a:gd fmla="*/ 42 h 225" name="T19"/>
                <a:gd fmla="*/ 14 w 122" name="T20"/>
                <a:gd fmla="*/ 71 h 225" name="T21"/>
                <a:gd fmla="*/ 9 w 122" name="T22"/>
                <a:gd fmla="*/ 67 h 225" name="T23"/>
                <a:gd fmla="*/ 8 w 122" name="T24"/>
                <a:gd fmla="*/ 59 h 225" name="T25"/>
                <a:gd fmla="*/ 106 w 122" name="T26"/>
                <a:gd fmla="*/ 28 h 225" name="T27"/>
                <a:gd fmla="*/ 14 w 122" name="T28"/>
                <a:gd fmla="*/ 43 h 225" name="T29"/>
                <a:gd fmla="*/ 66 w 122" name="T30"/>
                <a:gd fmla="*/ 28 h 225" name="T31"/>
                <a:gd fmla="*/ 73 w 122" name="T32"/>
                <a:gd fmla="*/ 10 h 225" name="T33"/>
                <a:gd fmla="*/ 9 w 122" name="T34"/>
                <a:gd fmla="*/ 17 h 225" name="T35"/>
                <a:gd fmla="*/ 3 w 122" name="T36"/>
                <a:gd fmla="*/ 35 h 225" name="T37"/>
                <a:gd fmla="*/ 61 w 122" name="T38"/>
                <a:gd fmla="*/ 8 h 225" name="T39"/>
                <a:gd fmla="*/ 67 w 122" name="T40"/>
                <a:gd fmla="*/ 12 h 225" name="T41"/>
                <a:gd fmla="*/ 65 w 122" name="T42"/>
                <a:gd fmla="*/ 22 h 225" name="T43"/>
                <a:gd fmla="*/ 14 w 122" name="T44"/>
                <a:gd fmla="*/ 37 h 225" name="T45"/>
                <a:gd fmla="*/ 8 w 122" name="T46"/>
                <a:gd fmla="*/ 30 h 225" name="T47"/>
                <a:gd fmla="*/ 120 w 122" name="T48"/>
                <a:gd fmla="*/ 101 h 225" name="T49"/>
                <a:gd fmla="*/ 105 w 122" name="T50"/>
                <a:gd fmla="*/ 90 h 225" name="T51"/>
                <a:gd fmla="*/ 72 w 122" name="T52"/>
                <a:gd fmla="*/ 110 h 225" name="T53"/>
                <a:gd fmla="*/ 55 w 122" name="T54"/>
                <a:gd fmla="*/ 138 h 225" name="T55"/>
                <a:gd fmla="*/ 53 w 122" name="T56"/>
                <a:gd fmla="*/ 99 h 225" name="T57"/>
                <a:gd fmla="*/ 119 w 122" name="T58"/>
                <a:gd fmla="*/ 76 h 225" name="T59"/>
                <a:gd fmla="*/ 119 w 122" name="T60"/>
                <a:gd fmla="*/ 64 h 225" name="T61"/>
                <a:gd fmla="*/ 9 w 122" name="T62"/>
                <a:gd fmla="*/ 85 h 225" name="T63"/>
                <a:gd fmla="*/ 1 w 122" name="T64"/>
                <a:gd fmla="*/ 97 h 225" name="T65"/>
                <a:gd fmla="*/ 3 w 122" name="T66"/>
                <a:gd fmla="*/ 102 h 225" name="T67"/>
                <a:gd fmla="*/ 11 w 122" name="T68"/>
                <a:gd fmla="*/ 110 h 225" name="T69"/>
                <a:gd fmla="*/ 28 w 122" name="T70"/>
                <a:gd fmla="*/ 121 h 225" name="T71"/>
                <a:gd fmla="*/ 17 w 122" name="T72"/>
                <a:gd fmla="*/ 138 h 225" name="T73"/>
                <a:gd fmla="*/ 40 w 122" name="T74"/>
                <a:gd fmla="*/ 209 h 225" name="T75"/>
                <a:gd fmla="*/ 53 w 122" name="T76"/>
                <a:gd fmla="*/ 225 h 225" name="T77"/>
                <a:gd fmla="*/ 87 w 122" name="T78"/>
                <a:gd fmla="*/ 214 h 225" name="T79"/>
                <a:gd fmla="*/ 110 w 122" name="T80"/>
                <a:gd fmla="*/ 187 h 225" name="T81"/>
                <a:gd fmla="*/ 99 w 122" name="T82"/>
                <a:gd fmla="*/ 138 h 225" name="T83"/>
                <a:gd fmla="*/ 104 w 122" name="T84"/>
                <a:gd fmla="*/ 117 h 225" name="T85"/>
                <a:gd fmla="*/ 120 w 122" name="T86"/>
                <a:gd fmla="*/ 101 h 225" name="T87"/>
                <a:gd fmla="*/ 47 w 122" name="T88"/>
                <a:gd fmla="*/ 101 h 225" name="T89"/>
                <a:gd fmla="*/ 49 w 122" name="T90"/>
                <a:gd fmla="*/ 138 h 225" name="T91"/>
                <a:gd fmla="*/ 35 w 122" name="T92"/>
                <a:gd fmla="*/ 121 h 225" name="T93"/>
                <a:gd fmla="*/ 24 w 122" name="T94"/>
                <a:gd fmla="*/ 108 h 225" name="T95"/>
                <a:gd fmla="*/ 12 w 122" name="T96"/>
                <a:gd fmla="*/ 104 h 225" name="T97"/>
                <a:gd fmla="*/ 8 w 122" name="T98"/>
                <a:gd fmla="*/ 97 h 225" name="T99"/>
                <a:gd fmla="*/ 8 w 122" name="T100"/>
                <a:gd fmla="*/ 93 h 225" name="T101"/>
                <a:gd fmla="*/ 12 w 122" name="T102"/>
                <a:gd fmla="*/ 90 h 225" name="T103"/>
                <a:gd fmla="*/ 24 w 122" name="T104"/>
                <a:gd fmla="*/ 86 h 225" name="T105"/>
                <a:gd fmla="*/ 108 w 122" name="T106"/>
                <a:gd fmla="*/ 62 h 225" name="T107"/>
                <a:gd fmla="*/ 114 w 122" name="T108"/>
                <a:gd fmla="*/ 69 h 225" name="T109"/>
                <a:gd fmla="*/ 111 w 122" name="T110"/>
                <a:gd fmla="*/ 76 h 225" name="T111"/>
                <a:gd fmla="*/ 43 w 122" name="T112"/>
                <a:gd fmla="*/ 98 h 225" name="T113"/>
                <a:gd fmla="*/ 103 w 122" name="T114"/>
                <a:gd fmla="*/ 111 h 225" name="T115"/>
                <a:gd fmla="*/ 92 w 122" name="T116"/>
                <a:gd fmla="*/ 138 h 225" name="T117"/>
                <a:gd fmla="*/ 78 w 122" name="T118"/>
                <a:gd fmla="*/ 110 h 225" name="T119"/>
                <a:gd fmla="*/ 106 w 122" name="T120"/>
                <a:gd fmla="*/ 96 h 225" name="T121"/>
                <a:gd fmla="*/ 114 w 122" name="T122"/>
                <a:gd fmla="*/ 103 h 225"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225" w="122">
                  <a:moveTo>
                    <a:pt x="3" y="57"/>
                  </a:moveTo>
                  <a:cubicBezTo>
                    <a:pt x="1" y="59"/>
                    <a:pt x="1" y="62"/>
                    <a:pt x="2" y="65"/>
                  </a:cubicBezTo>
                  <a:cubicBezTo>
                    <a:pt x="3" y="69"/>
                    <a:pt x="3" y="69"/>
                    <a:pt x="3" y="69"/>
                  </a:cubicBezTo>
                  <a:cubicBezTo>
                    <a:pt x="4" y="74"/>
                    <a:pt x="9" y="77"/>
                    <a:pt x="14" y="77"/>
                  </a:cubicBezTo>
                  <a:cubicBezTo>
                    <a:pt x="14" y="77"/>
                    <a:pt x="14" y="77"/>
                    <a:pt x="14" y="77"/>
                  </a:cubicBezTo>
                  <a:cubicBezTo>
                    <a:pt x="15" y="77"/>
                    <a:pt x="16" y="77"/>
                    <a:pt x="17" y="76"/>
                  </a:cubicBezTo>
                  <a:cubicBezTo>
                    <a:pt x="112" y="48"/>
                    <a:pt x="112" y="48"/>
                    <a:pt x="112" y="48"/>
                  </a:cubicBezTo>
                  <a:cubicBezTo>
                    <a:pt x="115" y="47"/>
                    <a:pt x="118" y="45"/>
                    <a:pt x="119" y="42"/>
                  </a:cubicBezTo>
                  <a:cubicBezTo>
                    <a:pt x="120" y="40"/>
                    <a:pt x="121" y="37"/>
                    <a:pt x="120" y="34"/>
                  </a:cubicBezTo>
                  <a:cubicBezTo>
                    <a:pt x="119" y="30"/>
                    <a:pt x="119" y="30"/>
                    <a:pt x="119" y="30"/>
                  </a:cubicBezTo>
                  <a:cubicBezTo>
                    <a:pt x="117" y="25"/>
                    <a:pt x="113" y="22"/>
                    <a:pt x="108" y="22"/>
                  </a:cubicBezTo>
                  <a:cubicBezTo>
                    <a:pt x="107" y="22"/>
                    <a:pt x="106" y="22"/>
                    <a:pt x="105" y="23"/>
                  </a:cubicBezTo>
                  <a:cubicBezTo>
                    <a:pt x="9" y="51"/>
                    <a:pt x="9" y="51"/>
                    <a:pt x="9" y="51"/>
                  </a:cubicBezTo>
                  <a:cubicBezTo>
                    <a:pt x="6" y="52"/>
                    <a:pt x="4" y="54"/>
                    <a:pt x="3" y="57"/>
                  </a:cubicBezTo>
                  <a:close/>
                  <a:moveTo>
                    <a:pt x="106" y="28"/>
                  </a:moveTo>
                  <a:cubicBezTo>
                    <a:pt x="107" y="28"/>
                    <a:pt x="107" y="28"/>
                    <a:pt x="108" y="28"/>
                  </a:cubicBezTo>
                  <a:cubicBezTo>
                    <a:pt x="110" y="28"/>
                    <a:pt x="112" y="30"/>
                    <a:pt x="113" y="32"/>
                  </a:cubicBezTo>
                  <a:cubicBezTo>
                    <a:pt x="114" y="35"/>
                    <a:pt x="114" y="35"/>
                    <a:pt x="114" y="35"/>
                  </a:cubicBezTo>
                  <a:cubicBezTo>
                    <a:pt x="115" y="37"/>
                    <a:pt x="114" y="38"/>
                    <a:pt x="114" y="40"/>
                  </a:cubicBezTo>
                  <a:cubicBezTo>
                    <a:pt x="113" y="41"/>
                    <a:pt x="112" y="42"/>
                    <a:pt x="111" y="42"/>
                  </a:cubicBezTo>
                  <a:cubicBezTo>
                    <a:pt x="15" y="71"/>
                    <a:pt x="15" y="71"/>
                    <a:pt x="15" y="71"/>
                  </a:cubicBezTo>
                  <a:cubicBezTo>
                    <a:pt x="15" y="71"/>
                    <a:pt x="14" y="71"/>
                    <a:pt x="14" y="71"/>
                  </a:cubicBezTo>
                  <a:cubicBezTo>
                    <a:pt x="14" y="71"/>
                    <a:pt x="14" y="71"/>
                    <a:pt x="14" y="71"/>
                  </a:cubicBezTo>
                  <a:cubicBezTo>
                    <a:pt x="11" y="71"/>
                    <a:pt x="9" y="69"/>
                    <a:pt x="9" y="67"/>
                  </a:cubicBezTo>
                  <a:cubicBezTo>
                    <a:pt x="8" y="63"/>
                    <a:pt x="8" y="63"/>
                    <a:pt x="8" y="63"/>
                  </a:cubicBezTo>
                  <a:cubicBezTo>
                    <a:pt x="7" y="62"/>
                    <a:pt x="7" y="61"/>
                    <a:pt x="8" y="59"/>
                  </a:cubicBezTo>
                  <a:cubicBezTo>
                    <a:pt x="9" y="58"/>
                    <a:pt x="10" y="57"/>
                    <a:pt x="11" y="57"/>
                  </a:cubicBezTo>
                  <a:lnTo>
                    <a:pt x="106" y="28"/>
                  </a:lnTo>
                  <a:close/>
                  <a:moveTo>
                    <a:pt x="3" y="35"/>
                  </a:moveTo>
                  <a:cubicBezTo>
                    <a:pt x="4" y="40"/>
                    <a:pt x="9" y="43"/>
                    <a:pt x="14" y="43"/>
                  </a:cubicBezTo>
                  <a:cubicBezTo>
                    <a:pt x="15" y="43"/>
                    <a:pt x="16" y="43"/>
                    <a:pt x="17" y="43"/>
                  </a:cubicBezTo>
                  <a:cubicBezTo>
                    <a:pt x="66" y="28"/>
                    <a:pt x="66" y="28"/>
                    <a:pt x="66" y="28"/>
                  </a:cubicBezTo>
                  <a:cubicBezTo>
                    <a:pt x="72" y="26"/>
                    <a:pt x="76" y="19"/>
                    <a:pt x="74" y="13"/>
                  </a:cubicBezTo>
                  <a:cubicBezTo>
                    <a:pt x="73" y="10"/>
                    <a:pt x="73" y="10"/>
                    <a:pt x="73" y="10"/>
                  </a:cubicBezTo>
                  <a:cubicBezTo>
                    <a:pt x="71" y="4"/>
                    <a:pt x="65" y="0"/>
                    <a:pt x="59" y="2"/>
                  </a:cubicBezTo>
                  <a:cubicBezTo>
                    <a:pt x="9" y="17"/>
                    <a:pt x="9" y="17"/>
                    <a:pt x="9" y="17"/>
                  </a:cubicBezTo>
                  <a:cubicBezTo>
                    <a:pt x="3" y="19"/>
                    <a:pt x="0" y="25"/>
                    <a:pt x="2" y="31"/>
                  </a:cubicBezTo>
                  <a:lnTo>
                    <a:pt x="3" y="35"/>
                  </a:lnTo>
                  <a:close/>
                  <a:moveTo>
                    <a:pt x="11" y="23"/>
                  </a:moveTo>
                  <a:cubicBezTo>
                    <a:pt x="61" y="8"/>
                    <a:pt x="61" y="8"/>
                    <a:pt x="61" y="8"/>
                  </a:cubicBezTo>
                  <a:cubicBezTo>
                    <a:pt x="61" y="8"/>
                    <a:pt x="62" y="8"/>
                    <a:pt x="62" y="8"/>
                  </a:cubicBezTo>
                  <a:cubicBezTo>
                    <a:pt x="64" y="8"/>
                    <a:pt x="67" y="9"/>
                    <a:pt x="67" y="12"/>
                  </a:cubicBezTo>
                  <a:cubicBezTo>
                    <a:pt x="68" y="15"/>
                    <a:pt x="68" y="15"/>
                    <a:pt x="68" y="15"/>
                  </a:cubicBezTo>
                  <a:cubicBezTo>
                    <a:pt x="69" y="18"/>
                    <a:pt x="68" y="21"/>
                    <a:pt x="65" y="22"/>
                  </a:cubicBezTo>
                  <a:cubicBezTo>
                    <a:pt x="15" y="37"/>
                    <a:pt x="15" y="37"/>
                    <a:pt x="15" y="37"/>
                  </a:cubicBezTo>
                  <a:cubicBezTo>
                    <a:pt x="15" y="37"/>
                    <a:pt x="14" y="37"/>
                    <a:pt x="14" y="37"/>
                  </a:cubicBezTo>
                  <a:cubicBezTo>
                    <a:pt x="11" y="37"/>
                    <a:pt x="9" y="36"/>
                    <a:pt x="9" y="33"/>
                  </a:cubicBezTo>
                  <a:cubicBezTo>
                    <a:pt x="8" y="30"/>
                    <a:pt x="8" y="30"/>
                    <a:pt x="8" y="30"/>
                  </a:cubicBezTo>
                  <a:cubicBezTo>
                    <a:pt x="7" y="27"/>
                    <a:pt x="8" y="24"/>
                    <a:pt x="11" y="23"/>
                  </a:cubicBezTo>
                  <a:close/>
                  <a:moveTo>
                    <a:pt x="120" y="101"/>
                  </a:moveTo>
                  <a:cubicBezTo>
                    <a:pt x="119" y="97"/>
                    <a:pt x="119" y="97"/>
                    <a:pt x="119" y="97"/>
                  </a:cubicBezTo>
                  <a:cubicBezTo>
                    <a:pt x="117" y="92"/>
                    <a:pt x="110" y="88"/>
                    <a:pt x="105" y="90"/>
                  </a:cubicBezTo>
                  <a:cubicBezTo>
                    <a:pt x="82" y="96"/>
                    <a:pt x="82" y="96"/>
                    <a:pt x="82" y="96"/>
                  </a:cubicBezTo>
                  <a:cubicBezTo>
                    <a:pt x="76" y="98"/>
                    <a:pt x="72" y="104"/>
                    <a:pt x="72" y="110"/>
                  </a:cubicBezTo>
                  <a:cubicBezTo>
                    <a:pt x="72" y="138"/>
                    <a:pt x="72" y="138"/>
                    <a:pt x="72" y="138"/>
                  </a:cubicBezTo>
                  <a:cubicBezTo>
                    <a:pt x="55" y="138"/>
                    <a:pt x="55" y="138"/>
                    <a:pt x="55" y="138"/>
                  </a:cubicBezTo>
                  <a:cubicBezTo>
                    <a:pt x="55" y="106"/>
                    <a:pt x="55" y="106"/>
                    <a:pt x="55" y="106"/>
                  </a:cubicBezTo>
                  <a:cubicBezTo>
                    <a:pt x="55" y="104"/>
                    <a:pt x="54" y="101"/>
                    <a:pt x="53" y="99"/>
                  </a:cubicBezTo>
                  <a:cubicBezTo>
                    <a:pt x="112" y="82"/>
                    <a:pt x="112" y="82"/>
                    <a:pt x="112" y="82"/>
                  </a:cubicBezTo>
                  <a:cubicBezTo>
                    <a:pt x="115" y="81"/>
                    <a:pt x="118" y="79"/>
                    <a:pt x="119" y="76"/>
                  </a:cubicBezTo>
                  <a:cubicBezTo>
                    <a:pt x="120" y="73"/>
                    <a:pt x="121" y="70"/>
                    <a:pt x="120" y="67"/>
                  </a:cubicBezTo>
                  <a:cubicBezTo>
                    <a:pt x="119" y="64"/>
                    <a:pt x="119" y="64"/>
                    <a:pt x="119" y="64"/>
                  </a:cubicBezTo>
                  <a:cubicBezTo>
                    <a:pt x="117" y="58"/>
                    <a:pt x="110" y="54"/>
                    <a:pt x="105" y="56"/>
                  </a:cubicBezTo>
                  <a:cubicBezTo>
                    <a:pt x="9" y="85"/>
                    <a:pt x="9" y="85"/>
                    <a:pt x="9" y="85"/>
                  </a:cubicBezTo>
                  <a:cubicBezTo>
                    <a:pt x="6" y="86"/>
                    <a:pt x="4" y="88"/>
                    <a:pt x="3" y="90"/>
                  </a:cubicBezTo>
                  <a:cubicBezTo>
                    <a:pt x="1" y="92"/>
                    <a:pt x="1" y="95"/>
                    <a:pt x="1" y="97"/>
                  </a:cubicBezTo>
                  <a:cubicBezTo>
                    <a:pt x="2" y="98"/>
                    <a:pt x="2" y="98"/>
                    <a:pt x="2" y="99"/>
                  </a:cubicBezTo>
                  <a:cubicBezTo>
                    <a:pt x="3" y="102"/>
                    <a:pt x="3" y="102"/>
                    <a:pt x="3" y="102"/>
                  </a:cubicBezTo>
                  <a:cubicBezTo>
                    <a:pt x="4" y="106"/>
                    <a:pt x="7" y="109"/>
                    <a:pt x="10" y="110"/>
                  </a:cubicBezTo>
                  <a:cubicBezTo>
                    <a:pt x="11" y="110"/>
                    <a:pt x="11" y="110"/>
                    <a:pt x="11" y="110"/>
                  </a:cubicBezTo>
                  <a:cubicBezTo>
                    <a:pt x="23" y="113"/>
                    <a:pt x="23" y="113"/>
                    <a:pt x="23" y="113"/>
                  </a:cubicBezTo>
                  <a:cubicBezTo>
                    <a:pt x="26" y="114"/>
                    <a:pt x="28" y="118"/>
                    <a:pt x="28" y="121"/>
                  </a:cubicBezTo>
                  <a:cubicBezTo>
                    <a:pt x="28" y="138"/>
                    <a:pt x="28" y="138"/>
                    <a:pt x="28" y="138"/>
                  </a:cubicBezTo>
                  <a:cubicBezTo>
                    <a:pt x="17" y="138"/>
                    <a:pt x="17" y="138"/>
                    <a:pt x="17" y="138"/>
                  </a:cubicBezTo>
                  <a:cubicBezTo>
                    <a:pt x="17" y="187"/>
                    <a:pt x="17" y="187"/>
                    <a:pt x="17" y="187"/>
                  </a:cubicBezTo>
                  <a:cubicBezTo>
                    <a:pt x="17" y="199"/>
                    <a:pt x="28" y="208"/>
                    <a:pt x="40" y="209"/>
                  </a:cubicBezTo>
                  <a:cubicBezTo>
                    <a:pt x="40" y="214"/>
                    <a:pt x="40" y="214"/>
                    <a:pt x="40" y="214"/>
                  </a:cubicBezTo>
                  <a:cubicBezTo>
                    <a:pt x="40" y="220"/>
                    <a:pt x="46" y="225"/>
                    <a:pt x="53" y="225"/>
                  </a:cubicBezTo>
                  <a:cubicBezTo>
                    <a:pt x="74" y="225"/>
                    <a:pt x="74" y="225"/>
                    <a:pt x="74" y="225"/>
                  </a:cubicBezTo>
                  <a:cubicBezTo>
                    <a:pt x="81" y="225"/>
                    <a:pt x="87" y="220"/>
                    <a:pt x="87" y="214"/>
                  </a:cubicBezTo>
                  <a:cubicBezTo>
                    <a:pt x="87" y="209"/>
                    <a:pt x="87" y="209"/>
                    <a:pt x="87" y="209"/>
                  </a:cubicBezTo>
                  <a:cubicBezTo>
                    <a:pt x="99" y="208"/>
                    <a:pt x="110" y="199"/>
                    <a:pt x="110" y="187"/>
                  </a:cubicBezTo>
                  <a:cubicBezTo>
                    <a:pt x="110" y="138"/>
                    <a:pt x="110" y="138"/>
                    <a:pt x="110" y="138"/>
                  </a:cubicBezTo>
                  <a:cubicBezTo>
                    <a:pt x="99" y="138"/>
                    <a:pt x="99" y="138"/>
                    <a:pt x="99" y="138"/>
                  </a:cubicBezTo>
                  <a:cubicBezTo>
                    <a:pt x="99" y="125"/>
                    <a:pt x="99" y="125"/>
                    <a:pt x="99" y="125"/>
                  </a:cubicBezTo>
                  <a:cubicBezTo>
                    <a:pt x="99" y="122"/>
                    <a:pt x="101" y="118"/>
                    <a:pt x="104" y="117"/>
                  </a:cubicBezTo>
                  <a:cubicBezTo>
                    <a:pt x="112" y="115"/>
                    <a:pt x="112" y="115"/>
                    <a:pt x="112" y="115"/>
                  </a:cubicBezTo>
                  <a:cubicBezTo>
                    <a:pt x="118" y="113"/>
                    <a:pt x="122" y="107"/>
                    <a:pt x="120" y="101"/>
                  </a:cubicBezTo>
                  <a:close/>
                  <a:moveTo>
                    <a:pt x="43" y="98"/>
                  </a:moveTo>
                  <a:cubicBezTo>
                    <a:pt x="45" y="99"/>
                    <a:pt x="46" y="100"/>
                    <a:pt x="47" y="101"/>
                  </a:cubicBezTo>
                  <a:cubicBezTo>
                    <a:pt x="48" y="103"/>
                    <a:pt x="49" y="104"/>
                    <a:pt x="49" y="106"/>
                  </a:cubicBezTo>
                  <a:cubicBezTo>
                    <a:pt x="49" y="138"/>
                    <a:pt x="49" y="138"/>
                    <a:pt x="49" y="138"/>
                  </a:cubicBezTo>
                  <a:cubicBezTo>
                    <a:pt x="35" y="138"/>
                    <a:pt x="35" y="138"/>
                    <a:pt x="35" y="138"/>
                  </a:cubicBezTo>
                  <a:cubicBezTo>
                    <a:pt x="35" y="121"/>
                    <a:pt x="35" y="121"/>
                    <a:pt x="35" y="121"/>
                  </a:cubicBezTo>
                  <a:cubicBezTo>
                    <a:pt x="35" y="116"/>
                    <a:pt x="30" y="110"/>
                    <a:pt x="25" y="108"/>
                  </a:cubicBezTo>
                  <a:cubicBezTo>
                    <a:pt x="25" y="108"/>
                    <a:pt x="24" y="108"/>
                    <a:pt x="24" y="108"/>
                  </a:cubicBezTo>
                  <a:cubicBezTo>
                    <a:pt x="13" y="104"/>
                    <a:pt x="13" y="104"/>
                    <a:pt x="13" y="104"/>
                  </a:cubicBezTo>
                  <a:cubicBezTo>
                    <a:pt x="12" y="104"/>
                    <a:pt x="12" y="104"/>
                    <a:pt x="12" y="104"/>
                  </a:cubicBezTo>
                  <a:cubicBezTo>
                    <a:pt x="10" y="104"/>
                    <a:pt x="9" y="102"/>
                    <a:pt x="9" y="101"/>
                  </a:cubicBezTo>
                  <a:cubicBezTo>
                    <a:pt x="8" y="97"/>
                    <a:pt x="8" y="97"/>
                    <a:pt x="8" y="97"/>
                  </a:cubicBezTo>
                  <a:cubicBezTo>
                    <a:pt x="8" y="97"/>
                    <a:pt x="8" y="97"/>
                    <a:pt x="8" y="97"/>
                  </a:cubicBezTo>
                  <a:cubicBezTo>
                    <a:pt x="7" y="96"/>
                    <a:pt x="7" y="94"/>
                    <a:pt x="8" y="93"/>
                  </a:cubicBezTo>
                  <a:cubicBezTo>
                    <a:pt x="9" y="92"/>
                    <a:pt x="10" y="91"/>
                    <a:pt x="11" y="90"/>
                  </a:cubicBezTo>
                  <a:cubicBezTo>
                    <a:pt x="12" y="90"/>
                    <a:pt x="12" y="90"/>
                    <a:pt x="12" y="90"/>
                  </a:cubicBezTo>
                  <a:cubicBezTo>
                    <a:pt x="13" y="90"/>
                    <a:pt x="13" y="90"/>
                    <a:pt x="13" y="90"/>
                  </a:cubicBezTo>
                  <a:cubicBezTo>
                    <a:pt x="24" y="86"/>
                    <a:pt x="24" y="86"/>
                    <a:pt x="24" y="86"/>
                  </a:cubicBezTo>
                  <a:cubicBezTo>
                    <a:pt x="106" y="62"/>
                    <a:pt x="106" y="62"/>
                    <a:pt x="106" y="62"/>
                  </a:cubicBezTo>
                  <a:cubicBezTo>
                    <a:pt x="107" y="62"/>
                    <a:pt x="107" y="62"/>
                    <a:pt x="108" y="62"/>
                  </a:cubicBezTo>
                  <a:cubicBezTo>
                    <a:pt x="110" y="62"/>
                    <a:pt x="112" y="63"/>
                    <a:pt x="113" y="66"/>
                  </a:cubicBezTo>
                  <a:cubicBezTo>
                    <a:pt x="114" y="69"/>
                    <a:pt x="114" y="69"/>
                    <a:pt x="114" y="69"/>
                  </a:cubicBezTo>
                  <a:cubicBezTo>
                    <a:pt x="115" y="71"/>
                    <a:pt x="114" y="72"/>
                    <a:pt x="114" y="73"/>
                  </a:cubicBezTo>
                  <a:cubicBezTo>
                    <a:pt x="113" y="74"/>
                    <a:pt x="112" y="75"/>
                    <a:pt x="111" y="76"/>
                  </a:cubicBezTo>
                  <a:cubicBezTo>
                    <a:pt x="49" y="94"/>
                    <a:pt x="49" y="94"/>
                    <a:pt x="49" y="94"/>
                  </a:cubicBezTo>
                  <a:cubicBezTo>
                    <a:pt x="39" y="97"/>
                    <a:pt x="43" y="98"/>
                    <a:pt x="43" y="98"/>
                  </a:cubicBezTo>
                  <a:close/>
                  <a:moveTo>
                    <a:pt x="111" y="109"/>
                  </a:moveTo>
                  <a:cubicBezTo>
                    <a:pt x="103" y="111"/>
                    <a:pt x="103" y="111"/>
                    <a:pt x="103" y="111"/>
                  </a:cubicBezTo>
                  <a:cubicBezTo>
                    <a:pt x="97" y="113"/>
                    <a:pt x="92" y="119"/>
                    <a:pt x="92" y="125"/>
                  </a:cubicBezTo>
                  <a:cubicBezTo>
                    <a:pt x="92" y="138"/>
                    <a:pt x="92" y="138"/>
                    <a:pt x="92" y="138"/>
                  </a:cubicBezTo>
                  <a:cubicBezTo>
                    <a:pt x="78" y="138"/>
                    <a:pt x="78" y="138"/>
                    <a:pt x="78" y="138"/>
                  </a:cubicBezTo>
                  <a:cubicBezTo>
                    <a:pt x="78" y="110"/>
                    <a:pt x="78" y="110"/>
                    <a:pt x="78" y="110"/>
                  </a:cubicBezTo>
                  <a:cubicBezTo>
                    <a:pt x="78" y="107"/>
                    <a:pt x="81" y="103"/>
                    <a:pt x="84" y="102"/>
                  </a:cubicBezTo>
                  <a:cubicBezTo>
                    <a:pt x="106" y="96"/>
                    <a:pt x="106" y="96"/>
                    <a:pt x="106" y="96"/>
                  </a:cubicBezTo>
                  <a:cubicBezTo>
                    <a:pt x="109" y="95"/>
                    <a:pt x="112" y="96"/>
                    <a:pt x="113" y="99"/>
                  </a:cubicBezTo>
                  <a:cubicBezTo>
                    <a:pt x="114" y="103"/>
                    <a:pt x="114" y="103"/>
                    <a:pt x="114" y="103"/>
                  </a:cubicBezTo>
                  <a:cubicBezTo>
                    <a:pt x="115" y="106"/>
                    <a:pt x="113" y="109"/>
                    <a:pt x="111" y="109"/>
                  </a:cubicBezTo>
                  <a:close/>
                </a:path>
              </a:pathLst>
            </a:custGeom>
            <a:solidFill>
              <a:srgbClr val="FFFFFF"/>
            </a:solidFill>
            <a:ln>
              <a:noFill/>
            </a:ln>
          </p:spPr>
          <p:txBody>
            <a:bodyPr anchor="t" anchorCtr="0" bIns="34286" compatLnSpc="1" lIns="68571" numCol="1" rIns="68571" tIns="34286"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800" u="none">
                <a:ln>
                  <a:noFill/>
                </a:ln>
                <a:solidFill>
                  <a:sysClr lastClr="000000" val="windowText"/>
                </a:solidFill>
                <a:effectLst/>
                <a:uLnTx/>
                <a:uFillTx/>
                <a:latin charset="-122" pitchFamily="34" typeface="微软雅黑"/>
                <a:ea charset="-122" pitchFamily="34" typeface="微软雅黑"/>
              </a:endParaRPr>
            </a:p>
          </p:txBody>
        </p:sp>
      </p:grpSp>
      <p:pic>
        <p:nvPicPr>
          <p:cNvPr descr="商务一堆人" id="56" name="Picture 4"/>
          <p:cNvPicPr>
            <a:picLocks noChangeArrowheads="1" noChangeAspect="1"/>
          </p:cNvPicPr>
          <p:nvPr/>
        </p:nvPicPr>
        <p:blipFill>
          <a:blip r:embed="rId2">
            <a:extLst>
              <a:ext uri="{28A0092B-C50C-407E-A947-70E740481C1C}">
                <a14:useLocalDpi val="0"/>
              </a:ext>
            </a:extLst>
          </a:blip>
          <a:stretch>
            <a:fillRect/>
          </a:stretch>
        </p:blipFill>
        <p:spPr bwMode="auto">
          <a:xfrm>
            <a:off x="394341" y="796789"/>
            <a:ext cx="4417105" cy="3983283"/>
          </a:xfrm>
          <a:prstGeom prst="rect">
            <a:avLst/>
          </a:prstGeom>
          <a:noFill/>
          <a:extLst>
            <a:ext uri="{909E8E84-426E-40DD-AFC4-6F175D3DCCD1}">
              <a14:hiddenFill>
                <a:solidFill>
                  <a:srgbClr val="FFFFFF"/>
                </a:solidFill>
              </a14:hiddenFill>
            </a:ext>
          </a:extLst>
        </p:spPr>
      </p:pic>
    </p:spTree>
    <p:extLst>
      <p:ext uri="{BB962C8B-B14F-4D97-AF65-F5344CB8AC3E}">
        <p14:creationId val="1679577673"/>
      </p:ext>
    </p:extLst>
  </p:cSld>
  <p:clrMapOvr>
    <a:masterClrMapping/>
  </p:clrMapOvr>
  <p:transition advTm="8000" spd="slow">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0" presetSubtype="0">
                                  <p:stCondLst>
                                    <p:cond delay="0"/>
                                  </p:stCondLst>
                                  <p:childTnLst>
                                    <p:set>
                                      <p:cBhvr>
                                        <p:cTn dur="1" fill="hold" id="6">
                                          <p:stCondLst>
                                            <p:cond delay="0"/>
                                          </p:stCondLst>
                                        </p:cTn>
                                        <p:tgtEl>
                                          <p:spTgt spid="7"/>
                                        </p:tgtEl>
                                        <p:attrNameLst>
                                          <p:attrName>style.visibility</p:attrName>
                                        </p:attrNameLst>
                                      </p:cBhvr>
                                      <p:to>
                                        <p:strVal val="visible"/>
                                      </p:to>
                                    </p:set>
                                    <p:animEffect filter="fade" transition="in">
                                      <p:cBhvr>
                                        <p:cTn dur="750" id="7"/>
                                        <p:tgtEl>
                                          <p:spTgt spid="7"/>
                                        </p:tgtEl>
                                      </p:cBhvr>
                                    </p:animEffect>
                                  </p:childTnLst>
                                </p:cTn>
                              </p:par>
                            </p:childTnLst>
                          </p:cTn>
                        </p:par>
                        <p:par>
                          <p:cTn fill="hold" id="8" nodeType="afterGroup">
                            <p:stCondLst>
                              <p:cond delay="750"/>
                            </p:stCondLst>
                            <p:childTnLst>
                              <p:par>
                                <p:cTn fill="hold" id="9" nodeType="afterEffect" presetClass="entr" presetID="2" presetSubtype="4">
                                  <p:stCondLst>
                                    <p:cond delay="0"/>
                                  </p:stCondLst>
                                  <p:childTnLst>
                                    <p:set>
                                      <p:cBhvr>
                                        <p:cTn dur="1" fill="hold" id="10">
                                          <p:stCondLst>
                                            <p:cond delay="0"/>
                                          </p:stCondLst>
                                        </p:cTn>
                                        <p:tgtEl>
                                          <p:spTgt spid="56"/>
                                        </p:tgtEl>
                                        <p:attrNameLst>
                                          <p:attrName>style.visibility</p:attrName>
                                        </p:attrNameLst>
                                      </p:cBhvr>
                                      <p:to>
                                        <p:strVal val="visible"/>
                                      </p:to>
                                    </p:set>
                                    <p:anim calcmode="lin" valueType="num">
                                      <p:cBhvr additive="base">
                                        <p:cTn dur="500" fill="hold" id="11"/>
                                        <p:tgtEl>
                                          <p:spTgt spid="56"/>
                                        </p:tgtEl>
                                        <p:attrNameLst>
                                          <p:attrName>ppt_x</p:attrName>
                                        </p:attrNameLst>
                                      </p:cBhvr>
                                      <p:tavLst>
                                        <p:tav tm="0">
                                          <p:val>
                                            <p:strVal val="#ppt_x"/>
                                          </p:val>
                                        </p:tav>
                                        <p:tav tm="100000">
                                          <p:val>
                                            <p:strVal val="#ppt_x"/>
                                          </p:val>
                                        </p:tav>
                                      </p:tavLst>
                                    </p:anim>
                                    <p:anim calcmode="lin" valueType="num">
                                      <p:cBhvr additive="base">
                                        <p:cTn dur="500" fill="hold" id="12"/>
                                        <p:tgtEl>
                                          <p:spTgt spid="56"/>
                                        </p:tgtEl>
                                        <p:attrNameLst>
                                          <p:attrName>ppt_y</p:attrName>
                                        </p:attrNameLst>
                                      </p:cBhvr>
                                      <p:tavLst>
                                        <p:tav tm="0">
                                          <p:val>
                                            <p:strVal val="1+#ppt_h/2"/>
                                          </p:val>
                                        </p:tav>
                                        <p:tav tm="100000">
                                          <p:val>
                                            <p:strVal val="#ppt_y"/>
                                          </p:val>
                                        </p:tav>
                                      </p:tavLst>
                                    </p:anim>
                                  </p:childTnLst>
                                </p:cTn>
                              </p:par>
                              <p:par>
                                <p:cTn fill="hold" grpId="0" id="13" nodeType="withEffect" presetClass="entr" presetID="10" presetSubtype="0">
                                  <p:stCondLst>
                                    <p:cond delay="500"/>
                                  </p:stCondLst>
                                  <p:childTnLst>
                                    <p:set>
                                      <p:cBhvr>
                                        <p:cTn dur="1" fill="hold" id="14">
                                          <p:stCondLst>
                                            <p:cond delay="0"/>
                                          </p:stCondLst>
                                        </p:cTn>
                                        <p:tgtEl>
                                          <p:spTgt spid="36"/>
                                        </p:tgtEl>
                                        <p:attrNameLst>
                                          <p:attrName>style.visibility</p:attrName>
                                        </p:attrNameLst>
                                      </p:cBhvr>
                                      <p:to>
                                        <p:strVal val="visible"/>
                                      </p:to>
                                    </p:set>
                                    <p:animEffect filter="fade" transition="in">
                                      <p:cBhvr>
                                        <p:cTn dur="500" id="15"/>
                                        <p:tgtEl>
                                          <p:spTgt spid="36"/>
                                        </p:tgtEl>
                                      </p:cBhvr>
                                    </p:animEffect>
                                  </p:childTnLst>
                                </p:cTn>
                              </p:par>
                              <p:par>
                                <p:cTn fill="hold" id="16" nodeType="withEffect" presetClass="entr" presetID="22" presetSubtype="8">
                                  <p:stCondLst>
                                    <p:cond delay="500"/>
                                  </p:stCondLst>
                                  <p:childTnLst>
                                    <p:set>
                                      <p:cBhvr>
                                        <p:cTn dur="1" fill="hold" id="17">
                                          <p:stCondLst>
                                            <p:cond delay="0"/>
                                          </p:stCondLst>
                                        </p:cTn>
                                        <p:tgtEl>
                                          <p:spTgt spid="39"/>
                                        </p:tgtEl>
                                        <p:attrNameLst>
                                          <p:attrName>style.visibility</p:attrName>
                                        </p:attrNameLst>
                                      </p:cBhvr>
                                      <p:to>
                                        <p:strVal val="visible"/>
                                      </p:to>
                                    </p:set>
                                    <p:animEffect filter="wipe(left)" transition="in">
                                      <p:cBhvr>
                                        <p:cTn dur="500" id="18"/>
                                        <p:tgtEl>
                                          <p:spTgt spid="39"/>
                                        </p:tgtEl>
                                      </p:cBhvr>
                                    </p:animEffect>
                                  </p:childTnLst>
                                </p:cTn>
                              </p:par>
                              <p:par>
                                <p:cTn fill="hold" id="19" nodeType="withEffect" presetClass="entr" presetID="10" presetSubtype="0">
                                  <p:stCondLst>
                                    <p:cond delay="500"/>
                                  </p:stCondLst>
                                  <p:childTnLst>
                                    <p:set>
                                      <p:cBhvr>
                                        <p:cTn dur="1" fill="hold" id="20">
                                          <p:stCondLst>
                                            <p:cond delay="0"/>
                                          </p:stCondLst>
                                        </p:cTn>
                                        <p:tgtEl>
                                          <p:spTgt spid="41"/>
                                        </p:tgtEl>
                                        <p:attrNameLst>
                                          <p:attrName>style.visibility</p:attrName>
                                        </p:attrNameLst>
                                      </p:cBhvr>
                                      <p:to>
                                        <p:strVal val="visible"/>
                                      </p:to>
                                    </p:set>
                                    <p:animEffect filter="fade" transition="in">
                                      <p:cBhvr>
                                        <p:cTn dur="500" id="21"/>
                                        <p:tgtEl>
                                          <p:spTgt spid="41"/>
                                        </p:tgtEl>
                                      </p:cBhvr>
                                    </p:animEffect>
                                  </p:childTnLst>
                                </p:cTn>
                              </p:par>
                              <p:par>
                                <p:cTn fill="hold" grpId="0" id="22" nodeType="withEffect" presetClass="entr" presetID="10" presetSubtype="0">
                                  <p:stCondLst>
                                    <p:cond delay="1000"/>
                                  </p:stCondLst>
                                  <p:childTnLst>
                                    <p:set>
                                      <p:cBhvr>
                                        <p:cTn dur="1" fill="hold" id="23">
                                          <p:stCondLst>
                                            <p:cond delay="0"/>
                                          </p:stCondLst>
                                        </p:cTn>
                                        <p:tgtEl>
                                          <p:spTgt spid="37"/>
                                        </p:tgtEl>
                                        <p:attrNameLst>
                                          <p:attrName>style.visibility</p:attrName>
                                        </p:attrNameLst>
                                      </p:cBhvr>
                                      <p:to>
                                        <p:strVal val="visible"/>
                                      </p:to>
                                    </p:set>
                                    <p:animEffect filter="fade" transition="in">
                                      <p:cBhvr>
                                        <p:cTn dur="500" id="24"/>
                                        <p:tgtEl>
                                          <p:spTgt spid="37"/>
                                        </p:tgtEl>
                                      </p:cBhvr>
                                    </p:animEffect>
                                  </p:childTnLst>
                                </p:cTn>
                              </p:par>
                              <p:par>
                                <p:cTn fill="hold" id="25" nodeType="withEffect" presetClass="entr" presetID="22" presetSubtype="8">
                                  <p:stCondLst>
                                    <p:cond delay="1000"/>
                                  </p:stCondLst>
                                  <p:childTnLst>
                                    <p:set>
                                      <p:cBhvr>
                                        <p:cTn dur="1" fill="hold" id="26">
                                          <p:stCondLst>
                                            <p:cond delay="0"/>
                                          </p:stCondLst>
                                        </p:cTn>
                                        <p:tgtEl>
                                          <p:spTgt spid="40"/>
                                        </p:tgtEl>
                                        <p:attrNameLst>
                                          <p:attrName>style.visibility</p:attrName>
                                        </p:attrNameLst>
                                      </p:cBhvr>
                                      <p:to>
                                        <p:strVal val="visible"/>
                                      </p:to>
                                    </p:set>
                                    <p:animEffect filter="wipe(left)" transition="in">
                                      <p:cBhvr>
                                        <p:cTn dur="500" id="27"/>
                                        <p:tgtEl>
                                          <p:spTgt spid="40"/>
                                        </p:tgtEl>
                                      </p:cBhvr>
                                    </p:animEffect>
                                  </p:childTnLst>
                                </p:cTn>
                              </p:par>
                              <p:par>
                                <p:cTn fill="hold" id="28" nodeType="withEffect" presetClass="entr" presetID="10" presetSubtype="0">
                                  <p:stCondLst>
                                    <p:cond delay="1000"/>
                                  </p:stCondLst>
                                  <p:childTnLst>
                                    <p:set>
                                      <p:cBhvr>
                                        <p:cTn dur="1" fill="hold" id="29">
                                          <p:stCondLst>
                                            <p:cond delay="0"/>
                                          </p:stCondLst>
                                        </p:cTn>
                                        <p:tgtEl>
                                          <p:spTgt spid="46"/>
                                        </p:tgtEl>
                                        <p:attrNameLst>
                                          <p:attrName>style.visibility</p:attrName>
                                        </p:attrNameLst>
                                      </p:cBhvr>
                                      <p:to>
                                        <p:strVal val="visible"/>
                                      </p:to>
                                    </p:set>
                                    <p:animEffect filter="fade" transition="in">
                                      <p:cBhvr>
                                        <p:cTn dur="500" id="30"/>
                                        <p:tgtEl>
                                          <p:spTgt spid="46"/>
                                        </p:tgtEl>
                                      </p:cBhvr>
                                    </p:animEffect>
                                  </p:childTnLst>
                                </p:cTn>
                              </p:par>
                              <p:par>
                                <p:cTn fill="hold" grpId="0" id="31" nodeType="withEffect" presetClass="entr" presetID="10" presetSubtype="0">
                                  <p:stCondLst>
                                    <p:cond delay="1500"/>
                                  </p:stCondLst>
                                  <p:childTnLst>
                                    <p:set>
                                      <p:cBhvr>
                                        <p:cTn dur="1" fill="hold" id="32">
                                          <p:stCondLst>
                                            <p:cond delay="0"/>
                                          </p:stCondLst>
                                        </p:cTn>
                                        <p:tgtEl>
                                          <p:spTgt spid="38"/>
                                        </p:tgtEl>
                                        <p:attrNameLst>
                                          <p:attrName>style.visibility</p:attrName>
                                        </p:attrNameLst>
                                      </p:cBhvr>
                                      <p:to>
                                        <p:strVal val="visible"/>
                                      </p:to>
                                    </p:set>
                                    <p:animEffect filter="fade" transition="in">
                                      <p:cBhvr>
                                        <p:cTn dur="500" id="33"/>
                                        <p:tgtEl>
                                          <p:spTgt spid="38"/>
                                        </p:tgtEl>
                                      </p:cBhvr>
                                    </p:animEffect>
                                  </p:childTnLst>
                                </p:cTn>
                              </p:par>
                              <p:par>
                                <p:cTn fill="hold" id="34" nodeType="withEffect" presetClass="entr" presetID="10" presetSubtype="0">
                                  <p:stCondLst>
                                    <p:cond delay="1500"/>
                                  </p:stCondLst>
                                  <p:childTnLst>
                                    <p:set>
                                      <p:cBhvr>
                                        <p:cTn dur="1" fill="hold" id="35">
                                          <p:stCondLst>
                                            <p:cond delay="0"/>
                                          </p:stCondLst>
                                        </p:cTn>
                                        <p:tgtEl>
                                          <p:spTgt spid="51"/>
                                        </p:tgtEl>
                                        <p:attrNameLst>
                                          <p:attrName>style.visibility</p:attrName>
                                        </p:attrNameLst>
                                      </p:cBhvr>
                                      <p:to>
                                        <p:strVal val="visible"/>
                                      </p:to>
                                    </p:set>
                                    <p:animEffect filter="fade" transition="in">
                                      <p:cBhvr>
                                        <p:cTn dur="500" id="36"/>
                                        <p:tgtEl>
                                          <p:spTgt spid="5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
      <p:bldP grpId="0" spid="36"/>
      <p:bldP grpId="0" spid="37"/>
      <p:bldP grpId="0" spid="38"/>
    </p:bldLst>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6" name="标题 35"/>
          <p:cNvSpPr>
            <a:spLocks noGrp="1"/>
          </p:cNvSpPr>
          <p:nvPr>
            <p:ph type="title"/>
          </p:nvPr>
        </p:nvSpPr>
        <p:spPr/>
        <p:txBody>
          <a:bodyPr/>
          <a:lstStyle/>
          <a:p>
            <a:r>
              <a:rPr altLang="en-US" lang="zh-CN" smtClean="0"/>
              <a:t>第四部分  其他不足之处</a:t>
            </a:r>
          </a:p>
        </p:txBody>
      </p:sp>
      <p:sp>
        <p:nvSpPr>
          <p:cNvPr id="64" name="泪滴形 63"/>
          <p:cNvSpPr/>
          <p:nvPr/>
        </p:nvSpPr>
        <p:spPr>
          <a:xfrm rot="13619336">
            <a:off x="6759220" y="2994775"/>
            <a:ext cx="813083" cy="813083"/>
          </a:xfrm>
          <a:prstGeom prst="teardrop">
            <a:avLst/>
          </a:prstGeom>
          <a:solidFill>
            <a:srgbClr val="FF97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65" name="泪滴形 64"/>
          <p:cNvSpPr/>
          <p:nvPr/>
        </p:nvSpPr>
        <p:spPr>
          <a:xfrm rot="13619336">
            <a:off x="7044305" y="2077430"/>
            <a:ext cx="813083" cy="813083"/>
          </a:xfrm>
          <a:prstGeom prst="teardrop">
            <a:avLst/>
          </a:prstGeom>
          <a:solidFill>
            <a:srgbClr val="92D05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66" name="泪滴形 65"/>
          <p:cNvSpPr/>
          <p:nvPr/>
        </p:nvSpPr>
        <p:spPr>
          <a:xfrm rot="13619336">
            <a:off x="7317283" y="1119619"/>
            <a:ext cx="813083" cy="813083"/>
          </a:xfrm>
          <a:prstGeom prst="teardrop">
            <a:avLst/>
          </a:prstGeom>
          <a:solidFill>
            <a:srgbClr val="2CAA8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67" name="Rectangle 15"/>
          <p:cNvSpPr/>
          <p:nvPr/>
        </p:nvSpPr>
        <p:spPr bwMode="auto">
          <a:xfrm>
            <a:off x="2347982" y="1113588"/>
            <a:ext cx="4733932" cy="795792"/>
          </a:xfrm>
          <a:prstGeom prst="rect">
            <a:avLst/>
          </a:prstGeom>
          <a:solidFill>
            <a:srgbClr val="2CAA83"/>
          </a:solidFill>
          <a:ln algn="ctr" cap="flat" cmpd="sng" w="25400">
            <a:noFill/>
            <a:prstDash val="solid"/>
          </a:ln>
          <a:effectLst/>
        </p:spPr>
        <p:txBody>
          <a:bodyPr anchor="ctr"/>
          <a:lstStyle/>
          <a:p>
            <a:pPr algn="ctr">
              <a:defRPr/>
            </a:pPr>
            <a:endParaRPr kern="0" lang="en-US" sz="1013">
              <a:solidFill>
                <a:prstClr val="white"/>
              </a:solidFill>
              <a:latin typeface="+mj-ea"/>
              <a:ea typeface="+mj-ea"/>
            </a:endParaRPr>
          </a:p>
        </p:txBody>
      </p:sp>
      <p:sp>
        <p:nvSpPr>
          <p:cNvPr id="68" name="Rectangle 16"/>
          <p:cNvSpPr/>
          <p:nvPr/>
        </p:nvSpPr>
        <p:spPr bwMode="auto">
          <a:xfrm>
            <a:off x="2873644" y="2057754"/>
            <a:ext cx="3965116" cy="792956"/>
          </a:xfrm>
          <a:prstGeom prst="rect">
            <a:avLst/>
          </a:prstGeom>
          <a:solidFill>
            <a:srgbClr val="92D050"/>
          </a:solidFill>
          <a:ln algn="ctr" cap="flat" cmpd="sng" w="25400">
            <a:noFill/>
            <a:prstDash val="solid"/>
          </a:ln>
          <a:effectLst/>
        </p:spPr>
        <p:txBody>
          <a:bodyPr anchor="ctr"/>
          <a:lstStyle/>
          <a:p>
            <a:pPr algn="ctr">
              <a:defRPr/>
            </a:pPr>
            <a:endParaRPr kern="0" lang="en-US" sz="1013">
              <a:solidFill>
                <a:prstClr val="white"/>
              </a:solidFill>
              <a:latin typeface="+mj-ea"/>
              <a:ea typeface="+mj-ea"/>
            </a:endParaRPr>
          </a:p>
        </p:txBody>
      </p:sp>
      <p:sp>
        <p:nvSpPr>
          <p:cNvPr id="69" name="Rectangle 17"/>
          <p:cNvSpPr/>
          <p:nvPr/>
        </p:nvSpPr>
        <p:spPr bwMode="auto">
          <a:xfrm>
            <a:off x="3318938" y="2979228"/>
            <a:ext cx="3216905" cy="785491"/>
          </a:xfrm>
          <a:prstGeom prst="rect">
            <a:avLst/>
          </a:prstGeom>
          <a:solidFill>
            <a:srgbClr val="FF9700"/>
          </a:solidFill>
          <a:ln algn="ctr" cap="flat" cmpd="sng" w="25400">
            <a:noFill/>
            <a:prstDash val="solid"/>
          </a:ln>
          <a:effectLst/>
        </p:spPr>
        <p:txBody>
          <a:bodyPr anchor="ctr"/>
          <a:lstStyle/>
          <a:p>
            <a:pPr algn="ctr">
              <a:defRPr/>
            </a:pPr>
            <a:endParaRPr kern="0" lang="en-US" sz="1013">
              <a:solidFill>
                <a:prstClr val="white"/>
              </a:solidFill>
              <a:latin typeface="+mj-ea"/>
              <a:ea typeface="+mj-ea"/>
            </a:endParaRPr>
          </a:p>
        </p:txBody>
      </p:sp>
      <p:sp>
        <p:nvSpPr>
          <p:cNvPr id="70" name="Freeform 6"/>
          <p:cNvSpPr/>
          <p:nvPr/>
        </p:nvSpPr>
        <p:spPr bwMode="auto">
          <a:xfrm>
            <a:off x="1885426" y="1113589"/>
            <a:ext cx="925115" cy="800099"/>
          </a:xfrm>
          <a:custGeom>
            <a:cxnLst>
              <a:cxn ang="0">
                <a:pos x="0" y="617"/>
              </a:cxn>
              <a:cxn ang="0">
                <a:pos x="355" y="0"/>
              </a:cxn>
              <a:cxn ang="0">
                <a:pos x="714" y="617"/>
              </a:cxn>
              <a:cxn ang="0">
                <a:pos x="0" y="617"/>
              </a:cxn>
              <a:cxn ang="0">
                <a:pos x="0" y="617"/>
              </a:cxn>
            </a:cxnLst>
            <a:rect b="b" l="0" r="r" t="0"/>
            <a:pathLst>
              <a:path h="617" w="714">
                <a:moveTo>
                  <a:pt x="0" y="617"/>
                </a:moveTo>
                <a:lnTo>
                  <a:pt x="355" y="0"/>
                </a:lnTo>
                <a:lnTo>
                  <a:pt x="714" y="617"/>
                </a:lnTo>
                <a:lnTo>
                  <a:pt x="0" y="617"/>
                </a:lnTo>
                <a:lnTo>
                  <a:pt x="0" y="617"/>
                </a:lnTo>
                <a:close/>
              </a:path>
            </a:pathLst>
          </a:custGeom>
          <a:solidFill>
            <a:srgbClr val="258F6E"/>
          </a:solidFill>
          <a:ln>
            <a:noFill/>
          </a:ln>
          <a:effectLst/>
        </p:spPr>
        <p:style>
          <a:lnRef idx="3">
            <a:schemeClr val="lt1"/>
          </a:lnRef>
          <a:fillRef idx="1">
            <a:schemeClr val="accent1"/>
          </a:fillRef>
          <a:effectRef idx="1">
            <a:schemeClr val="accent1"/>
          </a:effectRef>
          <a:fontRef idx="minor">
            <a:schemeClr val="lt1"/>
          </a:fontRef>
        </p:style>
        <p:txBody>
          <a:bodyPr/>
          <a:lstStyle/>
          <a:p>
            <a:pPr>
              <a:defRPr/>
            </a:pPr>
            <a:endParaRPr kern="0" lang="en-US" sz="1013">
              <a:solidFill>
                <a:srgbClr val="383838"/>
              </a:solidFill>
              <a:latin typeface="+mj-ea"/>
              <a:ea typeface="+mj-ea"/>
            </a:endParaRPr>
          </a:p>
        </p:txBody>
      </p:sp>
      <p:sp>
        <p:nvSpPr>
          <p:cNvPr id="71" name="Freeform 7"/>
          <p:cNvSpPr/>
          <p:nvPr/>
        </p:nvSpPr>
        <p:spPr bwMode="auto">
          <a:xfrm>
            <a:off x="2399776" y="2050610"/>
            <a:ext cx="919163" cy="796529"/>
          </a:xfrm>
          <a:custGeom>
            <a:cxnLst>
              <a:cxn ang="0">
                <a:pos x="0" y="614"/>
              </a:cxn>
              <a:cxn ang="0">
                <a:pos x="355" y="0"/>
              </a:cxn>
              <a:cxn ang="0">
                <a:pos x="709" y="614"/>
              </a:cxn>
              <a:cxn ang="0">
                <a:pos x="0" y="614"/>
              </a:cxn>
              <a:cxn ang="0">
                <a:pos x="0" y="614"/>
              </a:cxn>
            </a:cxnLst>
            <a:rect b="b" l="0" r="r" t="0"/>
            <a:pathLst>
              <a:path h="614" w="709">
                <a:moveTo>
                  <a:pt x="0" y="614"/>
                </a:moveTo>
                <a:lnTo>
                  <a:pt x="355" y="0"/>
                </a:lnTo>
                <a:lnTo>
                  <a:pt x="709" y="614"/>
                </a:lnTo>
                <a:lnTo>
                  <a:pt x="0" y="614"/>
                </a:lnTo>
                <a:lnTo>
                  <a:pt x="0" y="614"/>
                </a:lnTo>
                <a:close/>
              </a:path>
            </a:pathLst>
          </a:custGeom>
          <a:solidFill>
            <a:srgbClr val="7CBF33"/>
          </a:solidFill>
          <a:ln>
            <a:noFill/>
          </a:ln>
          <a:effectLst/>
        </p:spPr>
        <p:style>
          <a:lnRef idx="3">
            <a:schemeClr val="lt1"/>
          </a:lnRef>
          <a:fillRef idx="1">
            <a:schemeClr val="accent1"/>
          </a:fillRef>
          <a:effectRef idx="1">
            <a:schemeClr val="accent1"/>
          </a:effectRef>
          <a:fontRef idx="minor">
            <a:schemeClr val="lt1"/>
          </a:fontRef>
        </p:style>
        <p:txBody>
          <a:bodyPr/>
          <a:lstStyle/>
          <a:p>
            <a:pPr>
              <a:defRPr/>
            </a:pPr>
            <a:endParaRPr kern="0" lang="en-US" sz="1013">
              <a:solidFill>
                <a:srgbClr val="383838"/>
              </a:solidFill>
              <a:latin typeface="+mj-ea"/>
              <a:ea typeface="+mj-ea"/>
            </a:endParaRPr>
          </a:p>
        </p:txBody>
      </p:sp>
      <p:sp>
        <p:nvSpPr>
          <p:cNvPr id="72" name="Freeform 8"/>
          <p:cNvSpPr/>
          <p:nvPr/>
        </p:nvSpPr>
        <p:spPr bwMode="auto">
          <a:xfrm>
            <a:off x="830532" y="2975728"/>
            <a:ext cx="1377745" cy="797504"/>
          </a:xfrm>
          <a:custGeom>
            <a:cxnLst>
              <a:cxn ang="0">
                <a:pos x="354" y="0"/>
              </a:cxn>
              <a:cxn ang="0">
                <a:pos x="0" y="615"/>
              </a:cxn>
              <a:cxn ang="0">
                <a:pos x="708" y="615"/>
              </a:cxn>
              <a:cxn ang="0">
                <a:pos x="1063" y="0"/>
              </a:cxn>
              <a:cxn ang="0">
                <a:pos x="354" y="0"/>
              </a:cxn>
            </a:cxnLst>
            <a:rect b="b" l="0" r="r" t="0"/>
            <a:pathLst>
              <a:path h="615" w="1063">
                <a:moveTo>
                  <a:pt x="354" y="0"/>
                </a:moveTo>
                <a:lnTo>
                  <a:pt x="0" y="615"/>
                </a:lnTo>
                <a:lnTo>
                  <a:pt x="708" y="615"/>
                </a:lnTo>
                <a:lnTo>
                  <a:pt x="1063" y="0"/>
                </a:lnTo>
                <a:lnTo>
                  <a:pt x="354" y="0"/>
                </a:lnTo>
                <a:close/>
              </a:path>
            </a:pathLst>
          </a:custGeom>
          <a:solidFill>
            <a:srgbClr val="C47500"/>
          </a:solidFill>
          <a:ln>
            <a:noFill/>
          </a:ln>
          <a:effectLst/>
        </p:spPr>
        <p:style>
          <a:lnRef idx="3">
            <a:schemeClr val="lt1"/>
          </a:lnRef>
          <a:fillRef idx="1">
            <a:schemeClr val="accent1"/>
          </a:fillRef>
          <a:effectRef idx="1">
            <a:schemeClr val="accent1"/>
          </a:effectRef>
          <a:fontRef idx="minor">
            <a:schemeClr val="lt1"/>
          </a:fontRef>
        </p:style>
        <p:txBody>
          <a:bodyPr/>
          <a:lstStyle/>
          <a:p>
            <a:pPr>
              <a:defRPr/>
            </a:pPr>
            <a:endParaRPr kern="0" lang="en-US" sz="1013">
              <a:solidFill>
                <a:srgbClr val="383838"/>
              </a:solidFill>
              <a:latin typeface="+mj-ea"/>
              <a:ea typeface="+mj-ea"/>
            </a:endParaRPr>
          </a:p>
        </p:txBody>
      </p:sp>
      <p:sp>
        <p:nvSpPr>
          <p:cNvPr id="73" name="Freeform 9"/>
          <p:cNvSpPr/>
          <p:nvPr/>
        </p:nvSpPr>
        <p:spPr bwMode="auto">
          <a:xfrm>
            <a:off x="1356788" y="2050610"/>
            <a:ext cx="1373981" cy="796529"/>
          </a:xfrm>
          <a:custGeom>
            <a:cxnLst>
              <a:cxn ang="0">
                <a:pos x="1060" y="0"/>
              </a:cxn>
              <a:cxn ang="0">
                <a:pos x="352" y="0"/>
              </a:cxn>
              <a:cxn ang="0">
                <a:pos x="0" y="614"/>
              </a:cxn>
              <a:cxn ang="0">
                <a:pos x="708" y="614"/>
              </a:cxn>
              <a:cxn ang="0">
                <a:pos x="1060" y="0"/>
              </a:cxn>
            </a:cxnLst>
            <a:rect b="b" l="0" r="r" t="0"/>
            <a:pathLst>
              <a:path h="614" w="1060">
                <a:moveTo>
                  <a:pt x="1060" y="0"/>
                </a:moveTo>
                <a:lnTo>
                  <a:pt x="352" y="0"/>
                </a:lnTo>
                <a:lnTo>
                  <a:pt x="0" y="614"/>
                </a:lnTo>
                <a:lnTo>
                  <a:pt x="708" y="614"/>
                </a:lnTo>
                <a:lnTo>
                  <a:pt x="1060" y="0"/>
                </a:lnTo>
                <a:close/>
              </a:path>
            </a:pathLst>
          </a:custGeom>
          <a:solidFill>
            <a:srgbClr val="69A12B"/>
          </a:solidFill>
          <a:ln>
            <a:noFill/>
          </a:ln>
          <a:effectLst/>
        </p:spPr>
        <p:style>
          <a:lnRef idx="3">
            <a:schemeClr val="lt1"/>
          </a:lnRef>
          <a:fillRef idx="1">
            <a:schemeClr val="accent1"/>
          </a:fillRef>
          <a:effectRef idx="1">
            <a:schemeClr val="accent1"/>
          </a:effectRef>
          <a:fontRef idx="minor">
            <a:schemeClr val="lt1"/>
          </a:fontRef>
        </p:style>
        <p:txBody>
          <a:bodyPr/>
          <a:lstStyle/>
          <a:p>
            <a:pPr>
              <a:defRPr/>
            </a:pPr>
            <a:endParaRPr kern="0" lang="en-US" sz="1013">
              <a:solidFill>
                <a:srgbClr val="383838"/>
              </a:solidFill>
              <a:latin typeface="+mj-ea"/>
              <a:ea typeface="+mj-ea"/>
            </a:endParaRPr>
          </a:p>
        </p:txBody>
      </p:sp>
      <p:sp>
        <p:nvSpPr>
          <p:cNvPr id="74" name="Freeform 10"/>
          <p:cNvSpPr/>
          <p:nvPr/>
        </p:nvSpPr>
        <p:spPr bwMode="auto">
          <a:xfrm>
            <a:off x="1885549" y="2975728"/>
            <a:ext cx="1929879" cy="800098"/>
          </a:xfrm>
          <a:custGeom>
            <a:cxnLst>
              <a:cxn ang="0">
                <a:pos x="1137" y="0"/>
              </a:cxn>
              <a:cxn ang="0">
                <a:pos x="360" y="0"/>
              </a:cxn>
              <a:cxn ang="0">
                <a:pos x="355" y="0"/>
              </a:cxn>
              <a:cxn ang="0">
                <a:pos x="0" y="617"/>
              </a:cxn>
              <a:cxn ang="0">
                <a:pos x="709" y="617"/>
              </a:cxn>
              <a:cxn ang="0">
                <a:pos x="714" y="617"/>
              </a:cxn>
              <a:cxn ang="0">
                <a:pos x="1489" y="617"/>
              </a:cxn>
              <a:cxn ang="0">
                <a:pos x="1137" y="0"/>
              </a:cxn>
            </a:cxnLst>
            <a:rect b="b" l="0" r="r" t="0"/>
            <a:pathLst>
              <a:path h="617" w="1489">
                <a:moveTo>
                  <a:pt x="1137" y="0"/>
                </a:moveTo>
                <a:lnTo>
                  <a:pt x="360" y="0"/>
                </a:lnTo>
                <a:lnTo>
                  <a:pt x="355" y="0"/>
                </a:lnTo>
                <a:lnTo>
                  <a:pt x="0" y="617"/>
                </a:lnTo>
                <a:lnTo>
                  <a:pt x="709" y="617"/>
                </a:lnTo>
                <a:lnTo>
                  <a:pt x="714" y="617"/>
                </a:lnTo>
                <a:lnTo>
                  <a:pt x="1489" y="617"/>
                </a:lnTo>
                <a:lnTo>
                  <a:pt x="1137" y="0"/>
                </a:lnTo>
                <a:close/>
              </a:path>
            </a:pathLst>
          </a:custGeom>
          <a:solidFill>
            <a:srgbClr val="DE8400"/>
          </a:solidFill>
          <a:ln>
            <a:noFill/>
          </a:ln>
          <a:effectLst/>
        </p:spPr>
        <p:style>
          <a:lnRef idx="3">
            <a:schemeClr val="lt1"/>
          </a:lnRef>
          <a:fillRef idx="1">
            <a:schemeClr val="accent1"/>
          </a:fillRef>
          <a:effectRef idx="1">
            <a:schemeClr val="accent1"/>
          </a:effectRef>
          <a:fontRef idx="minor">
            <a:schemeClr val="lt1"/>
          </a:fontRef>
        </p:style>
        <p:txBody>
          <a:bodyPr/>
          <a:lstStyle/>
          <a:p>
            <a:pPr>
              <a:defRPr/>
            </a:pPr>
            <a:endParaRPr kern="0" lang="en-US" sz="1013">
              <a:solidFill>
                <a:srgbClr val="383838"/>
              </a:solidFill>
              <a:latin typeface="+mj-ea"/>
              <a:ea typeface="+mj-ea"/>
            </a:endParaRPr>
          </a:p>
        </p:txBody>
      </p:sp>
      <p:sp>
        <p:nvSpPr>
          <p:cNvPr id="75" name="Rectangle 21"/>
          <p:cNvSpPr/>
          <p:nvPr/>
        </p:nvSpPr>
        <p:spPr bwMode="auto">
          <a:xfrm>
            <a:off x="7561908" y="1276912"/>
            <a:ext cx="343409" cy="502920"/>
          </a:xfrm>
          <a:prstGeom prst="rect">
            <a:avLst/>
          </a:prstGeom>
          <a:noFill/>
        </p:spPr>
        <p:txBody>
          <a:bodyPr wrap="square">
            <a:spAutoFit/>
          </a:bodyPr>
          <a:lstStyle/>
          <a:p>
            <a:pPr>
              <a:defRPr/>
            </a:pPr>
            <a:r>
              <a:rPr altLang="zh-CN" b="1" kern="0" lang="en-US" sz="2700">
                <a:solidFill>
                  <a:schemeClr val="bg1"/>
                </a:solidFill>
                <a:latin charset="-122" pitchFamily="34" typeface="微软雅黑"/>
                <a:ea charset="-122" pitchFamily="34" typeface="微软雅黑"/>
                <a:cs charset="0" panose="020b0604020202020204" pitchFamily="34" typeface="Arial"/>
              </a:rPr>
              <a:t>1</a:t>
            </a:r>
          </a:p>
        </p:txBody>
      </p:sp>
      <p:sp>
        <p:nvSpPr>
          <p:cNvPr id="76" name="Rectangle 21"/>
          <p:cNvSpPr/>
          <p:nvPr/>
        </p:nvSpPr>
        <p:spPr bwMode="auto">
          <a:xfrm>
            <a:off x="7203241" y="2241597"/>
            <a:ext cx="383956" cy="502920"/>
          </a:xfrm>
          <a:prstGeom prst="rect">
            <a:avLst/>
          </a:prstGeom>
          <a:noFill/>
        </p:spPr>
        <p:txBody>
          <a:bodyPr wrap="square">
            <a:spAutoFit/>
          </a:bodyPr>
          <a:lstStyle/>
          <a:p>
            <a:pPr>
              <a:defRPr/>
            </a:pPr>
            <a:r>
              <a:rPr altLang="zh-CN" b="1" kern="0" lang="en-US" sz="2700">
                <a:solidFill>
                  <a:schemeClr val="bg1"/>
                </a:solidFill>
                <a:latin charset="-122" pitchFamily="34" typeface="微软雅黑"/>
                <a:ea charset="-122" pitchFamily="34" typeface="微软雅黑"/>
                <a:cs charset="0" panose="020b0604020202020204" pitchFamily="34" typeface="Arial"/>
              </a:rPr>
              <a:t>2</a:t>
            </a:r>
          </a:p>
        </p:txBody>
      </p:sp>
      <p:sp>
        <p:nvSpPr>
          <p:cNvPr id="77" name="Rectangle 21"/>
          <p:cNvSpPr/>
          <p:nvPr/>
        </p:nvSpPr>
        <p:spPr bwMode="auto">
          <a:xfrm>
            <a:off x="6932114" y="3167122"/>
            <a:ext cx="363536" cy="502920"/>
          </a:xfrm>
          <a:prstGeom prst="rect">
            <a:avLst/>
          </a:prstGeom>
          <a:noFill/>
        </p:spPr>
        <p:txBody>
          <a:bodyPr wrap="square">
            <a:spAutoFit/>
          </a:bodyPr>
          <a:lstStyle/>
          <a:p>
            <a:pPr>
              <a:defRPr/>
            </a:pPr>
            <a:r>
              <a:rPr altLang="zh-CN" b="1" kern="0" lang="en-US" sz="2700">
                <a:solidFill>
                  <a:schemeClr val="bg1"/>
                </a:solidFill>
                <a:latin charset="-122" pitchFamily="34" typeface="微软雅黑"/>
                <a:ea charset="-122" pitchFamily="34" typeface="微软雅黑"/>
                <a:cs charset="0" panose="020b0604020202020204" pitchFamily="34" typeface="Arial"/>
              </a:rPr>
              <a:t>3</a:t>
            </a:r>
          </a:p>
        </p:txBody>
      </p:sp>
      <p:sp>
        <p:nvSpPr>
          <p:cNvPr id="78" name="矩形 77"/>
          <p:cNvSpPr/>
          <p:nvPr/>
        </p:nvSpPr>
        <p:spPr>
          <a:xfrm>
            <a:off x="3676972" y="3111810"/>
            <a:ext cx="2932201" cy="571500"/>
          </a:xfrm>
          <a:prstGeom prst="rect">
            <a:avLst/>
          </a:prstGeom>
        </p:spPr>
        <p:txBody>
          <a:bodyPr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a:tabLst>
                <a:tab pos="1019175"/>
              </a:tabLst>
            </a:pPr>
            <a:r>
              <a:rPr altLang="en-US" lang="zh-CN" sz="1050">
                <a:solidFill>
                  <a:schemeClr val="bg1"/>
                </a:solidFill>
                <a:latin charset="-122" pitchFamily="34" typeface="微软雅黑"/>
                <a:ea charset="-122" pitchFamily="34" typeface="微软雅黑"/>
                <a:cs charset="0" pitchFamily="18" typeface="Times New Roman"/>
              </a:rPr>
              <a:t>输入文本内容输入文本内容输入文本内容</a:t>
            </a:r>
          </a:p>
          <a:p>
            <a:pPr algn="ctr">
              <a:tabLst>
                <a:tab pos="1019175"/>
              </a:tabLst>
            </a:pPr>
            <a:r>
              <a:rPr altLang="en-US" lang="zh-CN" sz="1050">
                <a:solidFill>
                  <a:schemeClr val="bg1"/>
                </a:solidFill>
                <a:latin charset="-122" pitchFamily="34" typeface="微软雅黑"/>
                <a:ea charset="-122" pitchFamily="34" typeface="微软雅黑"/>
                <a:cs charset="0" pitchFamily="18" typeface="Times New Roman"/>
              </a:rPr>
              <a:t>输入文本内容输入文本内容输入文本内容</a:t>
            </a:r>
          </a:p>
          <a:p>
            <a:pPr algn="ctr">
              <a:tabLst>
                <a:tab pos="1019175"/>
              </a:tabLst>
            </a:pPr>
            <a:r>
              <a:rPr altLang="en-US" lang="zh-CN" sz="1050">
                <a:solidFill>
                  <a:schemeClr val="bg1"/>
                </a:solidFill>
                <a:latin charset="-122" pitchFamily="34" typeface="微软雅黑"/>
                <a:ea charset="-122" pitchFamily="34" typeface="微软雅黑"/>
                <a:cs charset="0" pitchFamily="18" typeface="Times New Roman"/>
              </a:rPr>
              <a:t>输入文本内容输入文本内容输入文本内容</a:t>
            </a:r>
          </a:p>
        </p:txBody>
      </p:sp>
      <p:sp>
        <p:nvSpPr>
          <p:cNvPr id="79" name="矩形 78"/>
          <p:cNvSpPr/>
          <p:nvPr/>
        </p:nvSpPr>
        <p:spPr>
          <a:xfrm>
            <a:off x="4001008" y="2206972"/>
            <a:ext cx="2932201" cy="571500"/>
          </a:xfrm>
          <a:prstGeom prst="rect">
            <a:avLst/>
          </a:prstGeom>
        </p:spPr>
        <p:txBody>
          <a:bodyPr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a:tabLst>
                <a:tab pos="1019175"/>
              </a:tabLst>
            </a:pPr>
            <a:r>
              <a:rPr altLang="en-US" lang="zh-CN" sz="1050">
                <a:solidFill>
                  <a:schemeClr val="bg1"/>
                </a:solidFill>
                <a:latin charset="-122" pitchFamily="34" typeface="微软雅黑"/>
                <a:ea charset="-122" pitchFamily="34" typeface="微软雅黑"/>
                <a:cs charset="0" pitchFamily="18" typeface="Times New Roman"/>
              </a:rPr>
              <a:t>输入文本内容输入文本内容输入文本内容</a:t>
            </a:r>
          </a:p>
          <a:p>
            <a:pPr algn="ctr">
              <a:tabLst>
                <a:tab pos="1019175"/>
              </a:tabLst>
            </a:pPr>
            <a:r>
              <a:rPr altLang="en-US" lang="zh-CN" sz="1050">
                <a:solidFill>
                  <a:schemeClr val="bg1"/>
                </a:solidFill>
                <a:latin charset="-122" pitchFamily="34" typeface="微软雅黑"/>
                <a:ea charset="-122" pitchFamily="34" typeface="微软雅黑"/>
                <a:cs charset="0" pitchFamily="18" typeface="Times New Roman"/>
              </a:rPr>
              <a:t>输入文本内容输入文本内容输入文本内容</a:t>
            </a:r>
          </a:p>
          <a:p>
            <a:pPr algn="ctr">
              <a:tabLst>
                <a:tab pos="1019175"/>
              </a:tabLst>
            </a:pPr>
            <a:r>
              <a:rPr altLang="en-US" lang="zh-CN" sz="1050">
                <a:solidFill>
                  <a:schemeClr val="bg1"/>
                </a:solidFill>
                <a:latin charset="-122" pitchFamily="34" typeface="微软雅黑"/>
                <a:ea charset="-122" pitchFamily="34" typeface="微软雅黑"/>
                <a:cs charset="0" pitchFamily="18" typeface="Times New Roman"/>
              </a:rPr>
              <a:t>输入文本内容输入文本内容输入文本内容</a:t>
            </a:r>
          </a:p>
        </p:txBody>
      </p:sp>
      <p:sp>
        <p:nvSpPr>
          <p:cNvPr id="80" name="矩形 79"/>
          <p:cNvSpPr/>
          <p:nvPr/>
        </p:nvSpPr>
        <p:spPr>
          <a:xfrm>
            <a:off x="4271039" y="1249161"/>
            <a:ext cx="2932201" cy="571500"/>
          </a:xfrm>
          <a:prstGeom prst="rect">
            <a:avLst/>
          </a:prstGeom>
        </p:spPr>
        <p:txBody>
          <a:bodyPr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a:tabLst>
                <a:tab pos="1019175"/>
              </a:tabLst>
            </a:pPr>
            <a:r>
              <a:rPr altLang="en-US" lang="zh-CN" sz="1050">
                <a:solidFill>
                  <a:schemeClr val="bg1"/>
                </a:solidFill>
                <a:latin charset="-122" pitchFamily="34" typeface="微软雅黑"/>
                <a:ea charset="-122" pitchFamily="34" typeface="微软雅黑"/>
                <a:cs charset="0" pitchFamily="18" typeface="Times New Roman"/>
              </a:rPr>
              <a:t>输入文本内容输入文本内容输入文本内容</a:t>
            </a:r>
          </a:p>
          <a:p>
            <a:pPr algn="ctr">
              <a:tabLst>
                <a:tab pos="1019175"/>
              </a:tabLst>
            </a:pPr>
            <a:r>
              <a:rPr altLang="en-US" lang="zh-CN" sz="1050">
                <a:solidFill>
                  <a:schemeClr val="bg1"/>
                </a:solidFill>
                <a:latin charset="-122" pitchFamily="34" typeface="微软雅黑"/>
                <a:ea charset="-122" pitchFamily="34" typeface="微软雅黑"/>
                <a:cs charset="0" pitchFamily="18" typeface="Times New Roman"/>
              </a:rPr>
              <a:t>输入文本内容输入文本内容输入文本内容</a:t>
            </a:r>
          </a:p>
          <a:p>
            <a:pPr algn="ctr">
              <a:tabLst>
                <a:tab pos="1019175"/>
              </a:tabLst>
            </a:pPr>
            <a:r>
              <a:rPr altLang="en-US" lang="zh-CN" sz="1050">
                <a:solidFill>
                  <a:schemeClr val="bg1"/>
                </a:solidFill>
                <a:latin charset="-122" pitchFamily="34" typeface="微软雅黑"/>
                <a:ea charset="-122" pitchFamily="34" typeface="微软雅黑"/>
                <a:cs charset="0" pitchFamily="18" typeface="Times New Roman"/>
              </a:rPr>
              <a:t>输入文本内容输入文本内容输入文本内容</a:t>
            </a:r>
          </a:p>
        </p:txBody>
      </p:sp>
      <p:sp>
        <p:nvSpPr>
          <p:cNvPr id="81" name="矩形 80"/>
          <p:cNvSpPr/>
          <p:nvPr/>
        </p:nvSpPr>
        <p:spPr>
          <a:xfrm>
            <a:off x="845586" y="4087044"/>
            <a:ext cx="7668852" cy="640080"/>
          </a:xfrm>
          <a:prstGeom prst="rect">
            <a:avLst/>
          </a:prstGeom>
        </p:spPr>
        <p:txBody>
          <a:bodyPr anchor="ctr" wrap="square">
            <a:spAutoFit/>
          </a:bodyPr>
          <a:lstStyle/>
          <a:p>
            <a:pPr>
              <a:tabLst>
                <a:tab pos="1019175"/>
              </a:tabLst>
            </a:pPr>
            <a:r>
              <a:rPr altLang="en-US" lang="zh-CN" sz="1200">
                <a:latin charset="-122" pitchFamily="34" typeface="微软雅黑"/>
                <a:ea charset="-122" pitchFamily="34" typeface="微软雅黑"/>
                <a:cs charset="0" pitchFamily="18" typeface="Times New Roman"/>
              </a:rPr>
              <a:t>输入文本内容输入文本内容输入文本内容输入文本内容输入文本内容输入文本内容输入文本内容输入文本内容</a:t>
            </a:r>
          </a:p>
          <a:p>
            <a:pPr>
              <a:tabLst>
                <a:tab pos="1019175"/>
              </a:tabLst>
            </a:pPr>
            <a:r>
              <a:rPr altLang="en-US" lang="zh-CN" sz="1200">
                <a:latin charset="-122" pitchFamily="34" typeface="微软雅黑"/>
                <a:ea charset="-122" pitchFamily="34" typeface="微软雅黑"/>
                <a:cs charset="0" pitchFamily="18" typeface="Times New Roman"/>
              </a:rPr>
              <a:t>输入文本内容输入文本内容输入文本内容输入文本内容输入文本内容输入文本内容输入文本内容输入文本内容</a:t>
            </a:r>
          </a:p>
          <a:p>
            <a:pPr>
              <a:tabLst>
                <a:tab pos="1019175"/>
              </a:tabLst>
            </a:pPr>
            <a:r>
              <a:rPr altLang="en-US" lang="zh-CN" sz="1200">
                <a:latin charset="-122" pitchFamily="34" typeface="微软雅黑"/>
                <a:ea charset="-122" pitchFamily="34" typeface="微软雅黑"/>
                <a:cs charset="0" pitchFamily="18" typeface="Times New Roman"/>
              </a:rPr>
              <a:t>输入文本内容输入文本内容输入文本内容输入文本内容输入文本内容输入文本内容输入文本内容输入文本内容</a:t>
            </a:r>
          </a:p>
        </p:txBody>
      </p:sp>
    </p:spTree>
    <p:extLst>
      <p:ext uri="{BB962C8B-B14F-4D97-AF65-F5344CB8AC3E}">
        <p14:creationId val="1090249702"/>
      </p:ext>
    </p:extLst>
  </p:cSld>
  <p:clrMapOvr>
    <a:masterClrMapping/>
  </p:clrMapOvr>
  <p:transition advTm="8000" spd="slow">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1">
                                  <p:stCondLst>
                                    <p:cond delay="0"/>
                                  </p:stCondLst>
                                  <p:childTnLst>
                                    <p:set>
                                      <p:cBhvr>
                                        <p:cTn dur="1" fill="hold" id="6">
                                          <p:stCondLst>
                                            <p:cond delay="0"/>
                                          </p:stCondLst>
                                        </p:cTn>
                                        <p:tgtEl>
                                          <p:spTgt spid="72"/>
                                        </p:tgtEl>
                                        <p:attrNameLst>
                                          <p:attrName>style.visibility</p:attrName>
                                        </p:attrNameLst>
                                      </p:cBhvr>
                                      <p:to>
                                        <p:strVal val="visible"/>
                                      </p:to>
                                    </p:set>
                                    <p:anim calcmode="lin" valueType="num">
                                      <p:cBhvr additive="base">
                                        <p:cTn dur="500" fill="hold" id="7"/>
                                        <p:tgtEl>
                                          <p:spTgt spid="72"/>
                                        </p:tgtEl>
                                        <p:attrNameLst>
                                          <p:attrName>ppt_x</p:attrName>
                                        </p:attrNameLst>
                                      </p:cBhvr>
                                      <p:tavLst>
                                        <p:tav tm="0">
                                          <p:val>
                                            <p:strVal val="#ppt_x"/>
                                          </p:val>
                                        </p:tav>
                                        <p:tav tm="100000">
                                          <p:val>
                                            <p:strVal val="#ppt_x"/>
                                          </p:val>
                                        </p:tav>
                                      </p:tavLst>
                                    </p:anim>
                                    <p:anim calcmode="lin" valueType="num">
                                      <p:cBhvr additive="base">
                                        <p:cTn dur="500" fill="hold" id="8"/>
                                        <p:tgtEl>
                                          <p:spTgt spid="72"/>
                                        </p:tgtEl>
                                        <p:attrNameLst>
                                          <p:attrName>ppt_y</p:attrName>
                                        </p:attrNameLst>
                                      </p:cBhvr>
                                      <p:tavLst>
                                        <p:tav tm="0">
                                          <p:val>
                                            <p:strVal val="0-#ppt_h/2"/>
                                          </p:val>
                                        </p:tav>
                                        <p:tav tm="100000">
                                          <p:val>
                                            <p:strVal val="#ppt_y"/>
                                          </p:val>
                                        </p:tav>
                                      </p:tavLst>
                                    </p:anim>
                                  </p:childTnLst>
                                </p:cTn>
                              </p:par>
                              <p:par>
                                <p:cTn fill="hold" grpId="0" id="9" nodeType="withEffect" presetClass="entr" presetID="2" presetSubtype="1">
                                  <p:stCondLst>
                                    <p:cond delay="0"/>
                                  </p:stCondLst>
                                  <p:childTnLst>
                                    <p:set>
                                      <p:cBhvr>
                                        <p:cTn dur="1" fill="hold" id="10">
                                          <p:stCondLst>
                                            <p:cond delay="0"/>
                                          </p:stCondLst>
                                        </p:cTn>
                                        <p:tgtEl>
                                          <p:spTgt spid="74"/>
                                        </p:tgtEl>
                                        <p:attrNameLst>
                                          <p:attrName>style.visibility</p:attrName>
                                        </p:attrNameLst>
                                      </p:cBhvr>
                                      <p:to>
                                        <p:strVal val="visible"/>
                                      </p:to>
                                    </p:set>
                                    <p:anim calcmode="lin" valueType="num">
                                      <p:cBhvr additive="base">
                                        <p:cTn dur="500" fill="hold" id="11"/>
                                        <p:tgtEl>
                                          <p:spTgt spid="74"/>
                                        </p:tgtEl>
                                        <p:attrNameLst>
                                          <p:attrName>ppt_x</p:attrName>
                                        </p:attrNameLst>
                                      </p:cBhvr>
                                      <p:tavLst>
                                        <p:tav tm="0">
                                          <p:val>
                                            <p:strVal val="#ppt_x"/>
                                          </p:val>
                                        </p:tav>
                                        <p:tav tm="100000">
                                          <p:val>
                                            <p:strVal val="#ppt_x"/>
                                          </p:val>
                                        </p:tav>
                                      </p:tavLst>
                                    </p:anim>
                                    <p:anim calcmode="lin" valueType="num">
                                      <p:cBhvr additive="base">
                                        <p:cTn dur="500" fill="hold" id="12"/>
                                        <p:tgtEl>
                                          <p:spTgt spid="74"/>
                                        </p:tgtEl>
                                        <p:attrNameLst>
                                          <p:attrName>ppt_y</p:attrName>
                                        </p:attrNameLst>
                                      </p:cBhvr>
                                      <p:tavLst>
                                        <p:tav tm="0">
                                          <p:val>
                                            <p:strVal val="0-#ppt_h/2"/>
                                          </p:val>
                                        </p:tav>
                                        <p:tav tm="100000">
                                          <p:val>
                                            <p:strVal val="#ppt_y"/>
                                          </p:val>
                                        </p:tav>
                                      </p:tavLst>
                                    </p:anim>
                                  </p:childTnLst>
                                </p:cTn>
                              </p:par>
                            </p:childTnLst>
                          </p:cTn>
                        </p:par>
                        <p:par>
                          <p:cTn fill="hold" id="13" nodeType="afterGroup">
                            <p:stCondLst>
                              <p:cond delay="500"/>
                            </p:stCondLst>
                            <p:childTnLst>
                              <p:par>
                                <p:cTn fill="hold" grpId="0" id="14" nodeType="afterEffect" presetClass="entr" presetID="2" presetSubtype="1">
                                  <p:stCondLst>
                                    <p:cond delay="0"/>
                                  </p:stCondLst>
                                  <p:childTnLst>
                                    <p:set>
                                      <p:cBhvr>
                                        <p:cTn dur="1" fill="hold" id="15">
                                          <p:stCondLst>
                                            <p:cond delay="0"/>
                                          </p:stCondLst>
                                        </p:cTn>
                                        <p:tgtEl>
                                          <p:spTgt spid="73"/>
                                        </p:tgtEl>
                                        <p:attrNameLst>
                                          <p:attrName>style.visibility</p:attrName>
                                        </p:attrNameLst>
                                      </p:cBhvr>
                                      <p:to>
                                        <p:strVal val="visible"/>
                                      </p:to>
                                    </p:set>
                                    <p:anim calcmode="lin" valueType="num">
                                      <p:cBhvr additive="base">
                                        <p:cTn dur="500" fill="hold" id="16"/>
                                        <p:tgtEl>
                                          <p:spTgt spid="73"/>
                                        </p:tgtEl>
                                        <p:attrNameLst>
                                          <p:attrName>ppt_x</p:attrName>
                                        </p:attrNameLst>
                                      </p:cBhvr>
                                      <p:tavLst>
                                        <p:tav tm="0">
                                          <p:val>
                                            <p:strVal val="#ppt_x"/>
                                          </p:val>
                                        </p:tav>
                                        <p:tav tm="100000">
                                          <p:val>
                                            <p:strVal val="#ppt_x"/>
                                          </p:val>
                                        </p:tav>
                                      </p:tavLst>
                                    </p:anim>
                                    <p:anim calcmode="lin" valueType="num">
                                      <p:cBhvr additive="base">
                                        <p:cTn dur="500" fill="hold" id="17"/>
                                        <p:tgtEl>
                                          <p:spTgt spid="73"/>
                                        </p:tgtEl>
                                        <p:attrNameLst>
                                          <p:attrName>ppt_y</p:attrName>
                                        </p:attrNameLst>
                                      </p:cBhvr>
                                      <p:tavLst>
                                        <p:tav tm="0">
                                          <p:val>
                                            <p:strVal val="0-#ppt_h/2"/>
                                          </p:val>
                                        </p:tav>
                                        <p:tav tm="100000">
                                          <p:val>
                                            <p:strVal val="#ppt_y"/>
                                          </p:val>
                                        </p:tav>
                                      </p:tavLst>
                                    </p:anim>
                                  </p:childTnLst>
                                </p:cTn>
                              </p:par>
                              <p:par>
                                <p:cTn fill="hold" grpId="0" id="18" nodeType="withEffect" presetClass="entr" presetID="2" presetSubtype="1">
                                  <p:stCondLst>
                                    <p:cond delay="0"/>
                                  </p:stCondLst>
                                  <p:childTnLst>
                                    <p:set>
                                      <p:cBhvr>
                                        <p:cTn dur="1" fill="hold" id="19">
                                          <p:stCondLst>
                                            <p:cond delay="0"/>
                                          </p:stCondLst>
                                        </p:cTn>
                                        <p:tgtEl>
                                          <p:spTgt spid="71"/>
                                        </p:tgtEl>
                                        <p:attrNameLst>
                                          <p:attrName>style.visibility</p:attrName>
                                        </p:attrNameLst>
                                      </p:cBhvr>
                                      <p:to>
                                        <p:strVal val="visible"/>
                                      </p:to>
                                    </p:set>
                                    <p:anim calcmode="lin" valueType="num">
                                      <p:cBhvr additive="base">
                                        <p:cTn dur="500" fill="hold" id="20"/>
                                        <p:tgtEl>
                                          <p:spTgt spid="71"/>
                                        </p:tgtEl>
                                        <p:attrNameLst>
                                          <p:attrName>ppt_x</p:attrName>
                                        </p:attrNameLst>
                                      </p:cBhvr>
                                      <p:tavLst>
                                        <p:tav tm="0">
                                          <p:val>
                                            <p:strVal val="#ppt_x"/>
                                          </p:val>
                                        </p:tav>
                                        <p:tav tm="100000">
                                          <p:val>
                                            <p:strVal val="#ppt_x"/>
                                          </p:val>
                                        </p:tav>
                                      </p:tavLst>
                                    </p:anim>
                                    <p:anim calcmode="lin" valueType="num">
                                      <p:cBhvr additive="base">
                                        <p:cTn dur="500" fill="hold" id="21"/>
                                        <p:tgtEl>
                                          <p:spTgt spid="71"/>
                                        </p:tgtEl>
                                        <p:attrNameLst>
                                          <p:attrName>ppt_y</p:attrName>
                                        </p:attrNameLst>
                                      </p:cBhvr>
                                      <p:tavLst>
                                        <p:tav tm="0">
                                          <p:val>
                                            <p:strVal val="0-#ppt_h/2"/>
                                          </p:val>
                                        </p:tav>
                                        <p:tav tm="100000">
                                          <p:val>
                                            <p:strVal val="#ppt_y"/>
                                          </p:val>
                                        </p:tav>
                                      </p:tavLst>
                                    </p:anim>
                                  </p:childTnLst>
                                </p:cTn>
                              </p:par>
                            </p:childTnLst>
                          </p:cTn>
                        </p:par>
                        <p:par>
                          <p:cTn fill="hold" id="22" nodeType="afterGroup">
                            <p:stCondLst>
                              <p:cond delay="1000"/>
                            </p:stCondLst>
                            <p:childTnLst>
                              <p:par>
                                <p:cTn fill="hold" grpId="0" id="23" nodeType="afterEffect" presetClass="entr" presetID="2" presetSubtype="1">
                                  <p:stCondLst>
                                    <p:cond delay="0"/>
                                  </p:stCondLst>
                                  <p:childTnLst>
                                    <p:set>
                                      <p:cBhvr>
                                        <p:cTn dur="1" fill="hold" id="24">
                                          <p:stCondLst>
                                            <p:cond delay="0"/>
                                          </p:stCondLst>
                                        </p:cTn>
                                        <p:tgtEl>
                                          <p:spTgt spid="70"/>
                                        </p:tgtEl>
                                        <p:attrNameLst>
                                          <p:attrName>style.visibility</p:attrName>
                                        </p:attrNameLst>
                                      </p:cBhvr>
                                      <p:to>
                                        <p:strVal val="visible"/>
                                      </p:to>
                                    </p:set>
                                    <p:anim calcmode="lin" valueType="num">
                                      <p:cBhvr additive="base">
                                        <p:cTn dur="500" fill="hold" id="25"/>
                                        <p:tgtEl>
                                          <p:spTgt spid="70"/>
                                        </p:tgtEl>
                                        <p:attrNameLst>
                                          <p:attrName>ppt_x</p:attrName>
                                        </p:attrNameLst>
                                      </p:cBhvr>
                                      <p:tavLst>
                                        <p:tav tm="0">
                                          <p:val>
                                            <p:strVal val="#ppt_x"/>
                                          </p:val>
                                        </p:tav>
                                        <p:tav tm="100000">
                                          <p:val>
                                            <p:strVal val="#ppt_x"/>
                                          </p:val>
                                        </p:tav>
                                      </p:tavLst>
                                    </p:anim>
                                    <p:anim calcmode="lin" valueType="num">
                                      <p:cBhvr additive="base">
                                        <p:cTn dur="500" fill="hold" id="26"/>
                                        <p:tgtEl>
                                          <p:spTgt spid="70"/>
                                        </p:tgtEl>
                                        <p:attrNameLst>
                                          <p:attrName>ppt_y</p:attrName>
                                        </p:attrNameLst>
                                      </p:cBhvr>
                                      <p:tavLst>
                                        <p:tav tm="0">
                                          <p:val>
                                            <p:strVal val="0-#ppt_h/2"/>
                                          </p:val>
                                        </p:tav>
                                        <p:tav tm="100000">
                                          <p:val>
                                            <p:strVal val="#ppt_y"/>
                                          </p:val>
                                        </p:tav>
                                      </p:tavLst>
                                    </p:anim>
                                  </p:childTnLst>
                                </p:cTn>
                              </p:par>
                            </p:childTnLst>
                          </p:cTn>
                        </p:par>
                        <p:par>
                          <p:cTn fill="hold" id="27" nodeType="afterGroup">
                            <p:stCondLst>
                              <p:cond delay="1500"/>
                            </p:stCondLst>
                            <p:childTnLst>
                              <p:par>
                                <p:cTn fill="hold" grpId="0" id="28" nodeType="afterEffect" presetClass="entr" presetID="2" presetSubtype="8">
                                  <p:stCondLst>
                                    <p:cond delay="0"/>
                                  </p:stCondLst>
                                  <p:childTnLst>
                                    <p:set>
                                      <p:cBhvr>
                                        <p:cTn dur="1" fill="hold" id="29">
                                          <p:stCondLst>
                                            <p:cond delay="0"/>
                                          </p:stCondLst>
                                        </p:cTn>
                                        <p:tgtEl>
                                          <p:spTgt spid="67"/>
                                        </p:tgtEl>
                                        <p:attrNameLst>
                                          <p:attrName>style.visibility</p:attrName>
                                        </p:attrNameLst>
                                      </p:cBhvr>
                                      <p:to>
                                        <p:strVal val="visible"/>
                                      </p:to>
                                    </p:set>
                                    <p:anim calcmode="lin" valueType="num">
                                      <p:cBhvr additive="base">
                                        <p:cTn dur="500" fill="hold" id="30"/>
                                        <p:tgtEl>
                                          <p:spTgt spid="67"/>
                                        </p:tgtEl>
                                        <p:attrNameLst>
                                          <p:attrName>ppt_x</p:attrName>
                                        </p:attrNameLst>
                                      </p:cBhvr>
                                      <p:tavLst>
                                        <p:tav tm="0">
                                          <p:val>
                                            <p:strVal val="0-#ppt_w/2"/>
                                          </p:val>
                                        </p:tav>
                                        <p:tav tm="100000">
                                          <p:val>
                                            <p:strVal val="#ppt_x"/>
                                          </p:val>
                                        </p:tav>
                                      </p:tavLst>
                                    </p:anim>
                                    <p:anim calcmode="lin" valueType="num">
                                      <p:cBhvr additive="base">
                                        <p:cTn dur="500" fill="hold" id="31"/>
                                        <p:tgtEl>
                                          <p:spTgt spid="67"/>
                                        </p:tgtEl>
                                        <p:attrNameLst>
                                          <p:attrName>ppt_y</p:attrName>
                                        </p:attrNameLst>
                                      </p:cBhvr>
                                      <p:tavLst>
                                        <p:tav tm="0">
                                          <p:val>
                                            <p:strVal val="#ppt_y"/>
                                          </p:val>
                                        </p:tav>
                                        <p:tav tm="100000">
                                          <p:val>
                                            <p:strVal val="#ppt_y"/>
                                          </p:val>
                                        </p:tav>
                                      </p:tavLst>
                                    </p:anim>
                                  </p:childTnLst>
                                </p:cTn>
                              </p:par>
                            </p:childTnLst>
                          </p:cTn>
                        </p:par>
                        <p:par>
                          <p:cTn fill="hold" id="32" nodeType="afterGroup">
                            <p:stCondLst>
                              <p:cond delay="2000"/>
                            </p:stCondLst>
                            <p:childTnLst>
                              <p:par>
                                <p:cTn fill="hold" grpId="0" id="33" nodeType="afterEffect" presetClass="entr" presetID="2" presetSubtype="8">
                                  <p:stCondLst>
                                    <p:cond delay="0"/>
                                  </p:stCondLst>
                                  <p:childTnLst>
                                    <p:set>
                                      <p:cBhvr>
                                        <p:cTn dur="1" fill="hold" id="34">
                                          <p:stCondLst>
                                            <p:cond delay="0"/>
                                          </p:stCondLst>
                                        </p:cTn>
                                        <p:tgtEl>
                                          <p:spTgt spid="68"/>
                                        </p:tgtEl>
                                        <p:attrNameLst>
                                          <p:attrName>style.visibility</p:attrName>
                                        </p:attrNameLst>
                                      </p:cBhvr>
                                      <p:to>
                                        <p:strVal val="visible"/>
                                      </p:to>
                                    </p:set>
                                    <p:anim calcmode="lin" valueType="num">
                                      <p:cBhvr additive="base">
                                        <p:cTn dur="500" fill="hold" id="35"/>
                                        <p:tgtEl>
                                          <p:spTgt spid="68"/>
                                        </p:tgtEl>
                                        <p:attrNameLst>
                                          <p:attrName>ppt_x</p:attrName>
                                        </p:attrNameLst>
                                      </p:cBhvr>
                                      <p:tavLst>
                                        <p:tav tm="0">
                                          <p:val>
                                            <p:strVal val="0-#ppt_w/2"/>
                                          </p:val>
                                        </p:tav>
                                        <p:tav tm="100000">
                                          <p:val>
                                            <p:strVal val="#ppt_x"/>
                                          </p:val>
                                        </p:tav>
                                      </p:tavLst>
                                    </p:anim>
                                    <p:anim calcmode="lin" valueType="num">
                                      <p:cBhvr additive="base">
                                        <p:cTn dur="500" fill="hold" id="36"/>
                                        <p:tgtEl>
                                          <p:spTgt spid="68"/>
                                        </p:tgtEl>
                                        <p:attrNameLst>
                                          <p:attrName>ppt_y</p:attrName>
                                        </p:attrNameLst>
                                      </p:cBhvr>
                                      <p:tavLst>
                                        <p:tav tm="0">
                                          <p:val>
                                            <p:strVal val="#ppt_y"/>
                                          </p:val>
                                        </p:tav>
                                        <p:tav tm="100000">
                                          <p:val>
                                            <p:strVal val="#ppt_y"/>
                                          </p:val>
                                        </p:tav>
                                      </p:tavLst>
                                    </p:anim>
                                  </p:childTnLst>
                                </p:cTn>
                              </p:par>
                            </p:childTnLst>
                          </p:cTn>
                        </p:par>
                        <p:par>
                          <p:cTn fill="hold" id="37" nodeType="afterGroup">
                            <p:stCondLst>
                              <p:cond delay="2500"/>
                            </p:stCondLst>
                            <p:childTnLst>
                              <p:par>
                                <p:cTn fill="hold" grpId="0" id="38" nodeType="afterEffect" presetClass="entr" presetID="2" presetSubtype="8">
                                  <p:stCondLst>
                                    <p:cond delay="0"/>
                                  </p:stCondLst>
                                  <p:childTnLst>
                                    <p:set>
                                      <p:cBhvr>
                                        <p:cTn dur="1" fill="hold" id="39">
                                          <p:stCondLst>
                                            <p:cond delay="0"/>
                                          </p:stCondLst>
                                        </p:cTn>
                                        <p:tgtEl>
                                          <p:spTgt spid="69"/>
                                        </p:tgtEl>
                                        <p:attrNameLst>
                                          <p:attrName>style.visibility</p:attrName>
                                        </p:attrNameLst>
                                      </p:cBhvr>
                                      <p:to>
                                        <p:strVal val="visible"/>
                                      </p:to>
                                    </p:set>
                                    <p:anim calcmode="lin" valueType="num">
                                      <p:cBhvr additive="base">
                                        <p:cTn dur="500" fill="hold" id="40"/>
                                        <p:tgtEl>
                                          <p:spTgt spid="69"/>
                                        </p:tgtEl>
                                        <p:attrNameLst>
                                          <p:attrName>ppt_x</p:attrName>
                                        </p:attrNameLst>
                                      </p:cBhvr>
                                      <p:tavLst>
                                        <p:tav tm="0">
                                          <p:val>
                                            <p:strVal val="0-#ppt_w/2"/>
                                          </p:val>
                                        </p:tav>
                                        <p:tav tm="100000">
                                          <p:val>
                                            <p:strVal val="#ppt_x"/>
                                          </p:val>
                                        </p:tav>
                                      </p:tavLst>
                                    </p:anim>
                                    <p:anim calcmode="lin" valueType="num">
                                      <p:cBhvr additive="base">
                                        <p:cTn dur="500" fill="hold" id="41"/>
                                        <p:tgtEl>
                                          <p:spTgt spid="69"/>
                                        </p:tgtEl>
                                        <p:attrNameLst>
                                          <p:attrName>ppt_y</p:attrName>
                                        </p:attrNameLst>
                                      </p:cBhvr>
                                      <p:tavLst>
                                        <p:tav tm="0">
                                          <p:val>
                                            <p:strVal val="#ppt_y"/>
                                          </p:val>
                                        </p:tav>
                                        <p:tav tm="100000">
                                          <p:val>
                                            <p:strVal val="#ppt_y"/>
                                          </p:val>
                                        </p:tav>
                                      </p:tavLst>
                                    </p:anim>
                                  </p:childTnLst>
                                </p:cTn>
                              </p:par>
                            </p:childTnLst>
                          </p:cTn>
                        </p:par>
                        <p:par>
                          <p:cTn fill="hold" id="42" nodeType="afterGroup">
                            <p:stCondLst>
                              <p:cond delay="3000"/>
                            </p:stCondLst>
                            <p:childTnLst>
                              <p:par>
                                <p:cTn fill="hold" grpId="0" id="43" nodeType="afterEffect" presetClass="entr" presetID="2" presetSubtype="2">
                                  <p:stCondLst>
                                    <p:cond delay="0"/>
                                  </p:stCondLst>
                                  <p:childTnLst>
                                    <p:set>
                                      <p:cBhvr>
                                        <p:cTn dur="1" fill="hold" id="44">
                                          <p:stCondLst>
                                            <p:cond delay="0"/>
                                          </p:stCondLst>
                                        </p:cTn>
                                        <p:tgtEl>
                                          <p:spTgt spid="64"/>
                                        </p:tgtEl>
                                        <p:attrNameLst>
                                          <p:attrName>style.visibility</p:attrName>
                                        </p:attrNameLst>
                                      </p:cBhvr>
                                      <p:to>
                                        <p:strVal val="visible"/>
                                      </p:to>
                                    </p:set>
                                    <p:anim calcmode="lin" valueType="num">
                                      <p:cBhvr additive="base">
                                        <p:cTn dur="500" fill="hold" id="45"/>
                                        <p:tgtEl>
                                          <p:spTgt spid="64"/>
                                        </p:tgtEl>
                                        <p:attrNameLst>
                                          <p:attrName>ppt_x</p:attrName>
                                        </p:attrNameLst>
                                      </p:cBhvr>
                                      <p:tavLst>
                                        <p:tav tm="0">
                                          <p:val>
                                            <p:strVal val="1+#ppt_w/2"/>
                                          </p:val>
                                        </p:tav>
                                        <p:tav tm="100000">
                                          <p:val>
                                            <p:strVal val="#ppt_x"/>
                                          </p:val>
                                        </p:tav>
                                      </p:tavLst>
                                    </p:anim>
                                    <p:anim calcmode="lin" valueType="num">
                                      <p:cBhvr additive="base">
                                        <p:cTn dur="500" fill="hold" id="46"/>
                                        <p:tgtEl>
                                          <p:spTgt spid="64"/>
                                        </p:tgtEl>
                                        <p:attrNameLst>
                                          <p:attrName>ppt_y</p:attrName>
                                        </p:attrNameLst>
                                      </p:cBhvr>
                                      <p:tavLst>
                                        <p:tav tm="0">
                                          <p:val>
                                            <p:strVal val="#ppt_y"/>
                                          </p:val>
                                        </p:tav>
                                        <p:tav tm="100000">
                                          <p:val>
                                            <p:strVal val="#ppt_y"/>
                                          </p:val>
                                        </p:tav>
                                      </p:tavLst>
                                    </p:anim>
                                  </p:childTnLst>
                                </p:cTn>
                              </p:par>
                            </p:childTnLst>
                          </p:cTn>
                        </p:par>
                        <p:par>
                          <p:cTn fill="hold" id="47" nodeType="afterGroup">
                            <p:stCondLst>
                              <p:cond delay="3500"/>
                            </p:stCondLst>
                            <p:childTnLst>
                              <p:par>
                                <p:cTn fill="hold" grpId="0" id="48" nodeType="afterEffect" presetClass="entr" presetID="2" presetSubtype="2">
                                  <p:stCondLst>
                                    <p:cond delay="0"/>
                                  </p:stCondLst>
                                  <p:childTnLst>
                                    <p:set>
                                      <p:cBhvr>
                                        <p:cTn dur="1" fill="hold" id="49">
                                          <p:stCondLst>
                                            <p:cond delay="0"/>
                                          </p:stCondLst>
                                        </p:cTn>
                                        <p:tgtEl>
                                          <p:spTgt spid="65"/>
                                        </p:tgtEl>
                                        <p:attrNameLst>
                                          <p:attrName>style.visibility</p:attrName>
                                        </p:attrNameLst>
                                      </p:cBhvr>
                                      <p:to>
                                        <p:strVal val="visible"/>
                                      </p:to>
                                    </p:set>
                                    <p:anim calcmode="lin" valueType="num">
                                      <p:cBhvr additive="base">
                                        <p:cTn dur="500" fill="hold" id="50"/>
                                        <p:tgtEl>
                                          <p:spTgt spid="65"/>
                                        </p:tgtEl>
                                        <p:attrNameLst>
                                          <p:attrName>ppt_x</p:attrName>
                                        </p:attrNameLst>
                                      </p:cBhvr>
                                      <p:tavLst>
                                        <p:tav tm="0">
                                          <p:val>
                                            <p:strVal val="1+#ppt_w/2"/>
                                          </p:val>
                                        </p:tav>
                                        <p:tav tm="100000">
                                          <p:val>
                                            <p:strVal val="#ppt_x"/>
                                          </p:val>
                                        </p:tav>
                                      </p:tavLst>
                                    </p:anim>
                                    <p:anim calcmode="lin" valueType="num">
                                      <p:cBhvr additive="base">
                                        <p:cTn dur="500" fill="hold" id="51"/>
                                        <p:tgtEl>
                                          <p:spTgt spid="65"/>
                                        </p:tgtEl>
                                        <p:attrNameLst>
                                          <p:attrName>ppt_y</p:attrName>
                                        </p:attrNameLst>
                                      </p:cBhvr>
                                      <p:tavLst>
                                        <p:tav tm="0">
                                          <p:val>
                                            <p:strVal val="#ppt_y"/>
                                          </p:val>
                                        </p:tav>
                                        <p:tav tm="100000">
                                          <p:val>
                                            <p:strVal val="#ppt_y"/>
                                          </p:val>
                                        </p:tav>
                                      </p:tavLst>
                                    </p:anim>
                                  </p:childTnLst>
                                </p:cTn>
                              </p:par>
                            </p:childTnLst>
                          </p:cTn>
                        </p:par>
                        <p:par>
                          <p:cTn fill="hold" id="52" nodeType="afterGroup">
                            <p:stCondLst>
                              <p:cond delay="4000"/>
                            </p:stCondLst>
                            <p:childTnLst>
                              <p:par>
                                <p:cTn fill="hold" grpId="0" id="53" nodeType="afterEffect" presetClass="entr" presetID="2" presetSubtype="2">
                                  <p:stCondLst>
                                    <p:cond delay="0"/>
                                  </p:stCondLst>
                                  <p:childTnLst>
                                    <p:set>
                                      <p:cBhvr>
                                        <p:cTn dur="1" fill="hold" id="54">
                                          <p:stCondLst>
                                            <p:cond delay="0"/>
                                          </p:stCondLst>
                                        </p:cTn>
                                        <p:tgtEl>
                                          <p:spTgt spid="66"/>
                                        </p:tgtEl>
                                        <p:attrNameLst>
                                          <p:attrName>style.visibility</p:attrName>
                                        </p:attrNameLst>
                                      </p:cBhvr>
                                      <p:to>
                                        <p:strVal val="visible"/>
                                      </p:to>
                                    </p:set>
                                    <p:anim calcmode="lin" valueType="num">
                                      <p:cBhvr additive="base">
                                        <p:cTn dur="500" fill="hold" id="55"/>
                                        <p:tgtEl>
                                          <p:spTgt spid="66"/>
                                        </p:tgtEl>
                                        <p:attrNameLst>
                                          <p:attrName>ppt_x</p:attrName>
                                        </p:attrNameLst>
                                      </p:cBhvr>
                                      <p:tavLst>
                                        <p:tav tm="0">
                                          <p:val>
                                            <p:strVal val="1+#ppt_w/2"/>
                                          </p:val>
                                        </p:tav>
                                        <p:tav tm="100000">
                                          <p:val>
                                            <p:strVal val="#ppt_x"/>
                                          </p:val>
                                        </p:tav>
                                      </p:tavLst>
                                    </p:anim>
                                    <p:anim calcmode="lin" valueType="num">
                                      <p:cBhvr additive="base">
                                        <p:cTn dur="500" fill="hold" id="56"/>
                                        <p:tgtEl>
                                          <p:spTgt spid="66"/>
                                        </p:tgtEl>
                                        <p:attrNameLst>
                                          <p:attrName>ppt_y</p:attrName>
                                        </p:attrNameLst>
                                      </p:cBhvr>
                                      <p:tavLst>
                                        <p:tav tm="0">
                                          <p:val>
                                            <p:strVal val="#ppt_y"/>
                                          </p:val>
                                        </p:tav>
                                        <p:tav tm="100000">
                                          <p:val>
                                            <p:strVal val="#ppt_y"/>
                                          </p:val>
                                        </p:tav>
                                      </p:tavLst>
                                    </p:anim>
                                  </p:childTnLst>
                                </p:cTn>
                              </p:par>
                            </p:childTnLst>
                          </p:cTn>
                        </p:par>
                        <p:par>
                          <p:cTn fill="hold" id="57" nodeType="afterGroup">
                            <p:stCondLst>
                              <p:cond delay="4500"/>
                            </p:stCondLst>
                            <p:childTnLst>
                              <p:par>
                                <p:cTn fill="hold" grpId="0" id="58" nodeType="afterEffect" presetClass="entr" presetID="2" presetSubtype="2">
                                  <p:stCondLst>
                                    <p:cond delay="0"/>
                                  </p:stCondLst>
                                  <p:childTnLst>
                                    <p:set>
                                      <p:cBhvr>
                                        <p:cTn dur="1" fill="hold" id="59">
                                          <p:stCondLst>
                                            <p:cond delay="0"/>
                                          </p:stCondLst>
                                        </p:cTn>
                                        <p:tgtEl>
                                          <p:spTgt spid="75"/>
                                        </p:tgtEl>
                                        <p:attrNameLst>
                                          <p:attrName>style.visibility</p:attrName>
                                        </p:attrNameLst>
                                      </p:cBhvr>
                                      <p:to>
                                        <p:strVal val="visible"/>
                                      </p:to>
                                    </p:set>
                                    <p:anim calcmode="lin" valueType="num">
                                      <p:cBhvr additive="base">
                                        <p:cTn dur="500" fill="hold" id="60"/>
                                        <p:tgtEl>
                                          <p:spTgt spid="75"/>
                                        </p:tgtEl>
                                        <p:attrNameLst>
                                          <p:attrName>ppt_x</p:attrName>
                                        </p:attrNameLst>
                                      </p:cBhvr>
                                      <p:tavLst>
                                        <p:tav tm="0">
                                          <p:val>
                                            <p:strVal val="1+#ppt_w/2"/>
                                          </p:val>
                                        </p:tav>
                                        <p:tav tm="100000">
                                          <p:val>
                                            <p:strVal val="#ppt_x"/>
                                          </p:val>
                                        </p:tav>
                                      </p:tavLst>
                                    </p:anim>
                                    <p:anim calcmode="lin" valueType="num">
                                      <p:cBhvr additive="base">
                                        <p:cTn dur="500" fill="hold" id="61"/>
                                        <p:tgtEl>
                                          <p:spTgt spid="75"/>
                                        </p:tgtEl>
                                        <p:attrNameLst>
                                          <p:attrName>ppt_y</p:attrName>
                                        </p:attrNameLst>
                                      </p:cBhvr>
                                      <p:tavLst>
                                        <p:tav tm="0">
                                          <p:val>
                                            <p:strVal val="#ppt_y"/>
                                          </p:val>
                                        </p:tav>
                                        <p:tav tm="100000">
                                          <p:val>
                                            <p:strVal val="#ppt_y"/>
                                          </p:val>
                                        </p:tav>
                                      </p:tavLst>
                                    </p:anim>
                                  </p:childTnLst>
                                </p:cTn>
                              </p:par>
                            </p:childTnLst>
                          </p:cTn>
                        </p:par>
                        <p:par>
                          <p:cTn fill="hold" id="62" nodeType="afterGroup">
                            <p:stCondLst>
                              <p:cond delay="5000"/>
                            </p:stCondLst>
                            <p:childTnLst>
                              <p:par>
                                <p:cTn fill="hold" grpId="0" id="63" nodeType="afterEffect" presetClass="entr" presetID="2" presetSubtype="2">
                                  <p:stCondLst>
                                    <p:cond delay="0"/>
                                  </p:stCondLst>
                                  <p:childTnLst>
                                    <p:set>
                                      <p:cBhvr>
                                        <p:cTn dur="1" fill="hold" id="64">
                                          <p:stCondLst>
                                            <p:cond delay="0"/>
                                          </p:stCondLst>
                                        </p:cTn>
                                        <p:tgtEl>
                                          <p:spTgt spid="76"/>
                                        </p:tgtEl>
                                        <p:attrNameLst>
                                          <p:attrName>style.visibility</p:attrName>
                                        </p:attrNameLst>
                                      </p:cBhvr>
                                      <p:to>
                                        <p:strVal val="visible"/>
                                      </p:to>
                                    </p:set>
                                    <p:anim calcmode="lin" valueType="num">
                                      <p:cBhvr additive="base">
                                        <p:cTn dur="500" fill="hold" id="65"/>
                                        <p:tgtEl>
                                          <p:spTgt spid="76"/>
                                        </p:tgtEl>
                                        <p:attrNameLst>
                                          <p:attrName>ppt_x</p:attrName>
                                        </p:attrNameLst>
                                      </p:cBhvr>
                                      <p:tavLst>
                                        <p:tav tm="0">
                                          <p:val>
                                            <p:strVal val="1+#ppt_w/2"/>
                                          </p:val>
                                        </p:tav>
                                        <p:tav tm="100000">
                                          <p:val>
                                            <p:strVal val="#ppt_x"/>
                                          </p:val>
                                        </p:tav>
                                      </p:tavLst>
                                    </p:anim>
                                    <p:anim calcmode="lin" valueType="num">
                                      <p:cBhvr additive="base">
                                        <p:cTn dur="500" fill="hold" id="66"/>
                                        <p:tgtEl>
                                          <p:spTgt spid="76"/>
                                        </p:tgtEl>
                                        <p:attrNameLst>
                                          <p:attrName>ppt_y</p:attrName>
                                        </p:attrNameLst>
                                      </p:cBhvr>
                                      <p:tavLst>
                                        <p:tav tm="0">
                                          <p:val>
                                            <p:strVal val="#ppt_y"/>
                                          </p:val>
                                        </p:tav>
                                        <p:tav tm="100000">
                                          <p:val>
                                            <p:strVal val="#ppt_y"/>
                                          </p:val>
                                        </p:tav>
                                      </p:tavLst>
                                    </p:anim>
                                  </p:childTnLst>
                                </p:cTn>
                              </p:par>
                            </p:childTnLst>
                          </p:cTn>
                        </p:par>
                        <p:par>
                          <p:cTn fill="hold" id="67" nodeType="afterGroup">
                            <p:stCondLst>
                              <p:cond delay="5500"/>
                            </p:stCondLst>
                            <p:childTnLst>
                              <p:par>
                                <p:cTn fill="hold" grpId="0" id="68" nodeType="afterEffect" presetClass="entr" presetID="2" presetSubtype="2">
                                  <p:stCondLst>
                                    <p:cond delay="0"/>
                                  </p:stCondLst>
                                  <p:childTnLst>
                                    <p:set>
                                      <p:cBhvr>
                                        <p:cTn dur="1" fill="hold" id="69">
                                          <p:stCondLst>
                                            <p:cond delay="0"/>
                                          </p:stCondLst>
                                        </p:cTn>
                                        <p:tgtEl>
                                          <p:spTgt spid="77"/>
                                        </p:tgtEl>
                                        <p:attrNameLst>
                                          <p:attrName>style.visibility</p:attrName>
                                        </p:attrNameLst>
                                      </p:cBhvr>
                                      <p:to>
                                        <p:strVal val="visible"/>
                                      </p:to>
                                    </p:set>
                                    <p:anim calcmode="lin" valueType="num">
                                      <p:cBhvr additive="base">
                                        <p:cTn dur="500" fill="hold" id="70"/>
                                        <p:tgtEl>
                                          <p:spTgt spid="77"/>
                                        </p:tgtEl>
                                        <p:attrNameLst>
                                          <p:attrName>ppt_x</p:attrName>
                                        </p:attrNameLst>
                                      </p:cBhvr>
                                      <p:tavLst>
                                        <p:tav tm="0">
                                          <p:val>
                                            <p:strVal val="1+#ppt_w/2"/>
                                          </p:val>
                                        </p:tav>
                                        <p:tav tm="100000">
                                          <p:val>
                                            <p:strVal val="#ppt_x"/>
                                          </p:val>
                                        </p:tav>
                                      </p:tavLst>
                                    </p:anim>
                                    <p:anim calcmode="lin" valueType="num">
                                      <p:cBhvr additive="base">
                                        <p:cTn dur="500" fill="hold" id="71"/>
                                        <p:tgtEl>
                                          <p:spTgt spid="77"/>
                                        </p:tgtEl>
                                        <p:attrNameLst>
                                          <p:attrName>ppt_y</p:attrName>
                                        </p:attrNameLst>
                                      </p:cBhvr>
                                      <p:tavLst>
                                        <p:tav tm="0">
                                          <p:val>
                                            <p:strVal val="#ppt_y"/>
                                          </p:val>
                                        </p:tav>
                                        <p:tav tm="100000">
                                          <p:val>
                                            <p:strVal val="#ppt_y"/>
                                          </p:val>
                                        </p:tav>
                                      </p:tavLst>
                                    </p:anim>
                                  </p:childTnLst>
                                </p:cTn>
                              </p:par>
                            </p:childTnLst>
                          </p:cTn>
                        </p:par>
                        <p:par>
                          <p:cTn fill="hold" id="72" nodeType="afterGroup">
                            <p:stCondLst>
                              <p:cond delay="6000"/>
                            </p:stCondLst>
                            <p:childTnLst>
                              <p:par>
                                <p:cTn fill="hold" grpId="0" id="73" nodeType="afterEffect" presetClass="entr" presetID="42" presetSubtype="0">
                                  <p:stCondLst>
                                    <p:cond delay="0"/>
                                  </p:stCondLst>
                                  <p:childTnLst>
                                    <p:set>
                                      <p:cBhvr>
                                        <p:cTn dur="1" fill="hold" id="74">
                                          <p:stCondLst>
                                            <p:cond delay="0"/>
                                          </p:stCondLst>
                                        </p:cTn>
                                        <p:tgtEl>
                                          <p:spTgt spid="81"/>
                                        </p:tgtEl>
                                        <p:attrNameLst>
                                          <p:attrName>style.visibility</p:attrName>
                                        </p:attrNameLst>
                                      </p:cBhvr>
                                      <p:to>
                                        <p:strVal val="visible"/>
                                      </p:to>
                                    </p:set>
                                    <p:animEffect filter="fade" transition="in">
                                      <p:cBhvr>
                                        <p:cTn dur="1000" id="75"/>
                                        <p:tgtEl>
                                          <p:spTgt spid="81"/>
                                        </p:tgtEl>
                                      </p:cBhvr>
                                    </p:animEffect>
                                    <p:anim calcmode="lin" valueType="num">
                                      <p:cBhvr>
                                        <p:cTn dur="1000" fill="hold" id="76"/>
                                        <p:tgtEl>
                                          <p:spTgt spid="81"/>
                                        </p:tgtEl>
                                        <p:attrNameLst>
                                          <p:attrName>ppt_x</p:attrName>
                                        </p:attrNameLst>
                                      </p:cBhvr>
                                      <p:tavLst>
                                        <p:tav tm="0">
                                          <p:val>
                                            <p:strVal val="#ppt_x"/>
                                          </p:val>
                                        </p:tav>
                                        <p:tav tm="100000">
                                          <p:val>
                                            <p:strVal val="#ppt_x"/>
                                          </p:val>
                                        </p:tav>
                                      </p:tavLst>
                                    </p:anim>
                                    <p:anim calcmode="lin" valueType="num">
                                      <p:cBhvr>
                                        <p:cTn dur="1000" fill="hold" id="77"/>
                                        <p:tgtEl>
                                          <p:spTgt spid="81"/>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4"/>
      <p:bldP grpId="0" spid="65"/>
      <p:bldP grpId="0" spid="66"/>
      <p:bldP grpId="0" spid="67"/>
      <p:bldP grpId="0" spid="68"/>
      <p:bldP grpId="0" spid="69"/>
      <p:bldP grpId="0" spid="70"/>
      <p:bldP grpId="0" spid="71"/>
      <p:bldP grpId="0" spid="72"/>
      <p:bldP grpId="0" spid="73"/>
      <p:bldP grpId="0" spid="74"/>
      <p:bldP grpId="0" spid="75"/>
      <p:bldP grpId="0" spid="76"/>
      <p:bldP grpId="0" spid="77"/>
      <p:bldP grpId="0" spid="81"/>
    </p:bldLst>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6" name="标题 5"/>
          <p:cNvSpPr>
            <a:spLocks noGrp="1"/>
          </p:cNvSpPr>
          <p:nvPr>
            <p:ph type="title"/>
          </p:nvPr>
        </p:nvSpPr>
        <p:spPr/>
        <p:txBody>
          <a:bodyPr/>
          <a:lstStyle/>
          <a:p>
            <a:r>
              <a:rPr altLang="en-US" lang="zh-CN" smtClean="0"/>
              <a:t>第五部分  总体月份计划思路</a:t>
            </a:r>
          </a:p>
        </p:txBody>
      </p:sp>
      <p:grpSp>
        <p:nvGrpSpPr>
          <p:cNvPr id="61" name="组合 60"/>
          <p:cNvGrpSpPr/>
          <p:nvPr/>
        </p:nvGrpSpPr>
        <p:grpSpPr>
          <a:xfrm>
            <a:off x="762794" y="972344"/>
            <a:ext cx="3010513" cy="3725746"/>
            <a:chOff x="865232" y="1286330"/>
            <a:chExt cx="4013321" cy="4966128"/>
          </a:xfrm>
        </p:grpSpPr>
        <p:pic>
          <p:nvPicPr>
            <p:cNvPr id="62" name="Picture 3"/>
            <p:cNvPicPr>
              <a:picLocks noChangeAspect="1"/>
            </p:cNvPicPr>
            <p:nvPr/>
          </p:nvPicPr>
          <p:blipFill>
            <a:blip r:embed="rId2">
              <a:extLst>
                <a:ext uri="{28A0092B-C50C-407E-A947-70E740481C1C}">
                  <a14:useLocalDpi/>
                </a:ext>
              </a:extLst>
            </a:blip>
            <a:srcRect b="10137" l="5354" r="6203" t="8440"/>
            <a:stretch>
              <a:fillRect/>
            </a:stretch>
          </p:blipFill>
          <p:spPr>
            <a:xfrm>
              <a:off x="865232" y="1286330"/>
              <a:ext cx="4013321" cy="4966128"/>
            </a:xfrm>
            <a:prstGeom prst="rect">
              <a:avLst/>
            </a:prstGeom>
          </p:spPr>
        </p:pic>
        <p:sp>
          <p:nvSpPr>
            <p:cNvPr id="63" name="Rectangle 4"/>
            <p:cNvSpPr/>
            <p:nvPr/>
          </p:nvSpPr>
          <p:spPr>
            <a:xfrm>
              <a:off x="1454929" y="1875864"/>
              <a:ext cx="2838784" cy="3697941"/>
            </a:xfrm>
            <a:prstGeom prst="rect">
              <a:avLst/>
            </a:prstGeom>
            <a:blipFill>
              <a:blip r:embed="rId3">
                <a:extLst>
                  <a:ext uri="{28A0092B-C50C-407E-A947-70E740481C1C}">
                    <a14:useLocalDpi/>
                  </a:ext>
                </a:extLst>
              </a:blip>
              <a:stretch>
                <a:fillRect/>
              </a:stretch>
            </a:blipFill>
            <a:ln algn="ctr" cap="flat" cmpd="sng" w="28575">
              <a:noFill/>
              <a:prstDash val="solid"/>
            </a:ln>
            <a:effectLst/>
          </p:spPr>
          <p:txBody>
            <a:bodyPr anchor="ctr" rtlCol="0"/>
            <a:lstStyle/>
            <a:p>
              <a:pPr algn="ctr">
                <a:defRPr/>
              </a:pPr>
              <a:endParaRPr kern="0" lang="en-US" sz="2400">
                <a:solidFill>
                  <a:sysClr lastClr="FFFFFF" val="window"/>
                </a:solidFill>
                <a:latin typeface="Palatino Linotype"/>
              </a:endParaRPr>
            </a:p>
          </p:txBody>
        </p:sp>
      </p:grpSp>
      <p:sp>
        <p:nvSpPr>
          <p:cNvPr id="64" name="矩形 63"/>
          <p:cNvSpPr/>
          <p:nvPr/>
        </p:nvSpPr>
        <p:spPr>
          <a:xfrm>
            <a:off x="4132877" y="1532545"/>
            <a:ext cx="2568494" cy="354434"/>
          </a:xfrm>
          <a:prstGeom prst="rect">
            <a:avLst/>
          </a:prstGeom>
          <a:solidFill>
            <a:srgbClr val="92D050"/>
          </a:solidFill>
          <a:ln algn="ctr" cap="flat" cmpd="sng" w="28575">
            <a:noFill/>
            <a:prstDash val="solid"/>
          </a:ln>
          <a:effectLst/>
        </p:spPr>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defTabSz="914400" eaLnBrk="1" fontAlgn="base" hangingPunct="1" indent="0" latinLnBrk="0" lvl="0" marL="0" marR="0">
              <a:lnSpc>
                <a:spcPct val="100000"/>
              </a:lnSpc>
              <a:spcBef>
                <a:spcPct val="0"/>
              </a:spcBef>
              <a:spcAft>
                <a:spcPct val="0"/>
              </a:spcAft>
              <a:buClrTx/>
              <a:buSzTx/>
              <a:buFontTx/>
              <a:buNone/>
              <a:defRPr/>
            </a:pPr>
            <a:endParaRPr altLang="en-US" b="1" baseline="0" cap="none" i="0" kern="0" kumimoji="0" lang="zh-CN" noProof="0" normalizeH="0" smtClean="0" spc="0" strike="noStrike" sz="1800" u="none">
              <a:ln>
                <a:noFill/>
              </a:ln>
              <a:solidFill>
                <a:prstClr val="white"/>
              </a:solidFill>
              <a:effectLst/>
              <a:uLnTx/>
              <a:uFillTx/>
              <a:latin typeface="Palatino Linotype"/>
              <a:ea charset="-122" panose="02010600030101010101" pitchFamily="2" typeface="宋体"/>
            </a:endParaRPr>
          </a:p>
        </p:txBody>
      </p:sp>
      <p:sp>
        <p:nvSpPr>
          <p:cNvPr id="65" name="TextBox 32"/>
          <p:cNvSpPr txBox="1"/>
          <p:nvPr/>
        </p:nvSpPr>
        <p:spPr>
          <a:xfrm>
            <a:off x="4305471" y="1595076"/>
            <a:ext cx="2269211" cy="234324"/>
          </a:xfrm>
          <a:prstGeom prst="rect">
            <a:avLst/>
          </a:prstGeom>
          <a:noFill/>
        </p:spPr>
        <p:txBody>
          <a:bodyPr bIns="25722" lIns="51442" rIns="51442" rtlCol="0" tIns="25722" wrap="square">
            <a:spAutoFit/>
          </a:bodyPr>
          <a:lstStyle/>
          <a:p>
            <a:pPr>
              <a:defRPr/>
            </a:pPr>
            <a:r>
              <a:rPr altLang="en-US" kern="0" lang="zh-CN" sz="1200">
                <a:solidFill>
                  <a:prstClr val="white"/>
                </a:solidFill>
                <a:latin charset="-122" pitchFamily="34" typeface="微软雅黑"/>
                <a:ea charset="-122" pitchFamily="34" typeface="微软雅黑"/>
                <a:sym charset="-122" pitchFamily="34" typeface="微软雅黑"/>
              </a:rPr>
              <a:t>在此添加您的描述说明</a:t>
            </a:r>
          </a:p>
        </p:txBody>
      </p:sp>
      <p:sp>
        <p:nvSpPr>
          <p:cNvPr id="66" name="矩形 65"/>
          <p:cNvSpPr/>
          <p:nvPr/>
        </p:nvSpPr>
        <p:spPr>
          <a:xfrm>
            <a:off x="4132874" y="1943513"/>
            <a:ext cx="2823072" cy="354434"/>
          </a:xfrm>
          <a:prstGeom prst="rect">
            <a:avLst/>
          </a:prstGeom>
          <a:solidFill>
            <a:srgbClr val="FF9900"/>
          </a:solidFill>
          <a:ln algn="ctr" cap="flat" cmpd="sng" w="28575">
            <a:noFill/>
            <a:prstDash val="solid"/>
          </a:ln>
          <a:effectLst/>
        </p:spPr>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defTabSz="914400" eaLnBrk="1" fontAlgn="base" hangingPunct="1" indent="0" latinLnBrk="0" lvl="0" marL="0" marR="0">
              <a:lnSpc>
                <a:spcPct val="100000"/>
              </a:lnSpc>
              <a:spcBef>
                <a:spcPct val="0"/>
              </a:spcBef>
              <a:spcAft>
                <a:spcPct val="0"/>
              </a:spcAft>
              <a:buClrTx/>
              <a:buSzTx/>
              <a:buFontTx/>
              <a:buNone/>
              <a:defRPr/>
            </a:pPr>
            <a:endParaRPr altLang="en-US" b="1" baseline="0" cap="none" i="0" kern="0" kumimoji="0" lang="zh-CN" noProof="0" normalizeH="0" smtClean="0" spc="0" strike="noStrike" sz="1800" u="none">
              <a:ln>
                <a:noFill/>
              </a:ln>
              <a:solidFill>
                <a:prstClr val="white"/>
              </a:solidFill>
              <a:effectLst/>
              <a:uLnTx/>
              <a:uFillTx/>
              <a:latin typeface="Palatino Linotype"/>
              <a:ea charset="-122" panose="02010600030101010101" pitchFamily="2" typeface="宋体"/>
            </a:endParaRPr>
          </a:p>
        </p:txBody>
      </p:sp>
      <p:sp>
        <p:nvSpPr>
          <p:cNvPr id="67" name="TextBox 34"/>
          <p:cNvSpPr txBox="1"/>
          <p:nvPr/>
        </p:nvSpPr>
        <p:spPr>
          <a:xfrm>
            <a:off x="4305469" y="2006045"/>
            <a:ext cx="2376290" cy="234324"/>
          </a:xfrm>
          <a:prstGeom prst="rect">
            <a:avLst/>
          </a:prstGeom>
          <a:noFill/>
        </p:spPr>
        <p:txBody>
          <a:bodyPr bIns="25722" lIns="51442" rIns="51442" rtlCol="0" tIns="25722" wrap="square">
            <a:spAutoFit/>
          </a:bodyPr>
          <a:lstStyle/>
          <a:p>
            <a:pPr>
              <a:defRPr/>
            </a:pPr>
            <a:r>
              <a:rPr altLang="en-US" kern="0" lang="zh-CN" sz="1200">
                <a:solidFill>
                  <a:prstClr val="white"/>
                </a:solidFill>
                <a:latin charset="-122" pitchFamily="34" typeface="微软雅黑"/>
                <a:ea charset="-122" pitchFamily="34" typeface="微软雅黑"/>
                <a:sym charset="-122" pitchFamily="34" typeface="微软雅黑"/>
              </a:rPr>
              <a:t>在此添加您的描述</a:t>
            </a:r>
          </a:p>
        </p:txBody>
      </p:sp>
      <p:sp>
        <p:nvSpPr>
          <p:cNvPr id="68" name="矩形 67"/>
          <p:cNvSpPr/>
          <p:nvPr/>
        </p:nvSpPr>
        <p:spPr>
          <a:xfrm>
            <a:off x="4132876" y="2354482"/>
            <a:ext cx="2823072" cy="354434"/>
          </a:xfrm>
          <a:prstGeom prst="rect">
            <a:avLst/>
          </a:prstGeom>
          <a:solidFill>
            <a:srgbClr val="942320"/>
          </a:solidFill>
          <a:ln algn="ctr" cap="flat" cmpd="sng" w="28575">
            <a:noFill/>
            <a:prstDash val="solid"/>
          </a:ln>
          <a:effectLst/>
        </p:spPr>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defTabSz="914400" eaLnBrk="1" fontAlgn="base" hangingPunct="1" indent="0" latinLnBrk="0" lvl="0" marL="0" marR="0">
              <a:lnSpc>
                <a:spcPct val="100000"/>
              </a:lnSpc>
              <a:spcBef>
                <a:spcPct val="0"/>
              </a:spcBef>
              <a:spcAft>
                <a:spcPct val="0"/>
              </a:spcAft>
              <a:buClrTx/>
              <a:buSzTx/>
              <a:buFontTx/>
              <a:buNone/>
              <a:defRPr/>
            </a:pPr>
            <a:endParaRPr altLang="en-US" b="1" baseline="0" cap="none" i="0" kern="0" kumimoji="0" lang="zh-CN" noProof="0" normalizeH="0" smtClean="0" spc="0" strike="noStrike" sz="1800" u="none">
              <a:ln>
                <a:noFill/>
              </a:ln>
              <a:solidFill>
                <a:prstClr val="white"/>
              </a:solidFill>
              <a:effectLst/>
              <a:uLnTx/>
              <a:uFillTx/>
              <a:latin typeface="Palatino Linotype"/>
              <a:ea charset="-122" panose="02010600030101010101" pitchFamily="2" typeface="宋体"/>
            </a:endParaRPr>
          </a:p>
        </p:txBody>
      </p:sp>
      <p:sp>
        <p:nvSpPr>
          <p:cNvPr id="69" name="TextBox 36"/>
          <p:cNvSpPr txBox="1"/>
          <p:nvPr/>
        </p:nvSpPr>
        <p:spPr>
          <a:xfrm>
            <a:off x="4305469" y="2417013"/>
            <a:ext cx="2544427" cy="234324"/>
          </a:xfrm>
          <a:prstGeom prst="rect">
            <a:avLst/>
          </a:prstGeom>
          <a:noFill/>
        </p:spPr>
        <p:txBody>
          <a:bodyPr bIns="25722" lIns="51442" rIns="51442" rtlCol="0" tIns="25722" wrap="square">
            <a:spAutoFit/>
          </a:bodyPr>
          <a:lstStyle/>
          <a:p>
            <a:pPr>
              <a:defRPr/>
            </a:pPr>
            <a:r>
              <a:rPr altLang="en-US" kern="0" lang="zh-CN" sz="1200">
                <a:solidFill>
                  <a:prstClr val="white"/>
                </a:solidFill>
                <a:latin charset="-122" pitchFamily="34" typeface="微软雅黑"/>
                <a:ea charset="-122" pitchFamily="34" typeface="微软雅黑"/>
                <a:sym charset="-122" pitchFamily="34" typeface="微软雅黑"/>
              </a:rPr>
              <a:t>在此添加您的小标签</a:t>
            </a:r>
          </a:p>
        </p:txBody>
      </p:sp>
      <p:sp>
        <p:nvSpPr>
          <p:cNvPr id="70" name="矩形 69"/>
          <p:cNvSpPr/>
          <p:nvPr/>
        </p:nvSpPr>
        <p:spPr>
          <a:xfrm>
            <a:off x="4132874" y="2765450"/>
            <a:ext cx="3241104" cy="354434"/>
          </a:xfrm>
          <a:prstGeom prst="rect">
            <a:avLst/>
          </a:prstGeom>
          <a:solidFill>
            <a:srgbClr val="664838"/>
          </a:solidFill>
          <a:ln algn="ctr" cap="flat" cmpd="sng" w="28575">
            <a:noFill/>
            <a:prstDash val="solid"/>
          </a:ln>
          <a:effectLst/>
        </p:spPr>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defTabSz="914400" eaLnBrk="1" fontAlgn="base" hangingPunct="1" indent="0" latinLnBrk="0" lvl="0" marL="0" marR="0">
              <a:lnSpc>
                <a:spcPct val="100000"/>
              </a:lnSpc>
              <a:spcBef>
                <a:spcPct val="0"/>
              </a:spcBef>
              <a:spcAft>
                <a:spcPct val="0"/>
              </a:spcAft>
              <a:buClrTx/>
              <a:buSzTx/>
              <a:buFontTx/>
              <a:buNone/>
              <a:defRPr/>
            </a:pPr>
            <a:endParaRPr altLang="en-US" b="1" baseline="0" cap="none" i="0" kern="0" kumimoji="0" lang="zh-CN" noProof="0" normalizeH="0" smtClean="0" spc="0" strike="noStrike" sz="1800" u="none">
              <a:ln>
                <a:noFill/>
              </a:ln>
              <a:solidFill>
                <a:prstClr val="white"/>
              </a:solidFill>
              <a:effectLst/>
              <a:uLnTx/>
              <a:uFillTx/>
              <a:latin typeface="Palatino Linotype"/>
              <a:ea charset="-122" panose="02010600030101010101" pitchFamily="2" typeface="宋体"/>
            </a:endParaRPr>
          </a:p>
        </p:txBody>
      </p:sp>
      <p:sp>
        <p:nvSpPr>
          <p:cNvPr id="71" name="TextBox 38"/>
          <p:cNvSpPr txBox="1"/>
          <p:nvPr/>
        </p:nvSpPr>
        <p:spPr>
          <a:xfrm>
            <a:off x="4305469" y="2827981"/>
            <a:ext cx="2860469" cy="234324"/>
          </a:xfrm>
          <a:prstGeom prst="rect">
            <a:avLst/>
          </a:prstGeom>
          <a:noFill/>
        </p:spPr>
        <p:txBody>
          <a:bodyPr bIns="25722" lIns="51442" rIns="51442" rtlCol="0" tIns="25722" wrap="square">
            <a:spAutoFit/>
          </a:bodyPr>
          <a:lstStyle/>
          <a:p>
            <a:pPr>
              <a:defRPr/>
            </a:pPr>
            <a:r>
              <a:rPr altLang="en-US" kern="0" lang="zh-CN" sz="1200">
                <a:solidFill>
                  <a:sysClr lastClr="FFFFFF" val="window">
                    <a:lumMod val="95000"/>
                  </a:sysClr>
                </a:solidFill>
                <a:latin charset="-122" pitchFamily="34" typeface="微软雅黑"/>
                <a:ea charset="-122" pitchFamily="34" typeface="微软雅黑"/>
                <a:sym charset="-122" pitchFamily="34" typeface="微软雅黑"/>
              </a:rPr>
              <a:t>在此添加您的描述</a:t>
            </a:r>
          </a:p>
        </p:txBody>
      </p:sp>
      <p:sp>
        <p:nvSpPr>
          <p:cNvPr id="72" name="矩形 71"/>
          <p:cNvSpPr/>
          <p:nvPr/>
        </p:nvSpPr>
        <p:spPr>
          <a:xfrm>
            <a:off x="4132874" y="1121575"/>
            <a:ext cx="3083111" cy="354434"/>
          </a:xfrm>
          <a:prstGeom prst="rect">
            <a:avLst/>
          </a:prstGeom>
          <a:solidFill>
            <a:srgbClr val="2CAA83"/>
          </a:solidFill>
          <a:ln algn="ctr" cap="flat" cmpd="sng" w="28575">
            <a:noFill/>
            <a:prstDash val="solid"/>
          </a:ln>
          <a:effectLst/>
        </p:spPr>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defTabSz="914400" eaLnBrk="1" fontAlgn="base" hangingPunct="1" indent="0" latinLnBrk="0" lvl="0" marL="0" marR="0">
              <a:lnSpc>
                <a:spcPct val="100000"/>
              </a:lnSpc>
              <a:spcBef>
                <a:spcPct val="0"/>
              </a:spcBef>
              <a:spcAft>
                <a:spcPct val="0"/>
              </a:spcAft>
              <a:buClrTx/>
              <a:buSzTx/>
              <a:buFontTx/>
              <a:buNone/>
              <a:defRPr/>
            </a:pPr>
            <a:endParaRPr altLang="en-US" b="1" baseline="0" cap="none" i="0" kern="0" kumimoji="0" lang="zh-CN" noProof="0" normalizeH="0" smtClean="0" spc="0" strike="noStrike" sz="1800" u="none">
              <a:ln>
                <a:noFill/>
              </a:ln>
              <a:solidFill>
                <a:prstClr val="white"/>
              </a:solidFill>
              <a:effectLst/>
              <a:uLnTx/>
              <a:uFillTx/>
              <a:latin typeface="Palatino Linotype"/>
              <a:ea charset="-122" panose="02010600030101010101" pitchFamily="2" typeface="宋体"/>
            </a:endParaRPr>
          </a:p>
        </p:txBody>
      </p:sp>
      <p:sp>
        <p:nvSpPr>
          <p:cNvPr id="73" name="TextBox 40"/>
          <p:cNvSpPr txBox="1"/>
          <p:nvPr/>
        </p:nvSpPr>
        <p:spPr>
          <a:xfrm>
            <a:off x="4305468" y="1184107"/>
            <a:ext cx="2327733" cy="234324"/>
          </a:xfrm>
          <a:prstGeom prst="rect">
            <a:avLst/>
          </a:prstGeom>
          <a:noFill/>
        </p:spPr>
        <p:txBody>
          <a:bodyPr bIns="25722" lIns="51442" rIns="51442" rtlCol="0" tIns="25722" wrap="square">
            <a:spAutoFit/>
          </a:bodyPr>
          <a:lstStyle/>
          <a:p>
            <a:pPr>
              <a:defRPr/>
            </a:pPr>
            <a:r>
              <a:rPr altLang="en-US" kern="0" lang="zh-CN" sz="1200">
                <a:solidFill>
                  <a:prstClr val="white"/>
                </a:solidFill>
                <a:latin charset="-122" pitchFamily="34" typeface="微软雅黑"/>
                <a:ea charset="-122" pitchFamily="34" typeface="微软雅黑"/>
                <a:sym charset="-122" pitchFamily="34" typeface="微软雅黑"/>
              </a:rPr>
              <a:t>在此添加您的小标签</a:t>
            </a:r>
          </a:p>
        </p:txBody>
      </p:sp>
      <p:sp>
        <p:nvSpPr>
          <p:cNvPr id="74" name="矩形 73"/>
          <p:cNvSpPr/>
          <p:nvPr/>
        </p:nvSpPr>
        <p:spPr>
          <a:xfrm>
            <a:off x="4132876" y="3176420"/>
            <a:ext cx="2186212" cy="354434"/>
          </a:xfrm>
          <a:prstGeom prst="rect">
            <a:avLst/>
          </a:prstGeom>
          <a:solidFill>
            <a:srgbClr val="2F5879"/>
          </a:solidFill>
          <a:ln algn="ctr" cap="flat" cmpd="sng" w="28575">
            <a:noFill/>
            <a:prstDash val="solid"/>
          </a:ln>
          <a:effectLst/>
        </p:spPr>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defTabSz="914400" eaLnBrk="1" fontAlgn="base" hangingPunct="1" indent="0" latinLnBrk="0" lvl="0" marL="0" marR="0">
              <a:lnSpc>
                <a:spcPct val="100000"/>
              </a:lnSpc>
              <a:spcBef>
                <a:spcPct val="0"/>
              </a:spcBef>
              <a:spcAft>
                <a:spcPct val="0"/>
              </a:spcAft>
              <a:buClrTx/>
              <a:buSzTx/>
              <a:buFontTx/>
              <a:buNone/>
              <a:defRPr/>
            </a:pPr>
            <a:endParaRPr altLang="en-US" b="1" baseline="0" cap="none" i="0" kern="0" kumimoji="0" lang="zh-CN" noProof="0" normalizeH="0" smtClean="0" spc="0" strike="noStrike" sz="1800" u="none">
              <a:ln>
                <a:noFill/>
              </a:ln>
              <a:solidFill>
                <a:prstClr val="white"/>
              </a:solidFill>
              <a:effectLst/>
              <a:uLnTx/>
              <a:uFillTx/>
              <a:latin typeface="Palatino Linotype"/>
              <a:ea charset="-122" panose="02010600030101010101" pitchFamily="2" typeface="宋体"/>
            </a:endParaRPr>
          </a:p>
        </p:txBody>
      </p:sp>
      <p:sp>
        <p:nvSpPr>
          <p:cNvPr id="75" name="TextBox 42"/>
          <p:cNvSpPr txBox="1"/>
          <p:nvPr/>
        </p:nvSpPr>
        <p:spPr>
          <a:xfrm>
            <a:off x="4305471" y="3225503"/>
            <a:ext cx="1825757" cy="234324"/>
          </a:xfrm>
          <a:prstGeom prst="rect">
            <a:avLst/>
          </a:prstGeom>
          <a:noFill/>
        </p:spPr>
        <p:txBody>
          <a:bodyPr bIns="25722" lIns="51442" rIns="51442" rtlCol="0" tIns="25722" wrap="square">
            <a:spAutoFit/>
          </a:bodyPr>
          <a:lstStyle/>
          <a:p>
            <a:pPr>
              <a:defRPr/>
            </a:pPr>
            <a:r>
              <a:rPr altLang="en-US" kern="0" lang="zh-CN" sz="1200">
                <a:solidFill>
                  <a:prstClr val="white"/>
                </a:solidFill>
                <a:latin charset="-122" pitchFamily="34" typeface="微软雅黑"/>
                <a:ea charset="-122" pitchFamily="34" typeface="微软雅黑"/>
                <a:sym charset="-122" pitchFamily="34" typeface="微软雅黑"/>
              </a:rPr>
              <a:t>在此添加您的小标签</a:t>
            </a:r>
          </a:p>
        </p:txBody>
      </p:sp>
      <p:sp>
        <p:nvSpPr>
          <p:cNvPr id="76" name="矩形 75"/>
          <p:cNvSpPr/>
          <p:nvPr/>
        </p:nvSpPr>
        <p:spPr>
          <a:xfrm>
            <a:off x="4124016" y="3671248"/>
            <a:ext cx="784870" cy="327668"/>
          </a:xfrm>
          <a:prstGeom prst="rect">
            <a:avLst/>
          </a:prstGeom>
        </p:spPr>
        <p:txBody>
          <a:bodyPr bIns="34294" lIns="68585" rIns="68585" tIns="34294" wrap="none">
            <a:spAutoFit/>
          </a:bodyPr>
          <a:lstStyle/>
          <a:p>
            <a:pPr algn="ctr">
              <a:defRPr/>
            </a:pPr>
            <a:r>
              <a:rPr altLang="en-US" b="1" kern="0" lang="zh-CN" smtClean="0" sz="1700">
                <a:solidFill>
                  <a:srgbClr val="000000">
                    <a:lumMod val="85000"/>
                    <a:lumOff val="15000"/>
                  </a:srgbClr>
                </a:solidFill>
                <a:latin charset="-122" pitchFamily="34" typeface="微软雅黑"/>
                <a:ea charset="-122" pitchFamily="34" typeface="微软雅黑"/>
              </a:rPr>
              <a:t>方案一</a:t>
            </a:r>
          </a:p>
        </p:txBody>
      </p:sp>
      <p:sp>
        <p:nvSpPr>
          <p:cNvPr id="77" name="矩形 47"/>
          <p:cNvSpPr>
            <a:spLocks noChangeArrowheads="1"/>
          </p:cNvSpPr>
          <p:nvPr/>
        </p:nvSpPr>
        <p:spPr bwMode="auto">
          <a:xfrm>
            <a:off x="4000668" y="3958955"/>
            <a:ext cx="2346026" cy="47092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94" lIns="68585" rIns="68585" tIns="34294" wrap="square">
            <a:spAutoFit/>
          </a:bodyPr>
          <a:lstStyle/>
          <a:p>
            <a:pPr>
              <a:lnSpc>
                <a:spcPct val="120000"/>
              </a:lnSpc>
              <a:spcBef>
                <a:spcPct val="0"/>
              </a:spcBef>
              <a:buFont typeface="Arial"/>
              <a:buNone/>
              <a:defRPr/>
            </a:pPr>
            <a:r>
              <a:rPr altLang="en-US" kern="0" lang="zh-CN" sz="1100">
                <a:solidFill>
                  <a:srgbClr val="000000">
                    <a:lumMod val="85000"/>
                    <a:lumOff val="15000"/>
                  </a:srgbClr>
                </a:solidFill>
                <a:latin charset="-122" pitchFamily="34" typeface="微软雅黑"/>
                <a:ea charset="-122" pitchFamily="34" typeface="微软雅黑"/>
                <a:sym charset="-122" pitchFamily="34" typeface="微软雅黑"/>
              </a:rPr>
              <a:t>在此录入本图表的综合描述说明，在此录入本图表的综合描述说明。</a:t>
            </a:r>
          </a:p>
        </p:txBody>
      </p:sp>
      <p:sp>
        <p:nvSpPr>
          <p:cNvPr id="78" name="矩形 77"/>
          <p:cNvSpPr/>
          <p:nvPr/>
        </p:nvSpPr>
        <p:spPr>
          <a:xfrm>
            <a:off x="6438113" y="3671248"/>
            <a:ext cx="784870" cy="327668"/>
          </a:xfrm>
          <a:prstGeom prst="rect">
            <a:avLst/>
          </a:prstGeom>
        </p:spPr>
        <p:txBody>
          <a:bodyPr bIns="34294" lIns="68585" rIns="68585" tIns="34294" wrap="none">
            <a:spAutoFit/>
          </a:bodyPr>
          <a:lstStyle/>
          <a:p>
            <a:pPr algn="ctr">
              <a:defRPr/>
            </a:pPr>
            <a:r>
              <a:rPr altLang="en-US" b="1" kern="0" lang="zh-CN" smtClean="0" sz="1700">
                <a:solidFill>
                  <a:srgbClr val="000000">
                    <a:lumMod val="85000"/>
                    <a:lumOff val="15000"/>
                  </a:srgbClr>
                </a:solidFill>
                <a:latin charset="-122" pitchFamily="34" typeface="微软雅黑"/>
                <a:ea charset="-122" pitchFamily="34" typeface="微软雅黑"/>
              </a:rPr>
              <a:t>方案二</a:t>
            </a:r>
          </a:p>
        </p:txBody>
      </p:sp>
      <p:sp>
        <p:nvSpPr>
          <p:cNvPr id="79" name="矩形 78"/>
          <p:cNvSpPr>
            <a:spLocks noChangeArrowheads="1"/>
          </p:cNvSpPr>
          <p:nvPr/>
        </p:nvSpPr>
        <p:spPr bwMode="auto">
          <a:xfrm>
            <a:off x="6314766" y="3958955"/>
            <a:ext cx="2346026" cy="47092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94" lIns="68585" rIns="68585" tIns="34294" wrap="square">
            <a:spAutoFit/>
          </a:bodyPr>
          <a:lstStyle/>
          <a:p>
            <a:pPr>
              <a:lnSpc>
                <a:spcPct val="120000"/>
              </a:lnSpc>
              <a:spcBef>
                <a:spcPct val="0"/>
              </a:spcBef>
              <a:buFont typeface="Arial"/>
              <a:buNone/>
              <a:defRPr/>
            </a:pPr>
            <a:r>
              <a:rPr altLang="en-US" kern="0" lang="zh-CN" sz="1100">
                <a:solidFill>
                  <a:srgbClr val="000000">
                    <a:lumMod val="85000"/>
                    <a:lumOff val="15000"/>
                  </a:srgbClr>
                </a:solidFill>
                <a:latin charset="-122" pitchFamily="34" typeface="微软雅黑"/>
                <a:ea charset="-122" pitchFamily="34" typeface="微软雅黑"/>
                <a:sym charset="-122" pitchFamily="34" typeface="微软雅黑"/>
              </a:rPr>
              <a:t>在此录入本图表的综合描述说明，在此录入本图表的综合描述说明。</a:t>
            </a:r>
          </a:p>
        </p:txBody>
      </p:sp>
    </p:spTree>
    <p:extLst>
      <p:ext uri="{BB962C8B-B14F-4D97-AF65-F5344CB8AC3E}">
        <p14:creationId val="3105550718"/>
      </p:ext>
    </p:extLst>
  </p:cSld>
  <p:clrMapOvr>
    <a:masterClrMapping/>
  </p:clrMapOvr>
  <p:transition advTm="8000" spd="slow">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8">
                                  <p:stCondLst>
                                    <p:cond delay="0"/>
                                  </p:stCondLst>
                                  <p:childTnLst>
                                    <p:set>
                                      <p:cBhvr>
                                        <p:cTn dur="1" fill="hold" id="6">
                                          <p:stCondLst>
                                            <p:cond delay="0"/>
                                          </p:stCondLst>
                                        </p:cTn>
                                        <p:tgtEl>
                                          <p:spTgt spid="61"/>
                                        </p:tgtEl>
                                        <p:attrNameLst>
                                          <p:attrName>style.visibility</p:attrName>
                                        </p:attrNameLst>
                                      </p:cBhvr>
                                      <p:to>
                                        <p:strVal val="visible"/>
                                      </p:to>
                                    </p:set>
                                    <p:anim calcmode="lin" valueType="num">
                                      <p:cBhvr additive="base">
                                        <p:cTn dur="500" fill="hold" id="7"/>
                                        <p:tgtEl>
                                          <p:spTgt spid="61"/>
                                        </p:tgtEl>
                                        <p:attrNameLst>
                                          <p:attrName>ppt_x</p:attrName>
                                        </p:attrNameLst>
                                      </p:cBhvr>
                                      <p:tavLst>
                                        <p:tav tm="0">
                                          <p:val>
                                            <p:strVal val="0-#ppt_w/2"/>
                                          </p:val>
                                        </p:tav>
                                        <p:tav tm="100000">
                                          <p:val>
                                            <p:strVal val="#ppt_x"/>
                                          </p:val>
                                        </p:tav>
                                      </p:tavLst>
                                    </p:anim>
                                    <p:anim calcmode="lin" valueType="num">
                                      <p:cBhvr additive="base">
                                        <p:cTn dur="500" fill="hold" id="8"/>
                                        <p:tgtEl>
                                          <p:spTgt spid="61"/>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500"/>
                            </p:stCondLst>
                            <p:childTnLst>
                              <p:par>
                                <p:cTn fill="hold" grpId="0" id="10" nodeType="afterEffect" presetClass="entr" presetID="12" presetSubtype="8">
                                  <p:stCondLst>
                                    <p:cond delay="0"/>
                                  </p:stCondLst>
                                  <p:childTnLst>
                                    <p:set>
                                      <p:cBhvr>
                                        <p:cTn dur="1" fill="hold" id="11">
                                          <p:stCondLst>
                                            <p:cond delay="0"/>
                                          </p:stCondLst>
                                        </p:cTn>
                                        <p:tgtEl>
                                          <p:spTgt spid="73"/>
                                        </p:tgtEl>
                                        <p:attrNameLst>
                                          <p:attrName>style.visibility</p:attrName>
                                        </p:attrNameLst>
                                      </p:cBhvr>
                                      <p:to>
                                        <p:strVal val="visible"/>
                                      </p:to>
                                    </p:set>
                                    <p:anim calcmode="lin" valueType="num">
                                      <p:cBhvr additive="base">
                                        <p:cTn dur="350" id="12"/>
                                        <p:tgtEl>
                                          <p:spTgt spid="73"/>
                                        </p:tgtEl>
                                        <p:attrNameLst>
                                          <p:attrName>ppt_x</p:attrName>
                                        </p:attrNameLst>
                                      </p:cBhvr>
                                      <p:tavLst>
                                        <p:tav tm="0">
                                          <p:val>
                                            <p:strVal val="#ppt_x-#ppt_w*1.125000"/>
                                          </p:val>
                                        </p:tav>
                                        <p:tav tm="100000">
                                          <p:val>
                                            <p:strVal val="#ppt_x"/>
                                          </p:val>
                                        </p:tav>
                                      </p:tavLst>
                                    </p:anim>
                                    <p:animEffect filter="wipe(right)" transition="in">
                                      <p:cBhvr>
                                        <p:cTn dur="350" id="13"/>
                                        <p:tgtEl>
                                          <p:spTgt spid="73"/>
                                        </p:tgtEl>
                                      </p:cBhvr>
                                    </p:animEffect>
                                  </p:childTnLst>
                                </p:cTn>
                              </p:par>
                              <p:par>
                                <p:cTn fill="hold" grpId="0" id="14" nodeType="withEffect" presetClass="entr" presetID="12" presetSubtype="8">
                                  <p:stCondLst>
                                    <p:cond delay="0"/>
                                  </p:stCondLst>
                                  <p:childTnLst>
                                    <p:set>
                                      <p:cBhvr>
                                        <p:cTn dur="1" fill="hold" id="15">
                                          <p:stCondLst>
                                            <p:cond delay="0"/>
                                          </p:stCondLst>
                                        </p:cTn>
                                        <p:tgtEl>
                                          <p:spTgt spid="72"/>
                                        </p:tgtEl>
                                        <p:attrNameLst>
                                          <p:attrName>style.visibility</p:attrName>
                                        </p:attrNameLst>
                                      </p:cBhvr>
                                      <p:to>
                                        <p:strVal val="visible"/>
                                      </p:to>
                                    </p:set>
                                    <p:anim calcmode="lin" valueType="num">
                                      <p:cBhvr additive="base">
                                        <p:cTn dur="350" id="16"/>
                                        <p:tgtEl>
                                          <p:spTgt spid="72"/>
                                        </p:tgtEl>
                                        <p:attrNameLst>
                                          <p:attrName>ppt_x</p:attrName>
                                        </p:attrNameLst>
                                      </p:cBhvr>
                                      <p:tavLst>
                                        <p:tav tm="0">
                                          <p:val>
                                            <p:strVal val="#ppt_x-#ppt_w*1.125000"/>
                                          </p:val>
                                        </p:tav>
                                        <p:tav tm="100000">
                                          <p:val>
                                            <p:strVal val="#ppt_x"/>
                                          </p:val>
                                        </p:tav>
                                      </p:tavLst>
                                    </p:anim>
                                    <p:animEffect filter="wipe(right)" transition="in">
                                      <p:cBhvr>
                                        <p:cTn dur="350" id="17"/>
                                        <p:tgtEl>
                                          <p:spTgt spid="72"/>
                                        </p:tgtEl>
                                      </p:cBhvr>
                                    </p:animEffect>
                                  </p:childTnLst>
                                </p:cTn>
                              </p:par>
                              <p:par>
                                <p:cTn fill="hold" grpId="0" id="18" nodeType="withEffect" presetClass="entr" presetID="12" presetSubtype="8">
                                  <p:stCondLst>
                                    <p:cond delay="250"/>
                                  </p:stCondLst>
                                  <p:childTnLst>
                                    <p:set>
                                      <p:cBhvr>
                                        <p:cTn dur="1" fill="hold" id="19">
                                          <p:stCondLst>
                                            <p:cond delay="0"/>
                                          </p:stCondLst>
                                        </p:cTn>
                                        <p:tgtEl>
                                          <p:spTgt spid="65"/>
                                        </p:tgtEl>
                                        <p:attrNameLst>
                                          <p:attrName>style.visibility</p:attrName>
                                        </p:attrNameLst>
                                      </p:cBhvr>
                                      <p:to>
                                        <p:strVal val="visible"/>
                                      </p:to>
                                    </p:set>
                                    <p:anim calcmode="lin" valueType="num">
                                      <p:cBhvr additive="base">
                                        <p:cTn dur="350" id="20"/>
                                        <p:tgtEl>
                                          <p:spTgt spid="65"/>
                                        </p:tgtEl>
                                        <p:attrNameLst>
                                          <p:attrName>ppt_x</p:attrName>
                                        </p:attrNameLst>
                                      </p:cBhvr>
                                      <p:tavLst>
                                        <p:tav tm="0">
                                          <p:val>
                                            <p:strVal val="#ppt_x-#ppt_w*1.125000"/>
                                          </p:val>
                                        </p:tav>
                                        <p:tav tm="100000">
                                          <p:val>
                                            <p:strVal val="#ppt_x"/>
                                          </p:val>
                                        </p:tav>
                                      </p:tavLst>
                                    </p:anim>
                                    <p:animEffect filter="wipe(right)" transition="in">
                                      <p:cBhvr>
                                        <p:cTn dur="350" id="21"/>
                                        <p:tgtEl>
                                          <p:spTgt spid="65"/>
                                        </p:tgtEl>
                                      </p:cBhvr>
                                    </p:animEffect>
                                  </p:childTnLst>
                                </p:cTn>
                              </p:par>
                              <p:par>
                                <p:cTn fill="hold" grpId="0" id="22" nodeType="withEffect" presetClass="entr" presetID="12" presetSubtype="8">
                                  <p:stCondLst>
                                    <p:cond delay="250"/>
                                  </p:stCondLst>
                                  <p:childTnLst>
                                    <p:set>
                                      <p:cBhvr>
                                        <p:cTn dur="1" fill="hold" id="23">
                                          <p:stCondLst>
                                            <p:cond delay="0"/>
                                          </p:stCondLst>
                                        </p:cTn>
                                        <p:tgtEl>
                                          <p:spTgt spid="64"/>
                                        </p:tgtEl>
                                        <p:attrNameLst>
                                          <p:attrName>style.visibility</p:attrName>
                                        </p:attrNameLst>
                                      </p:cBhvr>
                                      <p:to>
                                        <p:strVal val="visible"/>
                                      </p:to>
                                    </p:set>
                                    <p:anim calcmode="lin" valueType="num">
                                      <p:cBhvr additive="base">
                                        <p:cTn dur="350" id="24"/>
                                        <p:tgtEl>
                                          <p:spTgt spid="64"/>
                                        </p:tgtEl>
                                        <p:attrNameLst>
                                          <p:attrName>ppt_x</p:attrName>
                                        </p:attrNameLst>
                                      </p:cBhvr>
                                      <p:tavLst>
                                        <p:tav tm="0">
                                          <p:val>
                                            <p:strVal val="#ppt_x-#ppt_w*1.125000"/>
                                          </p:val>
                                        </p:tav>
                                        <p:tav tm="100000">
                                          <p:val>
                                            <p:strVal val="#ppt_x"/>
                                          </p:val>
                                        </p:tav>
                                      </p:tavLst>
                                    </p:anim>
                                    <p:animEffect filter="wipe(right)" transition="in">
                                      <p:cBhvr>
                                        <p:cTn dur="350" id="25"/>
                                        <p:tgtEl>
                                          <p:spTgt spid="64"/>
                                        </p:tgtEl>
                                      </p:cBhvr>
                                    </p:animEffect>
                                  </p:childTnLst>
                                </p:cTn>
                              </p:par>
                              <p:par>
                                <p:cTn fill="hold" grpId="0" id="26" nodeType="withEffect" presetClass="entr" presetID="12" presetSubtype="8">
                                  <p:stCondLst>
                                    <p:cond delay="500"/>
                                  </p:stCondLst>
                                  <p:childTnLst>
                                    <p:set>
                                      <p:cBhvr>
                                        <p:cTn dur="1" fill="hold" id="27">
                                          <p:stCondLst>
                                            <p:cond delay="0"/>
                                          </p:stCondLst>
                                        </p:cTn>
                                        <p:tgtEl>
                                          <p:spTgt spid="67"/>
                                        </p:tgtEl>
                                        <p:attrNameLst>
                                          <p:attrName>style.visibility</p:attrName>
                                        </p:attrNameLst>
                                      </p:cBhvr>
                                      <p:to>
                                        <p:strVal val="visible"/>
                                      </p:to>
                                    </p:set>
                                    <p:anim calcmode="lin" valueType="num">
                                      <p:cBhvr additive="base">
                                        <p:cTn dur="350" id="28"/>
                                        <p:tgtEl>
                                          <p:spTgt spid="67"/>
                                        </p:tgtEl>
                                        <p:attrNameLst>
                                          <p:attrName>ppt_x</p:attrName>
                                        </p:attrNameLst>
                                      </p:cBhvr>
                                      <p:tavLst>
                                        <p:tav tm="0">
                                          <p:val>
                                            <p:strVal val="#ppt_x-#ppt_w*1.125000"/>
                                          </p:val>
                                        </p:tav>
                                        <p:tav tm="100000">
                                          <p:val>
                                            <p:strVal val="#ppt_x"/>
                                          </p:val>
                                        </p:tav>
                                      </p:tavLst>
                                    </p:anim>
                                    <p:animEffect filter="wipe(right)" transition="in">
                                      <p:cBhvr>
                                        <p:cTn dur="350" id="29"/>
                                        <p:tgtEl>
                                          <p:spTgt spid="67"/>
                                        </p:tgtEl>
                                      </p:cBhvr>
                                    </p:animEffect>
                                  </p:childTnLst>
                                </p:cTn>
                              </p:par>
                              <p:par>
                                <p:cTn fill="hold" grpId="0" id="30" nodeType="withEffect" presetClass="entr" presetID="12" presetSubtype="8">
                                  <p:stCondLst>
                                    <p:cond delay="500"/>
                                  </p:stCondLst>
                                  <p:childTnLst>
                                    <p:set>
                                      <p:cBhvr>
                                        <p:cTn dur="1" fill="hold" id="31">
                                          <p:stCondLst>
                                            <p:cond delay="0"/>
                                          </p:stCondLst>
                                        </p:cTn>
                                        <p:tgtEl>
                                          <p:spTgt spid="66"/>
                                        </p:tgtEl>
                                        <p:attrNameLst>
                                          <p:attrName>style.visibility</p:attrName>
                                        </p:attrNameLst>
                                      </p:cBhvr>
                                      <p:to>
                                        <p:strVal val="visible"/>
                                      </p:to>
                                    </p:set>
                                    <p:anim calcmode="lin" valueType="num">
                                      <p:cBhvr additive="base">
                                        <p:cTn dur="350" id="32"/>
                                        <p:tgtEl>
                                          <p:spTgt spid="66"/>
                                        </p:tgtEl>
                                        <p:attrNameLst>
                                          <p:attrName>ppt_x</p:attrName>
                                        </p:attrNameLst>
                                      </p:cBhvr>
                                      <p:tavLst>
                                        <p:tav tm="0">
                                          <p:val>
                                            <p:strVal val="#ppt_x-#ppt_w*1.125000"/>
                                          </p:val>
                                        </p:tav>
                                        <p:tav tm="100000">
                                          <p:val>
                                            <p:strVal val="#ppt_x"/>
                                          </p:val>
                                        </p:tav>
                                      </p:tavLst>
                                    </p:anim>
                                    <p:animEffect filter="wipe(right)" transition="in">
                                      <p:cBhvr>
                                        <p:cTn dur="350" id="33"/>
                                        <p:tgtEl>
                                          <p:spTgt spid="66"/>
                                        </p:tgtEl>
                                      </p:cBhvr>
                                    </p:animEffect>
                                  </p:childTnLst>
                                </p:cTn>
                              </p:par>
                              <p:par>
                                <p:cTn fill="hold" grpId="0" id="34" nodeType="withEffect" presetClass="entr" presetID="12" presetSubtype="8">
                                  <p:stCondLst>
                                    <p:cond delay="250"/>
                                  </p:stCondLst>
                                  <p:childTnLst>
                                    <p:set>
                                      <p:cBhvr>
                                        <p:cTn dur="1" fill="hold" id="35">
                                          <p:stCondLst>
                                            <p:cond delay="0"/>
                                          </p:stCondLst>
                                        </p:cTn>
                                        <p:tgtEl>
                                          <p:spTgt spid="69"/>
                                        </p:tgtEl>
                                        <p:attrNameLst>
                                          <p:attrName>style.visibility</p:attrName>
                                        </p:attrNameLst>
                                      </p:cBhvr>
                                      <p:to>
                                        <p:strVal val="visible"/>
                                      </p:to>
                                    </p:set>
                                    <p:anim calcmode="lin" valueType="num">
                                      <p:cBhvr additive="base">
                                        <p:cTn dur="350" id="36"/>
                                        <p:tgtEl>
                                          <p:spTgt spid="69"/>
                                        </p:tgtEl>
                                        <p:attrNameLst>
                                          <p:attrName>ppt_x</p:attrName>
                                        </p:attrNameLst>
                                      </p:cBhvr>
                                      <p:tavLst>
                                        <p:tav tm="0">
                                          <p:val>
                                            <p:strVal val="#ppt_x-#ppt_w*1.125000"/>
                                          </p:val>
                                        </p:tav>
                                        <p:tav tm="100000">
                                          <p:val>
                                            <p:strVal val="#ppt_x"/>
                                          </p:val>
                                        </p:tav>
                                      </p:tavLst>
                                    </p:anim>
                                    <p:animEffect filter="wipe(right)" transition="in">
                                      <p:cBhvr>
                                        <p:cTn dur="350" id="37"/>
                                        <p:tgtEl>
                                          <p:spTgt spid="69"/>
                                        </p:tgtEl>
                                      </p:cBhvr>
                                    </p:animEffect>
                                  </p:childTnLst>
                                </p:cTn>
                              </p:par>
                              <p:par>
                                <p:cTn fill="hold" grpId="0" id="38" nodeType="withEffect" presetClass="entr" presetID="12" presetSubtype="8">
                                  <p:stCondLst>
                                    <p:cond delay="250"/>
                                  </p:stCondLst>
                                  <p:childTnLst>
                                    <p:set>
                                      <p:cBhvr>
                                        <p:cTn dur="1" fill="hold" id="39">
                                          <p:stCondLst>
                                            <p:cond delay="0"/>
                                          </p:stCondLst>
                                        </p:cTn>
                                        <p:tgtEl>
                                          <p:spTgt spid="68"/>
                                        </p:tgtEl>
                                        <p:attrNameLst>
                                          <p:attrName>style.visibility</p:attrName>
                                        </p:attrNameLst>
                                      </p:cBhvr>
                                      <p:to>
                                        <p:strVal val="visible"/>
                                      </p:to>
                                    </p:set>
                                    <p:anim calcmode="lin" valueType="num">
                                      <p:cBhvr additive="base">
                                        <p:cTn dur="350" id="40"/>
                                        <p:tgtEl>
                                          <p:spTgt spid="68"/>
                                        </p:tgtEl>
                                        <p:attrNameLst>
                                          <p:attrName>ppt_x</p:attrName>
                                        </p:attrNameLst>
                                      </p:cBhvr>
                                      <p:tavLst>
                                        <p:tav tm="0">
                                          <p:val>
                                            <p:strVal val="#ppt_x-#ppt_w*1.125000"/>
                                          </p:val>
                                        </p:tav>
                                        <p:tav tm="100000">
                                          <p:val>
                                            <p:strVal val="#ppt_x"/>
                                          </p:val>
                                        </p:tav>
                                      </p:tavLst>
                                    </p:anim>
                                    <p:animEffect filter="wipe(right)" transition="in">
                                      <p:cBhvr>
                                        <p:cTn dur="350" id="41"/>
                                        <p:tgtEl>
                                          <p:spTgt spid="68"/>
                                        </p:tgtEl>
                                      </p:cBhvr>
                                    </p:animEffect>
                                  </p:childTnLst>
                                </p:cTn>
                              </p:par>
                              <p:par>
                                <p:cTn fill="hold" grpId="0" id="42" nodeType="withEffect" presetClass="entr" presetID="12" presetSubtype="8">
                                  <p:stCondLst>
                                    <p:cond delay="750"/>
                                  </p:stCondLst>
                                  <p:childTnLst>
                                    <p:set>
                                      <p:cBhvr>
                                        <p:cTn dur="1" fill="hold" id="43">
                                          <p:stCondLst>
                                            <p:cond delay="0"/>
                                          </p:stCondLst>
                                        </p:cTn>
                                        <p:tgtEl>
                                          <p:spTgt spid="71"/>
                                        </p:tgtEl>
                                        <p:attrNameLst>
                                          <p:attrName>style.visibility</p:attrName>
                                        </p:attrNameLst>
                                      </p:cBhvr>
                                      <p:to>
                                        <p:strVal val="visible"/>
                                      </p:to>
                                    </p:set>
                                    <p:anim calcmode="lin" valueType="num">
                                      <p:cBhvr additive="base">
                                        <p:cTn dur="350" id="44"/>
                                        <p:tgtEl>
                                          <p:spTgt spid="71"/>
                                        </p:tgtEl>
                                        <p:attrNameLst>
                                          <p:attrName>ppt_x</p:attrName>
                                        </p:attrNameLst>
                                      </p:cBhvr>
                                      <p:tavLst>
                                        <p:tav tm="0">
                                          <p:val>
                                            <p:strVal val="#ppt_x-#ppt_w*1.125000"/>
                                          </p:val>
                                        </p:tav>
                                        <p:tav tm="100000">
                                          <p:val>
                                            <p:strVal val="#ppt_x"/>
                                          </p:val>
                                        </p:tav>
                                      </p:tavLst>
                                    </p:anim>
                                    <p:animEffect filter="wipe(right)" transition="in">
                                      <p:cBhvr>
                                        <p:cTn dur="350" id="45"/>
                                        <p:tgtEl>
                                          <p:spTgt spid="71"/>
                                        </p:tgtEl>
                                      </p:cBhvr>
                                    </p:animEffect>
                                  </p:childTnLst>
                                </p:cTn>
                              </p:par>
                              <p:par>
                                <p:cTn fill="hold" grpId="0" id="46" nodeType="withEffect" presetClass="entr" presetID="12" presetSubtype="8">
                                  <p:stCondLst>
                                    <p:cond delay="750"/>
                                  </p:stCondLst>
                                  <p:childTnLst>
                                    <p:set>
                                      <p:cBhvr>
                                        <p:cTn dur="1" fill="hold" id="47">
                                          <p:stCondLst>
                                            <p:cond delay="0"/>
                                          </p:stCondLst>
                                        </p:cTn>
                                        <p:tgtEl>
                                          <p:spTgt spid="70"/>
                                        </p:tgtEl>
                                        <p:attrNameLst>
                                          <p:attrName>style.visibility</p:attrName>
                                        </p:attrNameLst>
                                      </p:cBhvr>
                                      <p:to>
                                        <p:strVal val="visible"/>
                                      </p:to>
                                    </p:set>
                                    <p:anim calcmode="lin" valueType="num">
                                      <p:cBhvr additive="base">
                                        <p:cTn dur="350" id="48"/>
                                        <p:tgtEl>
                                          <p:spTgt spid="70"/>
                                        </p:tgtEl>
                                        <p:attrNameLst>
                                          <p:attrName>ppt_x</p:attrName>
                                        </p:attrNameLst>
                                      </p:cBhvr>
                                      <p:tavLst>
                                        <p:tav tm="0">
                                          <p:val>
                                            <p:strVal val="#ppt_x-#ppt_w*1.125000"/>
                                          </p:val>
                                        </p:tav>
                                        <p:tav tm="100000">
                                          <p:val>
                                            <p:strVal val="#ppt_x"/>
                                          </p:val>
                                        </p:tav>
                                      </p:tavLst>
                                    </p:anim>
                                    <p:animEffect filter="wipe(right)" transition="in">
                                      <p:cBhvr>
                                        <p:cTn dur="350" id="49"/>
                                        <p:tgtEl>
                                          <p:spTgt spid="70"/>
                                        </p:tgtEl>
                                      </p:cBhvr>
                                    </p:animEffect>
                                  </p:childTnLst>
                                </p:cTn>
                              </p:par>
                              <p:par>
                                <p:cTn fill="hold" grpId="0" id="50" nodeType="withEffect" presetClass="entr" presetID="12" presetSubtype="8">
                                  <p:stCondLst>
                                    <p:cond delay="1000"/>
                                  </p:stCondLst>
                                  <p:childTnLst>
                                    <p:set>
                                      <p:cBhvr>
                                        <p:cTn dur="1" fill="hold" id="51">
                                          <p:stCondLst>
                                            <p:cond delay="0"/>
                                          </p:stCondLst>
                                        </p:cTn>
                                        <p:tgtEl>
                                          <p:spTgt spid="75"/>
                                        </p:tgtEl>
                                        <p:attrNameLst>
                                          <p:attrName>style.visibility</p:attrName>
                                        </p:attrNameLst>
                                      </p:cBhvr>
                                      <p:to>
                                        <p:strVal val="visible"/>
                                      </p:to>
                                    </p:set>
                                    <p:anim calcmode="lin" valueType="num">
                                      <p:cBhvr additive="base">
                                        <p:cTn dur="350" id="52"/>
                                        <p:tgtEl>
                                          <p:spTgt spid="75"/>
                                        </p:tgtEl>
                                        <p:attrNameLst>
                                          <p:attrName>ppt_x</p:attrName>
                                        </p:attrNameLst>
                                      </p:cBhvr>
                                      <p:tavLst>
                                        <p:tav tm="0">
                                          <p:val>
                                            <p:strVal val="#ppt_x-#ppt_w*1.125000"/>
                                          </p:val>
                                        </p:tav>
                                        <p:tav tm="100000">
                                          <p:val>
                                            <p:strVal val="#ppt_x"/>
                                          </p:val>
                                        </p:tav>
                                      </p:tavLst>
                                    </p:anim>
                                    <p:animEffect filter="wipe(right)" transition="in">
                                      <p:cBhvr>
                                        <p:cTn dur="350" id="53"/>
                                        <p:tgtEl>
                                          <p:spTgt spid="75"/>
                                        </p:tgtEl>
                                      </p:cBhvr>
                                    </p:animEffect>
                                  </p:childTnLst>
                                </p:cTn>
                              </p:par>
                              <p:par>
                                <p:cTn fill="hold" grpId="0" id="54" nodeType="withEffect" presetClass="entr" presetID="12" presetSubtype="8">
                                  <p:stCondLst>
                                    <p:cond delay="1000"/>
                                  </p:stCondLst>
                                  <p:childTnLst>
                                    <p:set>
                                      <p:cBhvr>
                                        <p:cTn dur="1" fill="hold" id="55">
                                          <p:stCondLst>
                                            <p:cond delay="0"/>
                                          </p:stCondLst>
                                        </p:cTn>
                                        <p:tgtEl>
                                          <p:spTgt spid="74"/>
                                        </p:tgtEl>
                                        <p:attrNameLst>
                                          <p:attrName>style.visibility</p:attrName>
                                        </p:attrNameLst>
                                      </p:cBhvr>
                                      <p:to>
                                        <p:strVal val="visible"/>
                                      </p:to>
                                    </p:set>
                                    <p:anim calcmode="lin" valueType="num">
                                      <p:cBhvr additive="base">
                                        <p:cTn dur="350" id="56"/>
                                        <p:tgtEl>
                                          <p:spTgt spid="74"/>
                                        </p:tgtEl>
                                        <p:attrNameLst>
                                          <p:attrName>ppt_x</p:attrName>
                                        </p:attrNameLst>
                                      </p:cBhvr>
                                      <p:tavLst>
                                        <p:tav tm="0">
                                          <p:val>
                                            <p:strVal val="#ppt_x-#ppt_w*1.125000"/>
                                          </p:val>
                                        </p:tav>
                                        <p:tav tm="100000">
                                          <p:val>
                                            <p:strVal val="#ppt_x"/>
                                          </p:val>
                                        </p:tav>
                                      </p:tavLst>
                                    </p:anim>
                                    <p:animEffect filter="wipe(right)" transition="in">
                                      <p:cBhvr>
                                        <p:cTn dur="350" id="57"/>
                                        <p:tgtEl>
                                          <p:spTgt spid="74"/>
                                        </p:tgtEl>
                                      </p:cBhvr>
                                    </p:animEffect>
                                  </p:childTnLst>
                                </p:cTn>
                              </p:par>
                            </p:childTnLst>
                          </p:cTn>
                        </p:par>
                        <p:par>
                          <p:cTn fill="hold" id="58" nodeType="afterGroup">
                            <p:stCondLst>
                              <p:cond delay="1850"/>
                            </p:stCondLst>
                            <p:childTnLst>
                              <p:par>
                                <p:cTn fill="hold" grpId="0" id="59" nodeType="afterEffect" presetClass="entr" presetID="12" presetSubtype="4">
                                  <p:stCondLst>
                                    <p:cond delay="0"/>
                                  </p:stCondLst>
                                  <p:childTnLst>
                                    <p:set>
                                      <p:cBhvr>
                                        <p:cTn dur="1" fill="hold" id="60">
                                          <p:stCondLst>
                                            <p:cond delay="0"/>
                                          </p:stCondLst>
                                        </p:cTn>
                                        <p:tgtEl>
                                          <p:spTgt spid="76"/>
                                        </p:tgtEl>
                                        <p:attrNameLst>
                                          <p:attrName>style.visibility</p:attrName>
                                        </p:attrNameLst>
                                      </p:cBhvr>
                                      <p:to>
                                        <p:strVal val="visible"/>
                                      </p:to>
                                    </p:set>
                                    <p:anim calcmode="lin" valueType="num">
                                      <p:cBhvr additive="base">
                                        <p:cTn dur="500" id="61"/>
                                        <p:tgtEl>
                                          <p:spTgt spid="76"/>
                                        </p:tgtEl>
                                        <p:attrNameLst>
                                          <p:attrName>ppt_y</p:attrName>
                                        </p:attrNameLst>
                                      </p:cBhvr>
                                      <p:tavLst>
                                        <p:tav tm="0">
                                          <p:val>
                                            <p:strVal val="#ppt_y+#ppt_h*1.125000"/>
                                          </p:val>
                                        </p:tav>
                                        <p:tav tm="100000">
                                          <p:val>
                                            <p:strVal val="#ppt_y"/>
                                          </p:val>
                                        </p:tav>
                                      </p:tavLst>
                                    </p:anim>
                                    <p:animEffect filter="wipe(up)" transition="in">
                                      <p:cBhvr>
                                        <p:cTn dur="500" id="62"/>
                                        <p:tgtEl>
                                          <p:spTgt spid="76"/>
                                        </p:tgtEl>
                                      </p:cBhvr>
                                    </p:animEffect>
                                  </p:childTnLst>
                                </p:cTn>
                              </p:par>
                              <p:par>
                                <p:cTn fill="hold" grpId="0" id="63" nodeType="withEffect" presetClass="entr" presetID="12" presetSubtype="4">
                                  <p:stCondLst>
                                    <p:cond delay="0"/>
                                  </p:stCondLst>
                                  <p:childTnLst>
                                    <p:set>
                                      <p:cBhvr>
                                        <p:cTn dur="1" fill="hold" id="64">
                                          <p:stCondLst>
                                            <p:cond delay="0"/>
                                          </p:stCondLst>
                                        </p:cTn>
                                        <p:tgtEl>
                                          <p:spTgt spid="78"/>
                                        </p:tgtEl>
                                        <p:attrNameLst>
                                          <p:attrName>style.visibility</p:attrName>
                                        </p:attrNameLst>
                                      </p:cBhvr>
                                      <p:to>
                                        <p:strVal val="visible"/>
                                      </p:to>
                                    </p:set>
                                    <p:anim calcmode="lin" valueType="num">
                                      <p:cBhvr additive="base">
                                        <p:cTn dur="500" id="65"/>
                                        <p:tgtEl>
                                          <p:spTgt spid="78"/>
                                        </p:tgtEl>
                                        <p:attrNameLst>
                                          <p:attrName>ppt_y</p:attrName>
                                        </p:attrNameLst>
                                      </p:cBhvr>
                                      <p:tavLst>
                                        <p:tav tm="0">
                                          <p:val>
                                            <p:strVal val="#ppt_y+#ppt_h*1.125000"/>
                                          </p:val>
                                        </p:tav>
                                        <p:tav tm="100000">
                                          <p:val>
                                            <p:strVal val="#ppt_y"/>
                                          </p:val>
                                        </p:tav>
                                      </p:tavLst>
                                    </p:anim>
                                    <p:animEffect filter="wipe(up)" transition="in">
                                      <p:cBhvr>
                                        <p:cTn dur="500" id="66"/>
                                        <p:tgtEl>
                                          <p:spTgt spid="78"/>
                                        </p:tgtEl>
                                      </p:cBhvr>
                                    </p:animEffect>
                                  </p:childTnLst>
                                </p:cTn>
                              </p:par>
                              <p:par>
                                <p:cTn fill="hold" grpId="0" id="67" nodeType="withEffect" presetClass="entr" presetID="12" presetSubtype="4">
                                  <p:stCondLst>
                                    <p:cond delay="0"/>
                                  </p:stCondLst>
                                  <p:childTnLst>
                                    <p:set>
                                      <p:cBhvr>
                                        <p:cTn dur="1" fill="hold" id="68">
                                          <p:stCondLst>
                                            <p:cond delay="0"/>
                                          </p:stCondLst>
                                        </p:cTn>
                                        <p:tgtEl>
                                          <p:spTgt spid="77"/>
                                        </p:tgtEl>
                                        <p:attrNameLst>
                                          <p:attrName>style.visibility</p:attrName>
                                        </p:attrNameLst>
                                      </p:cBhvr>
                                      <p:to>
                                        <p:strVal val="visible"/>
                                      </p:to>
                                    </p:set>
                                    <p:anim calcmode="lin" valueType="num">
                                      <p:cBhvr additive="base">
                                        <p:cTn dur="500" id="69"/>
                                        <p:tgtEl>
                                          <p:spTgt spid="77"/>
                                        </p:tgtEl>
                                        <p:attrNameLst>
                                          <p:attrName>ppt_y</p:attrName>
                                        </p:attrNameLst>
                                      </p:cBhvr>
                                      <p:tavLst>
                                        <p:tav tm="0">
                                          <p:val>
                                            <p:strVal val="#ppt_y+#ppt_h*1.125000"/>
                                          </p:val>
                                        </p:tav>
                                        <p:tav tm="100000">
                                          <p:val>
                                            <p:strVal val="#ppt_y"/>
                                          </p:val>
                                        </p:tav>
                                      </p:tavLst>
                                    </p:anim>
                                    <p:animEffect filter="wipe(up)" transition="in">
                                      <p:cBhvr>
                                        <p:cTn dur="500" id="70"/>
                                        <p:tgtEl>
                                          <p:spTgt spid="77"/>
                                        </p:tgtEl>
                                      </p:cBhvr>
                                    </p:animEffect>
                                  </p:childTnLst>
                                </p:cTn>
                              </p:par>
                              <p:par>
                                <p:cTn fill="hold" grpId="0" id="71" nodeType="withEffect" presetClass="entr" presetID="12" presetSubtype="4">
                                  <p:stCondLst>
                                    <p:cond delay="0"/>
                                  </p:stCondLst>
                                  <p:childTnLst>
                                    <p:set>
                                      <p:cBhvr>
                                        <p:cTn dur="1" fill="hold" id="72">
                                          <p:stCondLst>
                                            <p:cond delay="0"/>
                                          </p:stCondLst>
                                        </p:cTn>
                                        <p:tgtEl>
                                          <p:spTgt spid="79"/>
                                        </p:tgtEl>
                                        <p:attrNameLst>
                                          <p:attrName>style.visibility</p:attrName>
                                        </p:attrNameLst>
                                      </p:cBhvr>
                                      <p:to>
                                        <p:strVal val="visible"/>
                                      </p:to>
                                    </p:set>
                                    <p:anim calcmode="lin" valueType="num">
                                      <p:cBhvr additive="base">
                                        <p:cTn dur="500" id="73"/>
                                        <p:tgtEl>
                                          <p:spTgt spid="79"/>
                                        </p:tgtEl>
                                        <p:attrNameLst>
                                          <p:attrName>ppt_y</p:attrName>
                                        </p:attrNameLst>
                                      </p:cBhvr>
                                      <p:tavLst>
                                        <p:tav tm="0">
                                          <p:val>
                                            <p:strVal val="#ppt_y+#ppt_h*1.125000"/>
                                          </p:val>
                                        </p:tav>
                                        <p:tav tm="100000">
                                          <p:val>
                                            <p:strVal val="#ppt_y"/>
                                          </p:val>
                                        </p:tav>
                                      </p:tavLst>
                                    </p:anim>
                                    <p:animEffect filter="wipe(up)" transition="in">
                                      <p:cBhvr>
                                        <p:cTn dur="500" id="74"/>
                                        <p:tgtEl>
                                          <p:spTgt spid="7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4"/>
      <p:bldP grpId="0" spid="65"/>
      <p:bldP grpId="0" spid="66"/>
      <p:bldP grpId="0" spid="67"/>
      <p:bldP grpId="0" spid="68"/>
      <p:bldP grpId="0" spid="69"/>
      <p:bldP grpId="0" spid="70"/>
      <p:bldP grpId="0" spid="71"/>
      <p:bldP grpId="0" spid="72"/>
      <p:bldP grpId="0" spid="73"/>
      <p:bldP grpId="0" spid="74"/>
      <p:bldP grpId="0" spid="75"/>
      <p:bldP grpId="0" spid="76"/>
      <p:bldP grpId="0" spid="77"/>
      <p:bldP grpId="0" spid="78"/>
      <p:bldP grpId="0" spid="79"/>
    </p:bldLst>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标题 1"/>
          <p:cNvSpPr>
            <a:spLocks noGrp="1"/>
          </p:cNvSpPr>
          <p:nvPr>
            <p:ph type="title"/>
          </p:nvPr>
        </p:nvSpPr>
        <p:spPr/>
        <p:txBody>
          <a:bodyPr/>
          <a:lstStyle/>
          <a:p>
            <a:r>
              <a:rPr altLang="en-US" lang="zh-CN"/>
              <a:t>第三部分  完成项目之一</a:t>
            </a:r>
          </a:p>
        </p:txBody>
      </p:sp>
      <p:sp>
        <p:nvSpPr>
          <p:cNvPr id="7" name="TextBox 34"/>
          <p:cNvSpPr txBox="1"/>
          <p:nvPr/>
        </p:nvSpPr>
        <p:spPr>
          <a:xfrm>
            <a:off x="762728" y="3607444"/>
            <a:ext cx="7618544" cy="685800"/>
          </a:xfrm>
          <a:prstGeom prst="rect">
            <a:avLst/>
          </a:prstGeom>
          <a:noFill/>
        </p:spPr>
        <p:txBody>
          <a:bodyPr bIns="34290" lIns="68580" rIns="68580" rtlCol="0" tIns="34290" wrap="square">
            <a:spAutoFit/>
          </a:bodyPr>
          <a:lstStyle>
            <a:defPPr>
              <a:defRPr lang="id-ID"/>
            </a:defPPr>
            <a:lvl1pPr algn="l" defTabSz="914332" eaLnBrk="1" hangingPunct="1" latinLnBrk="0" marL="0" rtl="0">
              <a:defRPr kern="1200" sz="1800">
                <a:solidFill>
                  <a:schemeClr val="tx1"/>
                </a:solidFill>
                <a:latin typeface="+mn-lt"/>
                <a:ea typeface="+mn-ea"/>
                <a:cs typeface="+mn-cs"/>
              </a:defRPr>
            </a:lvl1pPr>
            <a:lvl2pPr algn="l" defTabSz="914332" eaLnBrk="1" hangingPunct="1" latinLnBrk="0" marL="457167" rtl="0">
              <a:defRPr kern="1200" sz="1800">
                <a:solidFill>
                  <a:schemeClr val="tx1"/>
                </a:solidFill>
                <a:latin typeface="+mn-lt"/>
                <a:ea typeface="+mn-ea"/>
                <a:cs typeface="+mn-cs"/>
              </a:defRPr>
            </a:lvl2pPr>
            <a:lvl3pPr algn="l" defTabSz="914332" eaLnBrk="1" hangingPunct="1" latinLnBrk="0" marL="914332" rtl="0">
              <a:defRPr kern="1200" sz="1800">
                <a:solidFill>
                  <a:schemeClr val="tx1"/>
                </a:solidFill>
                <a:latin typeface="+mn-lt"/>
                <a:ea typeface="+mn-ea"/>
                <a:cs typeface="+mn-cs"/>
              </a:defRPr>
            </a:lvl3pPr>
            <a:lvl4pPr algn="l" defTabSz="914332" eaLnBrk="1" hangingPunct="1" latinLnBrk="0" marL="1371498" rtl="0">
              <a:defRPr kern="1200" sz="1800">
                <a:solidFill>
                  <a:schemeClr val="tx1"/>
                </a:solidFill>
                <a:latin typeface="+mn-lt"/>
                <a:ea typeface="+mn-ea"/>
                <a:cs typeface="+mn-cs"/>
              </a:defRPr>
            </a:lvl4pPr>
            <a:lvl5pPr algn="l" defTabSz="914332" eaLnBrk="1" hangingPunct="1" latinLnBrk="0" marL="1828664" rtl="0">
              <a:defRPr kern="1200" sz="1800">
                <a:solidFill>
                  <a:schemeClr val="tx1"/>
                </a:solidFill>
                <a:latin typeface="+mn-lt"/>
                <a:ea typeface="+mn-ea"/>
                <a:cs typeface="+mn-cs"/>
              </a:defRPr>
            </a:lvl5pPr>
            <a:lvl6pPr algn="l" defTabSz="914332" eaLnBrk="1" hangingPunct="1" latinLnBrk="0" marL="2285830" rtl="0">
              <a:defRPr kern="1200" sz="1800">
                <a:solidFill>
                  <a:schemeClr val="tx1"/>
                </a:solidFill>
                <a:latin typeface="+mn-lt"/>
                <a:ea typeface="+mn-ea"/>
                <a:cs typeface="+mn-cs"/>
              </a:defRPr>
            </a:lvl6pPr>
            <a:lvl7pPr algn="l" defTabSz="914332" eaLnBrk="1" hangingPunct="1" latinLnBrk="0" marL="2742994" rtl="0">
              <a:defRPr kern="1200" sz="1800">
                <a:solidFill>
                  <a:schemeClr val="tx1"/>
                </a:solidFill>
                <a:latin typeface="+mn-lt"/>
                <a:ea typeface="+mn-ea"/>
                <a:cs typeface="+mn-cs"/>
              </a:defRPr>
            </a:lvl7pPr>
            <a:lvl8pPr algn="l" defTabSz="914332" eaLnBrk="1" hangingPunct="1" latinLnBrk="0" marL="3200160" rtl="0">
              <a:defRPr kern="1200" sz="1800">
                <a:solidFill>
                  <a:schemeClr val="tx1"/>
                </a:solidFill>
                <a:latin typeface="+mn-lt"/>
                <a:ea typeface="+mn-ea"/>
                <a:cs typeface="+mn-cs"/>
              </a:defRPr>
            </a:lvl8pPr>
            <a:lvl9pPr algn="l" defTabSz="914332" eaLnBrk="1" hangingPunct="1" latinLnBrk="0" marL="3657327" rtl="0">
              <a:defRPr kern="1200" sz="1800">
                <a:solidFill>
                  <a:schemeClr val="tx1"/>
                </a:solidFill>
                <a:latin typeface="+mn-lt"/>
                <a:ea typeface="+mn-ea"/>
                <a:cs typeface="+mn-cs"/>
              </a:defRPr>
            </a:lvl9pPr>
          </a:lstStyle>
          <a:p>
            <a:pPr algn="just">
              <a:lnSpc>
                <a:spcPct val="150000"/>
              </a:lnSpc>
            </a:pPr>
            <a:r>
              <a:rPr altLang="en-US" lang="zh-CN" sz="900">
                <a:solidFill>
                  <a:prstClr val="white">
                    <a:lumMod val="65000"/>
                  </a:prstClr>
                </a:solidFill>
                <a:latin typeface="微软雅黑"/>
                <a:ea typeface="微软雅黑"/>
              </a:rPr>
              <a:t>此处添加详细文本描述，建议与标题相关并符合整体语言风格，语言描述尽量简洁生动。尽量将每页幻灯片的字数控制在200字以内，据统计每页幻灯片的最好控制在5分钟之内。此处添加详细文本描述，建议与标题相关并符合整体语言风格，语言描述尽量简洁生动。尽量将每页幻灯片的字数控制在200字以内</a:t>
            </a:r>
          </a:p>
        </p:txBody>
      </p:sp>
      <p:sp>
        <p:nvSpPr>
          <p:cNvPr id="8" name="Teardrop 50"/>
          <p:cNvSpPr/>
          <p:nvPr/>
        </p:nvSpPr>
        <p:spPr>
          <a:xfrm rot="13500000">
            <a:off x="1796656" y="1714467"/>
            <a:ext cx="1507331" cy="1507331"/>
          </a:xfrm>
          <a:prstGeom prst="teardrop">
            <a:avLst/>
          </a:prstGeom>
          <a:solidFill>
            <a:srgbClr val="2980B9"/>
          </a:solidFill>
          <a:ln algn="ctr" cap="flat" cmpd="sng" w="12700">
            <a:noFill/>
            <a:prstDash val="solid"/>
            <a:miter lim="800000"/>
          </a:ln>
          <a:effectLst/>
        </p:spPr>
        <p:txBody>
          <a:bodyPr anchor="ctr" bIns="34290" lIns="68580" rIns="68580" rtlCol="0" tIns="34290"/>
          <a:lstStyle/>
          <a:p>
            <a:pPr algn="ctr" defTabSz="68580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mtClean="0" spc="0" strike="noStrike" sz="1400" u="none">
              <a:ln>
                <a:noFill/>
              </a:ln>
              <a:solidFill>
                <a:prstClr val="white"/>
              </a:solidFill>
              <a:effectLst/>
              <a:uLnTx/>
              <a:uFillTx/>
              <a:latin typeface="微软雅黑"/>
              <a:ea typeface="微软雅黑"/>
            </a:endParaRPr>
          </a:p>
        </p:txBody>
      </p:sp>
      <p:sp>
        <p:nvSpPr>
          <p:cNvPr id="9" name="Teardrop 51"/>
          <p:cNvSpPr/>
          <p:nvPr/>
        </p:nvSpPr>
        <p:spPr>
          <a:xfrm rot="2700000">
            <a:off x="3125392" y="1714467"/>
            <a:ext cx="1507331" cy="1507331"/>
          </a:xfrm>
          <a:prstGeom prst="teardrop">
            <a:avLst/>
          </a:prstGeom>
          <a:solidFill>
            <a:srgbClr val="16A085">
              <a:alpha val="90000"/>
            </a:srgbClr>
          </a:solidFill>
          <a:ln algn="ctr" cap="flat" cmpd="sng" w="12700">
            <a:noFill/>
            <a:prstDash val="solid"/>
            <a:miter lim="800000"/>
          </a:ln>
          <a:effectLst/>
        </p:spPr>
        <p:txBody>
          <a:bodyPr anchor="ctr" bIns="34290" lIns="68580" rIns="68580" rtlCol="0" tIns="34290"/>
          <a:lstStyle/>
          <a:p>
            <a:pPr algn="ctr" defTabSz="68580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mtClean="0" spc="0" strike="noStrike" sz="1400" u="none">
              <a:ln>
                <a:noFill/>
              </a:ln>
              <a:solidFill>
                <a:prstClr val="white"/>
              </a:solidFill>
              <a:effectLst/>
              <a:uLnTx/>
              <a:uFillTx/>
              <a:latin typeface="微软雅黑"/>
              <a:ea typeface="微软雅黑"/>
            </a:endParaRPr>
          </a:p>
        </p:txBody>
      </p:sp>
      <p:sp>
        <p:nvSpPr>
          <p:cNvPr id="10" name="Teardrop 52"/>
          <p:cNvSpPr/>
          <p:nvPr/>
        </p:nvSpPr>
        <p:spPr>
          <a:xfrm rot="2700000">
            <a:off x="4454129" y="1714467"/>
            <a:ext cx="1507331" cy="1507331"/>
          </a:xfrm>
          <a:prstGeom prst="teardrop">
            <a:avLst/>
          </a:prstGeom>
          <a:solidFill>
            <a:srgbClr val="F39C12">
              <a:alpha val="86000"/>
            </a:srgbClr>
          </a:solidFill>
          <a:ln algn="ctr" cap="flat" cmpd="sng" w="12700">
            <a:noFill/>
            <a:prstDash val="solid"/>
            <a:miter lim="800000"/>
          </a:ln>
          <a:effectLst/>
        </p:spPr>
        <p:txBody>
          <a:bodyPr anchor="ctr" bIns="34290" lIns="68580" rIns="68580" rtlCol="0" tIns="34290"/>
          <a:lstStyle/>
          <a:p>
            <a:pPr algn="ctr" defTabSz="68580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mtClean="0" spc="0" strike="noStrike" sz="1400" u="none">
              <a:ln>
                <a:noFill/>
              </a:ln>
              <a:solidFill>
                <a:prstClr val="white"/>
              </a:solidFill>
              <a:effectLst/>
              <a:uLnTx/>
              <a:uFillTx/>
              <a:latin typeface="微软雅黑"/>
              <a:ea typeface="微软雅黑"/>
            </a:endParaRPr>
          </a:p>
        </p:txBody>
      </p:sp>
      <p:sp>
        <p:nvSpPr>
          <p:cNvPr id="11" name="Teardrop 53"/>
          <p:cNvSpPr/>
          <p:nvPr/>
        </p:nvSpPr>
        <p:spPr>
          <a:xfrm rot="2700000">
            <a:off x="5782866" y="1714467"/>
            <a:ext cx="1507331" cy="1507331"/>
          </a:xfrm>
          <a:prstGeom prst="teardrop">
            <a:avLst/>
          </a:prstGeom>
          <a:solidFill>
            <a:srgbClr val="C0392B">
              <a:alpha val="90000"/>
            </a:srgbClr>
          </a:solidFill>
          <a:ln algn="ctr" cap="flat" cmpd="sng" w="12700">
            <a:noFill/>
            <a:prstDash val="solid"/>
            <a:miter lim="800000"/>
          </a:ln>
          <a:effectLst/>
        </p:spPr>
        <p:txBody>
          <a:bodyPr anchor="ctr" bIns="34290" lIns="68580" rIns="68580" rtlCol="0" tIns="34290"/>
          <a:lstStyle/>
          <a:p>
            <a:pPr algn="ctr" defTabSz="68580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mtClean="0" spc="0" strike="noStrike" sz="1400" u="none">
              <a:ln>
                <a:noFill/>
              </a:ln>
              <a:solidFill>
                <a:prstClr val="white"/>
              </a:solidFill>
              <a:effectLst/>
              <a:uLnTx/>
              <a:uFillTx/>
              <a:latin typeface="微软雅黑"/>
              <a:ea typeface="微软雅黑"/>
            </a:endParaRPr>
          </a:p>
        </p:txBody>
      </p:sp>
      <p:grpSp>
        <p:nvGrpSpPr>
          <p:cNvPr id="12" name="Group 54"/>
          <p:cNvGrpSpPr/>
          <p:nvPr/>
        </p:nvGrpSpPr>
        <p:grpSpPr>
          <a:xfrm rot="18900000">
            <a:off x="2241698" y="2166348"/>
            <a:ext cx="614381" cy="612194"/>
            <a:chOff x="-15875" y="-1587"/>
            <a:chExt cx="4014788" cy="4000501"/>
          </a:xfrm>
          <a:solidFill>
            <a:sysClr lastClr="FFFFFF" val="window"/>
          </a:solidFill>
        </p:grpSpPr>
        <p:sp>
          <p:nvSpPr>
            <p:cNvPr id="17" name="Freeform 5"/>
            <p:cNvSpPr>
              <a:spLocks noEditPoints="1"/>
            </p:cNvSpPr>
            <p:nvPr/>
          </p:nvSpPr>
          <p:spPr bwMode="auto">
            <a:xfrm>
              <a:off x="-15875" y="374651"/>
              <a:ext cx="3657600" cy="3624263"/>
            </a:xfrm>
            <a:custGeom>
              <a:gdLst>
                <a:gd fmla="*/ 692 w 973" name="T0"/>
                <a:gd fmla="*/ 24 h 964" name="T1"/>
                <a:gd fmla="*/ 633 w 973" name="T2"/>
                <a:gd fmla="*/ 0 h 964" name="T3"/>
                <a:gd fmla="*/ 574 w 973" name="T4"/>
                <a:gd fmla="*/ 24 h 964" name="T5"/>
                <a:gd fmla="*/ 527 w 973" name="T6"/>
                <a:gd fmla="*/ 71 h 964" name="T7"/>
                <a:gd fmla="*/ 503 w 973" name="T8"/>
                <a:gd fmla="*/ 130 h 964" name="T9"/>
                <a:gd fmla="*/ 515 w 973" name="T10"/>
                <a:gd fmla="*/ 174 h 964" name="T11"/>
                <a:gd fmla="*/ 64 w 973" name="T12"/>
                <a:gd fmla="*/ 354 h 964" name="T13"/>
                <a:gd fmla="*/ 6 w 973" name="T14"/>
                <a:gd fmla="*/ 427 h 964" name="T15"/>
                <a:gd fmla="*/ 33 w 973" name="T16"/>
                <a:gd fmla="*/ 517 h 964" name="T17"/>
                <a:gd fmla="*/ 456 w 973" name="T18"/>
                <a:gd fmla="*/ 935 h 964" name="T19"/>
                <a:gd fmla="*/ 524 w 973" name="T20"/>
                <a:gd fmla="*/ 964 h 964" name="T21"/>
                <a:gd fmla="*/ 527 w 973" name="T22"/>
                <a:gd fmla="*/ 964 h 964" name="T23"/>
                <a:gd fmla="*/ 547 w 973" name="T24"/>
                <a:gd fmla="*/ 962 h 964" name="T25"/>
                <a:gd fmla="*/ 620 w 973" name="T26"/>
                <a:gd fmla="*/ 901 h 964" name="T27"/>
                <a:gd fmla="*/ 797 w 973" name="T28"/>
                <a:gd fmla="*/ 456 h 964" name="T29"/>
                <a:gd fmla="*/ 843 w 973" name="T30"/>
                <a:gd fmla="*/ 470 h 964" name="T31"/>
                <a:gd fmla="*/ 902 w 973" name="T32"/>
                <a:gd fmla="*/ 446 h 964" name="T33"/>
                <a:gd fmla="*/ 948 w 973" name="T34"/>
                <a:gd fmla="*/ 399 h 964" name="T35"/>
                <a:gd fmla="*/ 973 w 973" name="T36"/>
                <a:gd fmla="*/ 340 h 964" name="T37"/>
                <a:gd fmla="*/ 949 w 973" name="T38"/>
                <a:gd fmla="*/ 281 h 964" name="T39"/>
                <a:gd fmla="*/ 692 w 973" name="T40"/>
                <a:gd fmla="*/ 24 h 964" name="T41"/>
                <a:gd fmla="*/ 558 w 973" name="T42"/>
                <a:gd fmla="*/ 876 h 964" name="T43"/>
                <a:gd fmla="*/ 534 w 973" name="T44"/>
                <a:gd fmla="*/ 897 h 964" name="T45"/>
                <a:gd fmla="*/ 526 w 973" name="T46"/>
                <a:gd fmla="*/ 898 h 964" name="T47"/>
                <a:gd fmla="*/ 503 w 973" name="T48"/>
                <a:gd fmla="*/ 888 h 964" name="T49"/>
                <a:gd fmla="*/ 80 w 973" name="T50"/>
                <a:gd fmla="*/ 469 h 964" name="T51"/>
                <a:gd fmla="*/ 71 w 973" name="T52"/>
                <a:gd fmla="*/ 440 h 964" name="T53"/>
                <a:gd fmla="*/ 90 w 973" name="T54"/>
                <a:gd fmla="*/ 415 h 964" name="T55"/>
                <a:gd fmla="*/ 297 w 973" name="T56"/>
                <a:gd fmla="*/ 332 h 964" name="T57"/>
                <a:gd fmla="*/ 715 w 973" name="T58"/>
                <a:gd fmla="*/ 483 h 964" name="T59"/>
                <a:gd fmla="*/ 558 w 973" name="T60"/>
                <a:gd fmla="*/ 876 h 964" name="T61"/>
                <a:gd fmla="*/ 901 w 973" name="T62"/>
                <a:gd fmla="*/ 352 h 964" name="T63"/>
                <a:gd fmla="*/ 855 w 973" name="T64"/>
                <a:gd fmla="*/ 399 h 964" name="T65"/>
                <a:gd fmla="*/ 831 w 973" name="T66"/>
                <a:gd fmla="*/ 399 h 964" name="T67"/>
                <a:gd fmla="*/ 772 w 973" name="T68"/>
                <a:gd fmla="*/ 340 h 964" name="T69"/>
                <a:gd fmla="*/ 725 w 973" name="T70"/>
                <a:gd fmla="*/ 459 h 964" name="T71"/>
                <a:gd fmla="*/ 729 w 973" name="T72"/>
                <a:gd fmla="*/ 449 h 964" name="T73"/>
                <a:gd fmla="*/ 435 w 973" name="T74"/>
                <a:gd fmla="*/ 325 h 964" name="T75"/>
                <a:gd fmla="*/ 349 w 973" name="T76"/>
                <a:gd fmla="*/ 312 h 964" name="T77"/>
                <a:gd fmla="*/ 631 w 973" name="T78"/>
                <a:gd fmla="*/ 199 h 964" name="T79"/>
                <a:gd fmla="*/ 574 w 973" name="T80"/>
                <a:gd fmla="*/ 142 h 964" name="T81"/>
                <a:gd fmla="*/ 574 w 973" name="T82"/>
                <a:gd fmla="*/ 118 h 964" name="T83"/>
                <a:gd fmla="*/ 621 w 973" name="T84"/>
                <a:gd fmla="*/ 71 h 964" name="T85"/>
                <a:gd fmla="*/ 645 w 973" name="T86"/>
                <a:gd fmla="*/ 71 h 964" name="T87"/>
                <a:gd fmla="*/ 901 w 973" name="T88"/>
                <a:gd fmla="*/ 328 h 964" name="T89"/>
                <a:gd fmla="*/ 901 w 973" name="T90"/>
                <a:gd fmla="*/ 352 h 964" name="T9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b="b" l="0" r="r" t="0"/>
              <a:pathLst>
                <a:path h="964" w="973">
                  <a:moveTo>
                    <a:pt x="692" y="24"/>
                  </a:moveTo>
                  <a:cubicBezTo>
                    <a:pt x="676" y="8"/>
                    <a:pt x="655" y="0"/>
                    <a:pt x="633" y="0"/>
                  </a:cubicBezTo>
                  <a:cubicBezTo>
                    <a:pt x="611" y="0"/>
                    <a:pt x="590" y="8"/>
                    <a:pt x="574" y="24"/>
                  </a:cubicBezTo>
                  <a:cubicBezTo>
                    <a:pt x="527" y="71"/>
                    <a:pt x="527" y="71"/>
                    <a:pt x="527" y="71"/>
                  </a:cubicBezTo>
                  <a:cubicBezTo>
                    <a:pt x="511" y="87"/>
                    <a:pt x="503" y="108"/>
                    <a:pt x="503" y="130"/>
                  </a:cubicBezTo>
                  <a:cubicBezTo>
                    <a:pt x="503" y="146"/>
                    <a:pt x="507" y="161"/>
                    <a:pt x="515" y="174"/>
                  </a:cubicBezTo>
                  <a:cubicBezTo>
                    <a:pt x="64" y="354"/>
                    <a:pt x="64" y="354"/>
                    <a:pt x="64" y="354"/>
                  </a:cubicBezTo>
                  <a:cubicBezTo>
                    <a:pt x="33" y="368"/>
                    <a:pt x="12" y="395"/>
                    <a:pt x="6" y="427"/>
                  </a:cubicBezTo>
                  <a:cubicBezTo>
                    <a:pt x="0" y="460"/>
                    <a:pt x="10" y="493"/>
                    <a:pt x="33" y="517"/>
                  </a:cubicBezTo>
                  <a:cubicBezTo>
                    <a:pt x="456" y="935"/>
                    <a:pt x="456" y="935"/>
                    <a:pt x="456" y="935"/>
                  </a:cubicBezTo>
                  <a:cubicBezTo>
                    <a:pt x="475" y="953"/>
                    <a:pt x="499" y="963"/>
                    <a:pt x="524" y="964"/>
                  </a:cubicBezTo>
                  <a:cubicBezTo>
                    <a:pt x="525" y="964"/>
                    <a:pt x="526" y="964"/>
                    <a:pt x="527" y="964"/>
                  </a:cubicBezTo>
                  <a:cubicBezTo>
                    <a:pt x="534" y="964"/>
                    <a:pt x="540" y="963"/>
                    <a:pt x="547" y="962"/>
                  </a:cubicBezTo>
                  <a:cubicBezTo>
                    <a:pt x="580" y="955"/>
                    <a:pt x="607" y="932"/>
                    <a:pt x="620" y="901"/>
                  </a:cubicBezTo>
                  <a:cubicBezTo>
                    <a:pt x="797" y="456"/>
                    <a:pt x="797" y="456"/>
                    <a:pt x="797" y="456"/>
                  </a:cubicBezTo>
                  <a:cubicBezTo>
                    <a:pt x="811" y="465"/>
                    <a:pt x="826" y="470"/>
                    <a:pt x="843" y="470"/>
                  </a:cubicBezTo>
                  <a:cubicBezTo>
                    <a:pt x="865" y="470"/>
                    <a:pt x="886" y="461"/>
                    <a:pt x="902" y="446"/>
                  </a:cubicBezTo>
                  <a:cubicBezTo>
                    <a:pt x="948" y="399"/>
                    <a:pt x="948" y="399"/>
                    <a:pt x="948" y="399"/>
                  </a:cubicBezTo>
                  <a:cubicBezTo>
                    <a:pt x="964" y="383"/>
                    <a:pt x="973" y="362"/>
                    <a:pt x="973" y="340"/>
                  </a:cubicBezTo>
                  <a:cubicBezTo>
                    <a:pt x="973" y="317"/>
                    <a:pt x="964" y="297"/>
                    <a:pt x="949" y="281"/>
                  </a:cubicBezTo>
                  <a:lnTo>
                    <a:pt x="692" y="24"/>
                  </a:lnTo>
                  <a:close/>
                  <a:moveTo>
                    <a:pt x="558" y="876"/>
                  </a:moveTo>
                  <a:cubicBezTo>
                    <a:pt x="554" y="887"/>
                    <a:pt x="545" y="895"/>
                    <a:pt x="534" y="897"/>
                  </a:cubicBezTo>
                  <a:cubicBezTo>
                    <a:pt x="531" y="897"/>
                    <a:pt x="529" y="898"/>
                    <a:pt x="526" y="898"/>
                  </a:cubicBezTo>
                  <a:cubicBezTo>
                    <a:pt x="518" y="897"/>
                    <a:pt x="510" y="894"/>
                    <a:pt x="503" y="888"/>
                  </a:cubicBezTo>
                  <a:cubicBezTo>
                    <a:pt x="80" y="469"/>
                    <a:pt x="80" y="469"/>
                    <a:pt x="80" y="469"/>
                  </a:cubicBezTo>
                  <a:cubicBezTo>
                    <a:pt x="72" y="461"/>
                    <a:pt x="69" y="450"/>
                    <a:pt x="71" y="440"/>
                  </a:cubicBezTo>
                  <a:cubicBezTo>
                    <a:pt x="73" y="429"/>
                    <a:pt x="80" y="420"/>
                    <a:pt x="90" y="415"/>
                  </a:cubicBezTo>
                  <a:cubicBezTo>
                    <a:pt x="297" y="332"/>
                    <a:pt x="297" y="332"/>
                    <a:pt x="297" y="332"/>
                  </a:cubicBezTo>
                  <a:cubicBezTo>
                    <a:pt x="436" y="379"/>
                    <a:pt x="576" y="334"/>
                    <a:pt x="715" y="483"/>
                  </a:cubicBezTo>
                  <a:lnTo>
                    <a:pt x="558" y="876"/>
                  </a:lnTo>
                  <a:close/>
                  <a:moveTo>
                    <a:pt x="901" y="352"/>
                  </a:moveTo>
                  <a:cubicBezTo>
                    <a:pt x="855" y="399"/>
                    <a:pt x="855" y="399"/>
                    <a:pt x="855" y="399"/>
                  </a:cubicBezTo>
                  <a:cubicBezTo>
                    <a:pt x="848" y="405"/>
                    <a:pt x="837" y="405"/>
                    <a:pt x="831" y="399"/>
                  </a:cubicBezTo>
                  <a:cubicBezTo>
                    <a:pt x="772" y="340"/>
                    <a:pt x="772" y="340"/>
                    <a:pt x="772" y="340"/>
                  </a:cubicBezTo>
                  <a:cubicBezTo>
                    <a:pt x="725" y="459"/>
                    <a:pt x="725" y="459"/>
                    <a:pt x="725" y="459"/>
                  </a:cubicBezTo>
                  <a:cubicBezTo>
                    <a:pt x="729" y="449"/>
                    <a:pt x="729" y="449"/>
                    <a:pt x="729" y="449"/>
                  </a:cubicBezTo>
                  <a:cubicBezTo>
                    <a:pt x="628" y="349"/>
                    <a:pt x="527" y="337"/>
                    <a:pt x="435" y="325"/>
                  </a:cubicBezTo>
                  <a:cubicBezTo>
                    <a:pt x="406" y="322"/>
                    <a:pt x="377" y="318"/>
                    <a:pt x="349" y="312"/>
                  </a:cubicBezTo>
                  <a:cubicBezTo>
                    <a:pt x="631" y="199"/>
                    <a:pt x="631" y="199"/>
                    <a:pt x="631" y="199"/>
                  </a:cubicBezTo>
                  <a:cubicBezTo>
                    <a:pt x="574" y="142"/>
                    <a:pt x="574" y="142"/>
                    <a:pt x="574" y="142"/>
                  </a:cubicBezTo>
                  <a:cubicBezTo>
                    <a:pt x="568" y="135"/>
                    <a:pt x="568" y="125"/>
                    <a:pt x="574" y="118"/>
                  </a:cubicBezTo>
                  <a:cubicBezTo>
                    <a:pt x="621" y="71"/>
                    <a:pt x="621" y="71"/>
                    <a:pt x="621" y="71"/>
                  </a:cubicBezTo>
                  <a:cubicBezTo>
                    <a:pt x="628" y="65"/>
                    <a:pt x="638" y="65"/>
                    <a:pt x="645" y="71"/>
                  </a:cubicBezTo>
                  <a:cubicBezTo>
                    <a:pt x="901" y="328"/>
                    <a:pt x="901" y="328"/>
                    <a:pt x="901" y="328"/>
                  </a:cubicBezTo>
                  <a:cubicBezTo>
                    <a:pt x="908" y="335"/>
                    <a:pt x="908" y="345"/>
                    <a:pt x="901" y="352"/>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68580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mtClean="0" spc="0" strike="noStrike" sz="1400" u="none">
                <a:ln>
                  <a:noFill/>
                </a:ln>
                <a:solidFill>
                  <a:prstClr val="black"/>
                </a:solidFill>
                <a:effectLst/>
                <a:uLnTx/>
                <a:uFillTx/>
                <a:latin typeface="微软雅黑"/>
                <a:ea typeface="微软雅黑"/>
              </a:endParaRPr>
            </a:p>
          </p:txBody>
        </p:sp>
        <p:sp>
          <p:nvSpPr>
            <p:cNvPr id="18" name="Freeform 6"/>
            <p:cNvSpPr>
              <a:spLocks noEditPoints="1"/>
            </p:cNvSpPr>
            <p:nvPr/>
          </p:nvSpPr>
          <p:spPr bwMode="auto">
            <a:xfrm>
              <a:off x="1751013" y="1998663"/>
              <a:ext cx="623888" cy="623888"/>
            </a:xfrm>
            <a:custGeom>
              <a:gdLst>
                <a:gd fmla="*/ 83 w 166" name="T0"/>
                <a:gd fmla="*/ 166 h 166" name="T1"/>
                <a:gd fmla="*/ 166 w 166" name="T2"/>
                <a:gd fmla="*/ 83 h 166" name="T3"/>
                <a:gd fmla="*/ 83 w 166" name="T4"/>
                <a:gd fmla="*/ 0 h 166" name="T5"/>
                <a:gd fmla="*/ 0 w 166" name="T6"/>
                <a:gd fmla="*/ 83 h 166" name="T7"/>
                <a:gd fmla="*/ 83 w 166" name="T8"/>
                <a:gd fmla="*/ 166 h 166" name="T9"/>
                <a:gd fmla="*/ 83 w 166" name="T10"/>
                <a:gd fmla="*/ 33 h 166" name="T11"/>
                <a:gd fmla="*/ 133 w 166" name="T12"/>
                <a:gd fmla="*/ 83 h 166" name="T13"/>
                <a:gd fmla="*/ 83 w 166" name="T14"/>
                <a:gd fmla="*/ 133 h 166" name="T15"/>
                <a:gd fmla="*/ 33 w 166" name="T16"/>
                <a:gd fmla="*/ 83 h 166" name="T17"/>
                <a:gd fmla="*/ 83 w 166" name="T18"/>
                <a:gd fmla="*/ 33 h 166"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66" w="166">
                  <a:moveTo>
                    <a:pt x="83" y="166"/>
                  </a:moveTo>
                  <a:cubicBezTo>
                    <a:pt x="128" y="166"/>
                    <a:pt x="166" y="129"/>
                    <a:pt x="166" y="83"/>
                  </a:cubicBezTo>
                  <a:cubicBezTo>
                    <a:pt x="166" y="37"/>
                    <a:pt x="128" y="0"/>
                    <a:pt x="83" y="0"/>
                  </a:cubicBezTo>
                  <a:cubicBezTo>
                    <a:pt x="37" y="0"/>
                    <a:pt x="0" y="37"/>
                    <a:pt x="0" y="83"/>
                  </a:cubicBezTo>
                  <a:cubicBezTo>
                    <a:pt x="0" y="129"/>
                    <a:pt x="37" y="166"/>
                    <a:pt x="83" y="166"/>
                  </a:cubicBezTo>
                  <a:close/>
                  <a:moveTo>
                    <a:pt x="83" y="33"/>
                  </a:moveTo>
                  <a:cubicBezTo>
                    <a:pt x="110" y="33"/>
                    <a:pt x="133" y="56"/>
                    <a:pt x="133" y="83"/>
                  </a:cubicBezTo>
                  <a:cubicBezTo>
                    <a:pt x="133" y="111"/>
                    <a:pt x="110" y="133"/>
                    <a:pt x="83" y="133"/>
                  </a:cubicBezTo>
                  <a:cubicBezTo>
                    <a:pt x="55" y="133"/>
                    <a:pt x="33" y="111"/>
                    <a:pt x="33" y="83"/>
                  </a:cubicBezTo>
                  <a:cubicBezTo>
                    <a:pt x="33" y="56"/>
                    <a:pt x="55" y="33"/>
                    <a:pt x="83" y="33"/>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68580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mtClean="0" spc="0" strike="noStrike" sz="1400" u="none">
                <a:ln>
                  <a:noFill/>
                </a:ln>
                <a:solidFill>
                  <a:prstClr val="black"/>
                </a:solidFill>
                <a:effectLst/>
                <a:uLnTx/>
                <a:uFillTx/>
                <a:latin typeface="微软雅黑"/>
                <a:ea typeface="微软雅黑"/>
              </a:endParaRPr>
            </a:p>
          </p:txBody>
        </p:sp>
        <p:sp>
          <p:nvSpPr>
            <p:cNvPr id="19" name="Freeform 7"/>
            <p:cNvSpPr>
              <a:spLocks noEditPoints="1"/>
            </p:cNvSpPr>
            <p:nvPr/>
          </p:nvSpPr>
          <p:spPr bwMode="auto">
            <a:xfrm>
              <a:off x="3375025" y="-1587"/>
              <a:ext cx="623888" cy="623888"/>
            </a:xfrm>
            <a:custGeom>
              <a:gdLst>
                <a:gd fmla="*/ 83 w 166" name="T0"/>
                <a:gd fmla="*/ 0 h 166" name="T1"/>
                <a:gd fmla="*/ 0 w 166" name="T2"/>
                <a:gd fmla="*/ 83 h 166" name="T3"/>
                <a:gd fmla="*/ 83 w 166" name="T4"/>
                <a:gd fmla="*/ 166 h 166" name="T5"/>
                <a:gd fmla="*/ 166 w 166" name="T6"/>
                <a:gd fmla="*/ 83 h 166" name="T7"/>
                <a:gd fmla="*/ 83 w 166" name="T8"/>
                <a:gd fmla="*/ 0 h 166" name="T9"/>
                <a:gd fmla="*/ 83 w 166" name="T10"/>
                <a:gd fmla="*/ 133 h 166" name="T11"/>
                <a:gd fmla="*/ 33 w 166" name="T12"/>
                <a:gd fmla="*/ 83 h 166" name="T13"/>
                <a:gd fmla="*/ 83 w 166" name="T14"/>
                <a:gd fmla="*/ 33 h 166" name="T15"/>
                <a:gd fmla="*/ 133 w 166" name="T16"/>
                <a:gd fmla="*/ 83 h 166" name="T17"/>
                <a:gd fmla="*/ 83 w 166" name="T18"/>
                <a:gd fmla="*/ 133 h 166"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66" w="166">
                  <a:moveTo>
                    <a:pt x="83" y="0"/>
                  </a:moveTo>
                  <a:cubicBezTo>
                    <a:pt x="37" y="0"/>
                    <a:pt x="0" y="37"/>
                    <a:pt x="0" y="83"/>
                  </a:cubicBezTo>
                  <a:cubicBezTo>
                    <a:pt x="0" y="129"/>
                    <a:pt x="37" y="166"/>
                    <a:pt x="83" y="166"/>
                  </a:cubicBezTo>
                  <a:cubicBezTo>
                    <a:pt x="129" y="166"/>
                    <a:pt x="166" y="129"/>
                    <a:pt x="166" y="83"/>
                  </a:cubicBezTo>
                  <a:cubicBezTo>
                    <a:pt x="166" y="37"/>
                    <a:pt x="129" y="0"/>
                    <a:pt x="83" y="0"/>
                  </a:cubicBezTo>
                  <a:close/>
                  <a:moveTo>
                    <a:pt x="83" y="133"/>
                  </a:moveTo>
                  <a:cubicBezTo>
                    <a:pt x="55" y="133"/>
                    <a:pt x="33" y="111"/>
                    <a:pt x="33" y="83"/>
                  </a:cubicBezTo>
                  <a:cubicBezTo>
                    <a:pt x="33" y="56"/>
                    <a:pt x="55" y="33"/>
                    <a:pt x="83" y="33"/>
                  </a:cubicBezTo>
                  <a:cubicBezTo>
                    <a:pt x="110" y="33"/>
                    <a:pt x="133" y="56"/>
                    <a:pt x="133" y="83"/>
                  </a:cubicBezTo>
                  <a:cubicBezTo>
                    <a:pt x="133" y="111"/>
                    <a:pt x="110" y="133"/>
                    <a:pt x="83" y="133"/>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68580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mtClean="0" spc="0" strike="noStrike" sz="1400" u="none">
                <a:ln>
                  <a:noFill/>
                </a:ln>
                <a:solidFill>
                  <a:prstClr val="black"/>
                </a:solidFill>
                <a:effectLst/>
                <a:uLnTx/>
                <a:uFillTx/>
                <a:latin typeface="微软雅黑"/>
                <a:ea typeface="微软雅黑"/>
              </a:endParaRPr>
            </a:p>
          </p:txBody>
        </p:sp>
        <p:sp>
          <p:nvSpPr>
            <p:cNvPr id="20" name="Freeform 8"/>
            <p:cNvSpPr>
              <a:spLocks noEditPoints="1"/>
            </p:cNvSpPr>
            <p:nvPr/>
          </p:nvSpPr>
          <p:spPr bwMode="auto">
            <a:xfrm>
              <a:off x="1000125" y="1874838"/>
              <a:ext cx="500063" cy="500063"/>
            </a:xfrm>
            <a:custGeom>
              <a:gdLst>
                <a:gd fmla="*/ 0 w 133" name="T0"/>
                <a:gd fmla="*/ 66 h 133" name="T1"/>
                <a:gd fmla="*/ 67 w 133" name="T2"/>
                <a:gd fmla="*/ 133 h 133" name="T3"/>
                <a:gd fmla="*/ 133 w 133" name="T4"/>
                <a:gd fmla="*/ 66 h 133" name="T5"/>
                <a:gd fmla="*/ 67 w 133" name="T6"/>
                <a:gd fmla="*/ 0 h 133" name="T7"/>
                <a:gd fmla="*/ 0 w 133" name="T8"/>
                <a:gd fmla="*/ 66 h 133" name="T9"/>
                <a:gd fmla="*/ 67 w 133" name="T10"/>
                <a:gd fmla="*/ 33 h 133" name="T11"/>
                <a:gd fmla="*/ 100 w 133" name="T12"/>
                <a:gd fmla="*/ 66 h 133" name="T13"/>
                <a:gd fmla="*/ 67 w 133" name="T14"/>
                <a:gd fmla="*/ 100 h 133" name="T15"/>
                <a:gd fmla="*/ 33 w 133" name="T16"/>
                <a:gd fmla="*/ 66 h 133" name="T17"/>
                <a:gd fmla="*/ 67 w 133" name="T18"/>
                <a:gd fmla="*/ 33 h 133"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33" w="133">
                  <a:moveTo>
                    <a:pt x="0" y="66"/>
                  </a:moveTo>
                  <a:cubicBezTo>
                    <a:pt x="0" y="103"/>
                    <a:pt x="30" y="133"/>
                    <a:pt x="67" y="133"/>
                  </a:cubicBezTo>
                  <a:cubicBezTo>
                    <a:pt x="103" y="133"/>
                    <a:pt x="133" y="103"/>
                    <a:pt x="133" y="66"/>
                  </a:cubicBezTo>
                  <a:cubicBezTo>
                    <a:pt x="133" y="30"/>
                    <a:pt x="103" y="0"/>
                    <a:pt x="67" y="0"/>
                  </a:cubicBezTo>
                  <a:cubicBezTo>
                    <a:pt x="30" y="0"/>
                    <a:pt x="0" y="30"/>
                    <a:pt x="0" y="66"/>
                  </a:cubicBezTo>
                  <a:close/>
                  <a:moveTo>
                    <a:pt x="67" y="33"/>
                  </a:moveTo>
                  <a:cubicBezTo>
                    <a:pt x="85" y="33"/>
                    <a:pt x="100" y="48"/>
                    <a:pt x="100" y="66"/>
                  </a:cubicBezTo>
                  <a:cubicBezTo>
                    <a:pt x="100" y="85"/>
                    <a:pt x="85" y="100"/>
                    <a:pt x="67" y="100"/>
                  </a:cubicBezTo>
                  <a:cubicBezTo>
                    <a:pt x="48" y="100"/>
                    <a:pt x="33" y="85"/>
                    <a:pt x="33" y="66"/>
                  </a:cubicBezTo>
                  <a:cubicBezTo>
                    <a:pt x="33" y="48"/>
                    <a:pt x="48" y="33"/>
                    <a:pt x="67" y="33"/>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68580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mtClean="0" spc="0" strike="noStrike" sz="1400" u="none">
                <a:ln>
                  <a:noFill/>
                </a:ln>
                <a:solidFill>
                  <a:prstClr val="black"/>
                </a:solidFill>
                <a:effectLst/>
                <a:uLnTx/>
                <a:uFillTx/>
                <a:latin typeface="微软雅黑"/>
                <a:ea typeface="微软雅黑"/>
              </a:endParaRPr>
            </a:p>
          </p:txBody>
        </p:sp>
        <p:sp>
          <p:nvSpPr>
            <p:cNvPr id="21" name="Oval 9"/>
            <p:cNvSpPr>
              <a:spLocks noChangeArrowheads="1"/>
            </p:cNvSpPr>
            <p:nvPr/>
          </p:nvSpPr>
          <p:spPr bwMode="auto">
            <a:xfrm>
              <a:off x="1500188" y="2751138"/>
              <a:ext cx="250825" cy="247650"/>
            </a:xfrm>
            <a:prstGeom prst="ellipse">
              <a:avLst/>
            </a:pr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68580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mtClean="0" spc="0" strike="noStrike" sz="1400" u="none">
                <a:ln>
                  <a:noFill/>
                </a:ln>
                <a:solidFill>
                  <a:prstClr val="black"/>
                </a:solidFill>
                <a:effectLst/>
                <a:uLnTx/>
                <a:uFillTx/>
                <a:latin typeface="微软雅黑"/>
                <a:ea typeface="微软雅黑"/>
              </a:endParaRPr>
            </a:p>
          </p:txBody>
        </p:sp>
        <p:sp>
          <p:nvSpPr>
            <p:cNvPr id="22" name="Oval 10"/>
            <p:cNvSpPr>
              <a:spLocks noChangeArrowheads="1"/>
            </p:cNvSpPr>
            <p:nvPr/>
          </p:nvSpPr>
          <p:spPr bwMode="auto">
            <a:xfrm>
              <a:off x="3498850" y="874713"/>
              <a:ext cx="252413" cy="247650"/>
            </a:xfrm>
            <a:prstGeom prst="ellipse">
              <a:avLst/>
            </a:pr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68580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mtClean="0" spc="0" strike="noStrike" sz="1400" u="none">
                <a:ln>
                  <a:noFill/>
                </a:ln>
                <a:solidFill>
                  <a:prstClr val="black"/>
                </a:solidFill>
                <a:effectLst/>
                <a:uLnTx/>
                <a:uFillTx/>
                <a:latin typeface="微软雅黑"/>
                <a:ea typeface="微软雅黑"/>
              </a:endParaRPr>
            </a:p>
          </p:txBody>
        </p:sp>
      </p:grpSp>
      <p:grpSp>
        <p:nvGrpSpPr>
          <p:cNvPr id="23" name="Group 61"/>
          <p:cNvGrpSpPr/>
          <p:nvPr/>
        </p:nvGrpSpPr>
        <p:grpSpPr>
          <a:xfrm>
            <a:off x="3650333" y="2219054"/>
            <a:ext cx="519072" cy="488156"/>
            <a:chOff x="-1587" y="-3175"/>
            <a:chExt cx="506412" cy="476250"/>
          </a:xfrm>
          <a:solidFill>
            <a:sysClr lastClr="FFFFFF" val="window"/>
          </a:solidFill>
        </p:grpSpPr>
        <p:sp>
          <p:nvSpPr>
            <p:cNvPr id="24" name="Oval 14"/>
            <p:cNvSpPr>
              <a:spLocks noChangeArrowheads="1"/>
            </p:cNvSpPr>
            <p:nvPr/>
          </p:nvSpPr>
          <p:spPr bwMode="auto">
            <a:xfrm>
              <a:off x="244475" y="257175"/>
              <a:ext cx="60325" cy="61913"/>
            </a:xfrm>
            <a:prstGeom prst="ellipse">
              <a:avLst/>
            </a:pr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68580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mtClean="0" spc="0" strike="noStrike" sz="1400" u="none">
                <a:ln>
                  <a:noFill/>
                </a:ln>
                <a:solidFill>
                  <a:prstClr val="black"/>
                </a:solidFill>
                <a:effectLst/>
                <a:uLnTx/>
                <a:uFillTx/>
                <a:latin typeface="微软雅黑"/>
                <a:ea typeface="微软雅黑"/>
              </a:endParaRPr>
            </a:p>
          </p:txBody>
        </p:sp>
        <p:sp>
          <p:nvSpPr>
            <p:cNvPr id="25" name="Freeform 15"/>
            <p:cNvSpPr>
              <a:spLocks noEditPoints="1"/>
            </p:cNvSpPr>
            <p:nvPr/>
          </p:nvSpPr>
          <p:spPr bwMode="auto">
            <a:xfrm>
              <a:off x="-1587" y="-3175"/>
              <a:ext cx="506412" cy="476250"/>
            </a:xfrm>
            <a:custGeom>
              <a:gdLst>
                <a:gd fmla="*/ 116 w 132" name="T0"/>
                <a:gd fmla="*/ 48 h 124" name="T1"/>
                <a:gd fmla="*/ 116 w 132" name="T2"/>
                <a:gd fmla="*/ 22 h 124" name="T3"/>
                <a:gd fmla="*/ 104 w 132" name="T4"/>
                <a:gd fmla="*/ 0 h 124" name="T5"/>
                <a:gd fmla="*/ 22 w 132" name="T6"/>
                <a:gd fmla="*/ 0 h 124" name="T7"/>
                <a:gd fmla="*/ 0 w 132" name="T8"/>
                <a:gd fmla="*/ 102 h 124" name="T9"/>
                <a:gd fmla="*/ 94 w 132" name="T10"/>
                <a:gd fmla="*/ 124 h 124" name="T11"/>
                <a:gd fmla="*/ 116 w 132" name="T12"/>
                <a:gd fmla="*/ 96 h 124" name="T13"/>
                <a:gd fmla="*/ 116 w 132" name="T14"/>
                <a:gd fmla="*/ 48 h 124" name="T15"/>
                <a:gd fmla="*/ 88 w 132" name="T16"/>
                <a:gd fmla="*/ 8 h 124" name="T17"/>
                <a:gd fmla="*/ 108 w 132" name="T18"/>
                <a:gd fmla="*/ 12 h 124" name="T19"/>
                <a:gd fmla="*/ 108 w 132" name="T20"/>
                <a:gd fmla="*/ 24 h 124" name="T21"/>
                <a:gd fmla="*/ 104 w 132" name="T22"/>
                <a:gd fmla="*/ 36 h 124" name="T23"/>
                <a:gd fmla="*/ 104 w 132" name="T24"/>
                <a:gd fmla="*/ 32 h 124" name="T25"/>
                <a:gd fmla="*/ 104 w 132" name="T26"/>
                <a:gd fmla="*/ 16 h 124" name="T27"/>
                <a:gd fmla="*/ 16 w 132" name="T28"/>
                <a:gd fmla="*/ 12 h 124" name="T29"/>
                <a:gd fmla="*/ 12 w 132" name="T30"/>
                <a:gd fmla="*/ 24 h 124" name="T31"/>
                <a:gd fmla="*/ 8 w 132" name="T32"/>
                <a:gd fmla="*/ 22 h 124" name="T33"/>
                <a:gd fmla="*/ 100 w 132" name="T34"/>
                <a:gd fmla="*/ 20 h 124" name="T35"/>
                <a:gd fmla="*/ 16 w 132" name="T36"/>
                <a:gd fmla="*/ 16 h 124" name="T37"/>
                <a:gd fmla="*/ 100 w 132" name="T38"/>
                <a:gd fmla="*/ 20 h 124" name="T39"/>
                <a:gd fmla="*/ 100 w 132" name="T40"/>
                <a:gd fmla="*/ 28 h 124" name="T41"/>
                <a:gd fmla="*/ 16 w 132" name="T42"/>
                <a:gd fmla="*/ 24 h 124" name="T43"/>
                <a:gd fmla="*/ 100 w 132" name="T44"/>
                <a:gd fmla="*/ 32 h 124" name="T45"/>
                <a:gd fmla="*/ 88 w 132" name="T46"/>
                <a:gd fmla="*/ 36 h 124" name="T47"/>
                <a:gd fmla="*/ 16 w 132" name="T48"/>
                <a:gd fmla="*/ 35 h 124" name="T49"/>
                <a:gd fmla="*/ 100 w 132" name="T50"/>
                <a:gd fmla="*/ 32 h 124" name="T51"/>
                <a:gd fmla="*/ 94 w 132" name="T52"/>
                <a:gd fmla="*/ 116 h 124" name="T53"/>
                <a:gd fmla="*/ 8 w 132" name="T54"/>
                <a:gd fmla="*/ 102 h 124" name="T55"/>
                <a:gd fmla="*/ 22 w 132" name="T56"/>
                <a:gd fmla="*/ 44 h 124" name="T57"/>
                <a:gd fmla="*/ 104 w 132" name="T58"/>
                <a:gd fmla="*/ 44 h 124" name="T59"/>
                <a:gd fmla="*/ 108 w 132" name="T60"/>
                <a:gd fmla="*/ 56 h 124" name="T61"/>
                <a:gd fmla="*/ 52 w 132" name="T62"/>
                <a:gd fmla="*/ 76 h 124" name="T63"/>
                <a:gd fmla="*/ 108 w 132" name="T64"/>
                <a:gd fmla="*/ 96 h 124" name="T65"/>
                <a:gd fmla="*/ 113 w 132" name="T66"/>
                <a:gd fmla="*/ 88 h 124" name="T67"/>
                <a:gd fmla="*/ 60 w 132" name="T68"/>
                <a:gd fmla="*/ 76 h 124" name="T69"/>
                <a:gd fmla="*/ 108 w 132" name="T70"/>
                <a:gd fmla="*/ 64 h 124" name="T71"/>
                <a:gd fmla="*/ 115 w 132" name="T72"/>
                <a:gd fmla="*/ 59 h 124" name="T73"/>
                <a:gd fmla="*/ 120 w 132" name="T74"/>
                <a:gd fmla="*/ 72 h 124"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124" w="132">
                  <a:moveTo>
                    <a:pt x="116" y="48"/>
                  </a:moveTo>
                  <a:cubicBezTo>
                    <a:pt x="116" y="48"/>
                    <a:pt x="116" y="48"/>
                    <a:pt x="116" y="48"/>
                  </a:cubicBezTo>
                  <a:cubicBezTo>
                    <a:pt x="116" y="24"/>
                    <a:pt x="116" y="24"/>
                    <a:pt x="116" y="24"/>
                  </a:cubicBezTo>
                  <a:cubicBezTo>
                    <a:pt x="116" y="22"/>
                    <a:pt x="116" y="22"/>
                    <a:pt x="116" y="22"/>
                  </a:cubicBezTo>
                  <a:cubicBezTo>
                    <a:pt x="116" y="12"/>
                    <a:pt x="116" y="12"/>
                    <a:pt x="116" y="12"/>
                  </a:cubicBezTo>
                  <a:cubicBezTo>
                    <a:pt x="116" y="5"/>
                    <a:pt x="111" y="0"/>
                    <a:pt x="104" y="0"/>
                  </a:cubicBezTo>
                  <a:cubicBezTo>
                    <a:pt x="88" y="0"/>
                    <a:pt x="88" y="0"/>
                    <a:pt x="88" y="0"/>
                  </a:cubicBezTo>
                  <a:cubicBezTo>
                    <a:pt x="22" y="0"/>
                    <a:pt x="22" y="0"/>
                    <a:pt x="22" y="0"/>
                  </a:cubicBezTo>
                  <a:cubicBezTo>
                    <a:pt x="10" y="0"/>
                    <a:pt x="0" y="10"/>
                    <a:pt x="0" y="22"/>
                  </a:cubicBezTo>
                  <a:cubicBezTo>
                    <a:pt x="0" y="102"/>
                    <a:pt x="0" y="102"/>
                    <a:pt x="0" y="102"/>
                  </a:cubicBezTo>
                  <a:cubicBezTo>
                    <a:pt x="0" y="114"/>
                    <a:pt x="10" y="124"/>
                    <a:pt x="22" y="124"/>
                  </a:cubicBezTo>
                  <a:cubicBezTo>
                    <a:pt x="94" y="124"/>
                    <a:pt x="94" y="124"/>
                    <a:pt x="94" y="124"/>
                  </a:cubicBezTo>
                  <a:cubicBezTo>
                    <a:pt x="106" y="124"/>
                    <a:pt x="116" y="114"/>
                    <a:pt x="116" y="102"/>
                  </a:cubicBezTo>
                  <a:cubicBezTo>
                    <a:pt x="116" y="96"/>
                    <a:pt x="116" y="96"/>
                    <a:pt x="116" y="96"/>
                  </a:cubicBezTo>
                  <a:cubicBezTo>
                    <a:pt x="116" y="96"/>
                    <a:pt x="116" y="96"/>
                    <a:pt x="116" y="96"/>
                  </a:cubicBezTo>
                  <a:cubicBezTo>
                    <a:pt x="132" y="84"/>
                    <a:pt x="132" y="60"/>
                    <a:pt x="116" y="48"/>
                  </a:cubicBezTo>
                  <a:close/>
                  <a:moveTo>
                    <a:pt x="22" y="8"/>
                  </a:moveTo>
                  <a:cubicBezTo>
                    <a:pt x="88" y="8"/>
                    <a:pt x="88" y="8"/>
                    <a:pt x="88" y="8"/>
                  </a:cubicBezTo>
                  <a:cubicBezTo>
                    <a:pt x="104" y="8"/>
                    <a:pt x="104" y="8"/>
                    <a:pt x="104" y="8"/>
                  </a:cubicBezTo>
                  <a:cubicBezTo>
                    <a:pt x="106" y="8"/>
                    <a:pt x="108" y="10"/>
                    <a:pt x="108" y="12"/>
                  </a:cubicBezTo>
                  <a:cubicBezTo>
                    <a:pt x="108" y="22"/>
                    <a:pt x="108" y="22"/>
                    <a:pt x="108" y="22"/>
                  </a:cubicBezTo>
                  <a:cubicBezTo>
                    <a:pt x="108" y="24"/>
                    <a:pt x="108" y="24"/>
                    <a:pt x="108" y="24"/>
                  </a:cubicBezTo>
                  <a:cubicBezTo>
                    <a:pt x="108" y="37"/>
                    <a:pt x="108" y="37"/>
                    <a:pt x="108" y="37"/>
                  </a:cubicBezTo>
                  <a:cubicBezTo>
                    <a:pt x="107" y="36"/>
                    <a:pt x="105" y="36"/>
                    <a:pt x="104" y="36"/>
                  </a:cubicBezTo>
                  <a:cubicBezTo>
                    <a:pt x="104" y="36"/>
                    <a:pt x="104" y="36"/>
                    <a:pt x="104" y="36"/>
                  </a:cubicBezTo>
                  <a:cubicBezTo>
                    <a:pt x="104" y="32"/>
                    <a:pt x="104" y="32"/>
                    <a:pt x="104" y="32"/>
                  </a:cubicBezTo>
                  <a:cubicBezTo>
                    <a:pt x="104" y="24"/>
                    <a:pt x="104" y="24"/>
                    <a:pt x="104" y="24"/>
                  </a:cubicBezTo>
                  <a:cubicBezTo>
                    <a:pt x="104" y="16"/>
                    <a:pt x="104" y="16"/>
                    <a:pt x="104" y="16"/>
                  </a:cubicBezTo>
                  <a:cubicBezTo>
                    <a:pt x="104" y="14"/>
                    <a:pt x="102" y="12"/>
                    <a:pt x="100" y="12"/>
                  </a:cubicBezTo>
                  <a:cubicBezTo>
                    <a:pt x="16" y="12"/>
                    <a:pt x="16" y="12"/>
                    <a:pt x="16" y="12"/>
                  </a:cubicBezTo>
                  <a:cubicBezTo>
                    <a:pt x="14" y="12"/>
                    <a:pt x="12" y="14"/>
                    <a:pt x="12" y="16"/>
                  </a:cubicBezTo>
                  <a:cubicBezTo>
                    <a:pt x="12" y="24"/>
                    <a:pt x="12" y="24"/>
                    <a:pt x="12" y="24"/>
                  </a:cubicBezTo>
                  <a:cubicBezTo>
                    <a:pt x="12" y="32"/>
                    <a:pt x="12" y="32"/>
                    <a:pt x="12" y="32"/>
                  </a:cubicBezTo>
                  <a:cubicBezTo>
                    <a:pt x="10" y="29"/>
                    <a:pt x="8" y="26"/>
                    <a:pt x="8" y="22"/>
                  </a:cubicBezTo>
                  <a:cubicBezTo>
                    <a:pt x="8" y="14"/>
                    <a:pt x="14" y="8"/>
                    <a:pt x="22" y="8"/>
                  </a:cubicBezTo>
                  <a:close/>
                  <a:moveTo>
                    <a:pt x="100" y="20"/>
                  </a:moveTo>
                  <a:cubicBezTo>
                    <a:pt x="16" y="20"/>
                    <a:pt x="16" y="20"/>
                    <a:pt x="16" y="20"/>
                  </a:cubicBezTo>
                  <a:cubicBezTo>
                    <a:pt x="16" y="16"/>
                    <a:pt x="16" y="16"/>
                    <a:pt x="16" y="16"/>
                  </a:cubicBezTo>
                  <a:cubicBezTo>
                    <a:pt x="100" y="16"/>
                    <a:pt x="100" y="16"/>
                    <a:pt x="100" y="16"/>
                  </a:cubicBezTo>
                  <a:lnTo>
                    <a:pt x="100" y="20"/>
                  </a:lnTo>
                  <a:close/>
                  <a:moveTo>
                    <a:pt x="100" y="24"/>
                  </a:moveTo>
                  <a:cubicBezTo>
                    <a:pt x="100" y="28"/>
                    <a:pt x="100" y="28"/>
                    <a:pt x="100" y="28"/>
                  </a:cubicBezTo>
                  <a:cubicBezTo>
                    <a:pt x="16" y="28"/>
                    <a:pt x="16" y="28"/>
                    <a:pt x="16" y="28"/>
                  </a:cubicBezTo>
                  <a:cubicBezTo>
                    <a:pt x="16" y="24"/>
                    <a:pt x="16" y="24"/>
                    <a:pt x="16" y="24"/>
                  </a:cubicBezTo>
                  <a:lnTo>
                    <a:pt x="100" y="24"/>
                  </a:lnTo>
                  <a:close/>
                  <a:moveTo>
                    <a:pt x="100" y="32"/>
                  </a:moveTo>
                  <a:cubicBezTo>
                    <a:pt x="100" y="36"/>
                    <a:pt x="100" y="36"/>
                    <a:pt x="100" y="36"/>
                  </a:cubicBezTo>
                  <a:cubicBezTo>
                    <a:pt x="88" y="36"/>
                    <a:pt x="88" y="36"/>
                    <a:pt x="88" y="36"/>
                  </a:cubicBezTo>
                  <a:cubicBezTo>
                    <a:pt x="22" y="36"/>
                    <a:pt x="22" y="36"/>
                    <a:pt x="22" y="36"/>
                  </a:cubicBezTo>
                  <a:cubicBezTo>
                    <a:pt x="20" y="36"/>
                    <a:pt x="18" y="35"/>
                    <a:pt x="16" y="35"/>
                  </a:cubicBezTo>
                  <a:cubicBezTo>
                    <a:pt x="16" y="32"/>
                    <a:pt x="16" y="32"/>
                    <a:pt x="16" y="32"/>
                  </a:cubicBezTo>
                  <a:lnTo>
                    <a:pt x="100" y="32"/>
                  </a:lnTo>
                  <a:close/>
                  <a:moveTo>
                    <a:pt x="108" y="102"/>
                  </a:moveTo>
                  <a:cubicBezTo>
                    <a:pt x="108" y="110"/>
                    <a:pt x="102" y="116"/>
                    <a:pt x="94" y="116"/>
                  </a:cubicBezTo>
                  <a:cubicBezTo>
                    <a:pt x="22" y="116"/>
                    <a:pt x="22" y="116"/>
                    <a:pt x="22" y="116"/>
                  </a:cubicBezTo>
                  <a:cubicBezTo>
                    <a:pt x="14" y="116"/>
                    <a:pt x="8" y="110"/>
                    <a:pt x="8" y="102"/>
                  </a:cubicBezTo>
                  <a:cubicBezTo>
                    <a:pt x="8" y="39"/>
                    <a:pt x="8" y="39"/>
                    <a:pt x="8" y="39"/>
                  </a:cubicBezTo>
                  <a:cubicBezTo>
                    <a:pt x="12" y="42"/>
                    <a:pt x="17" y="44"/>
                    <a:pt x="22" y="44"/>
                  </a:cubicBezTo>
                  <a:cubicBezTo>
                    <a:pt x="88" y="44"/>
                    <a:pt x="88" y="44"/>
                    <a:pt x="88" y="44"/>
                  </a:cubicBezTo>
                  <a:cubicBezTo>
                    <a:pt x="104" y="44"/>
                    <a:pt x="104" y="44"/>
                    <a:pt x="104" y="44"/>
                  </a:cubicBezTo>
                  <a:cubicBezTo>
                    <a:pt x="106" y="44"/>
                    <a:pt x="108" y="46"/>
                    <a:pt x="108" y="48"/>
                  </a:cubicBezTo>
                  <a:cubicBezTo>
                    <a:pt x="108" y="56"/>
                    <a:pt x="108" y="56"/>
                    <a:pt x="108" y="56"/>
                  </a:cubicBezTo>
                  <a:cubicBezTo>
                    <a:pt x="72" y="56"/>
                    <a:pt x="72" y="56"/>
                    <a:pt x="72" y="56"/>
                  </a:cubicBezTo>
                  <a:cubicBezTo>
                    <a:pt x="61" y="56"/>
                    <a:pt x="52" y="65"/>
                    <a:pt x="52" y="76"/>
                  </a:cubicBezTo>
                  <a:cubicBezTo>
                    <a:pt x="52" y="87"/>
                    <a:pt x="61" y="96"/>
                    <a:pt x="72" y="96"/>
                  </a:cubicBezTo>
                  <a:cubicBezTo>
                    <a:pt x="108" y="96"/>
                    <a:pt x="108" y="96"/>
                    <a:pt x="108" y="96"/>
                  </a:cubicBezTo>
                  <a:lnTo>
                    <a:pt x="108" y="102"/>
                  </a:lnTo>
                  <a:close/>
                  <a:moveTo>
                    <a:pt x="113" y="88"/>
                  </a:moveTo>
                  <a:cubicBezTo>
                    <a:pt x="72" y="88"/>
                    <a:pt x="72" y="88"/>
                    <a:pt x="72" y="88"/>
                  </a:cubicBezTo>
                  <a:cubicBezTo>
                    <a:pt x="65" y="88"/>
                    <a:pt x="60" y="83"/>
                    <a:pt x="60" y="76"/>
                  </a:cubicBezTo>
                  <a:cubicBezTo>
                    <a:pt x="60" y="69"/>
                    <a:pt x="65" y="64"/>
                    <a:pt x="72" y="64"/>
                  </a:cubicBezTo>
                  <a:cubicBezTo>
                    <a:pt x="108" y="64"/>
                    <a:pt x="108" y="64"/>
                    <a:pt x="108" y="64"/>
                  </a:cubicBezTo>
                  <a:cubicBezTo>
                    <a:pt x="110" y="64"/>
                    <a:pt x="113" y="63"/>
                    <a:pt x="114" y="61"/>
                  </a:cubicBezTo>
                  <a:cubicBezTo>
                    <a:pt x="115" y="60"/>
                    <a:pt x="115" y="60"/>
                    <a:pt x="115" y="59"/>
                  </a:cubicBezTo>
                  <a:cubicBezTo>
                    <a:pt x="115" y="59"/>
                    <a:pt x="116" y="59"/>
                    <a:pt x="116" y="59"/>
                  </a:cubicBezTo>
                  <a:cubicBezTo>
                    <a:pt x="118" y="62"/>
                    <a:pt x="120" y="67"/>
                    <a:pt x="120" y="72"/>
                  </a:cubicBezTo>
                  <a:cubicBezTo>
                    <a:pt x="120" y="78"/>
                    <a:pt x="118" y="84"/>
                    <a:pt x="113" y="88"/>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68580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mtClean="0" spc="0" strike="noStrike" sz="1400" u="none">
                <a:ln>
                  <a:noFill/>
                </a:ln>
                <a:solidFill>
                  <a:prstClr val="black"/>
                </a:solidFill>
                <a:effectLst/>
                <a:uLnTx/>
                <a:uFillTx/>
                <a:latin typeface="微软雅黑"/>
                <a:ea typeface="微软雅黑"/>
              </a:endParaRPr>
            </a:p>
          </p:txBody>
        </p:sp>
      </p:grpSp>
      <p:grpSp>
        <p:nvGrpSpPr>
          <p:cNvPr id="26" name="Group 64"/>
          <p:cNvGrpSpPr/>
          <p:nvPr/>
        </p:nvGrpSpPr>
        <p:grpSpPr>
          <a:xfrm>
            <a:off x="4935738" y="2135078"/>
            <a:ext cx="571884" cy="572132"/>
            <a:chOff x="-1587" y="-3175"/>
            <a:chExt cx="3670300" cy="3671888"/>
          </a:xfrm>
          <a:solidFill>
            <a:sysClr lastClr="FFFFFF" val="window"/>
          </a:solidFill>
        </p:grpSpPr>
        <p:sp>
          <p:nvSpPr>
            <p:cNvPr id="27" name="Freeform 24"/>
            <p:cNvSpPr>
              <a:spLocks noEditPoints="1"/>
            </p:cNvSpPr>
            <p:nvPr/>
          </p:nvSpPr>
          <p:spPr bwMode="auto">
            <a:xfrm>
              <a:off x="-1587" y="-3175"/>
              <a:ext cx="3670300" cy="3671888"/>
            </a:xfrm>
            <a:custGeom>
              <a:gdLst>
                <a:gd fmla="*/ 631 w 976" name="T0"/>
                <a:gd fmla="*/ 306 h 976" name="T1"/>
                <a:gd fmla="*/ 488 w 976" name="T2"/>
                <a:gd fmla="*/ 0 h 976" name="T3"/>
                <a:gd fmla="*/ 275 w 976" name="T4"/>
                <a:gd fmla="*/ 312 h 976" name="T5"/>
                <a:gd fmla="*/ 244 w 976" name="T6"/>
                <a:gd fmla="*/ 329 h 976" name="T7"/>
                <a:gd fmla="*/ 92 w 976" name="T8"/>
                <a:gd fmla="*/ 305 h 976" name="T9"/>
                <a:gd fmla="*/ 0 w 976" name="T10"/>
                <a:gd fmla="*/ 885 h 976" name="T11"/>
                <a:gd fmla="*/ 183 w 976" name="T12"/>
                <a:gd fmla="*/ 976 h 976" name="T13"/>
                <a:gd fmla="*/ 266 w 976" name="T14"/>
                <a:gd fmla="*/ 924 h 976" name="T15"/>
                <a:gd fmla="*/ 275 w 976" name="T16"/>
                <a:gd fmla="*/ 926 h 976" name="T17"/>
                <a:gd fmla="*/ 580 w 976" name="T18"/>
                <a:gd fmla="*/ 976 h 976" name="T19"/>
                <a:gd fmla="*/ 856 w 976" name="T20"/>
                <a:gd fmla="*/ 917 h 976" name="T21"/>
                <a:gd fmla="*/ 870 w 976" name="T22"/>
                <a:gd fmla="*/ 831 h 976" name="T23"/>
                <a:gd fmla="*/ 920 w 976" name="T24"/>
                <a:gd fmla="*/ 669 h 976" name="T25"/>
                <a:gd fmla="*/ 949 w 976" name="T26"/>
                <a:gd fmla="*/ 512 h 976" name="T27"/>
                <a:gd fmla="*/ 976 w 976" name="T28"/>
                <a:gd fmla="*/ 439 h 976" name="T29"/>
                <a:gd fmla="*/ 890 w 976" name="T30"/>
                <a:gd fmla="*/ 319 h 976" name="T31"/>
                <a:gd fmla="*/ 183 w 976" name="T32"/>
                <a:gd fmla="*/ 915 h 976" name="T33"/>
                <a:gd fmla="*/ 61 w 976" name="T34"/>
                <a:gd fmla="*/ 885 h 976" name="T35"/>
                <a:gd fmla="*/ 92 w 976" name="T36"/>
                <a:gd fmla="*/ 366 h 976" name="T37"/>
                <a:gd fmla="*/ 214 w 976" name="T38"/>
                <a:gd fmla="*/ 397 h 976" name="T39"/>
                <a:gd fmla="*/ 914 w 976" name="T40"/>
                <a:gd fmla="*/ 443 h 976" name="T41"/>
                <a:gd fmla="*/ 793 w 976" name="T42"/>
                <a:gd fmla="*/ 488 h 976" name="T43"/>
                <a:gd fmla="*/ 793 w 976" name="T44"/>
                <a:gd fmla="*/ 519 h 976" name="T45"/>
                <a:gd fmla="*/ 901 w 976" name="T46"/>
                <a:gd fmla="*/ 575 h 976" name="T47"/>
                <a:gd fmla="*/ 763 w 976" name="T48"/>
                <a:gd fmla="*/ 641 h 976" name="T49"/>
                <a:gd fmla="*/ 763 w 976" name="T50"/>
                <a:gd fmla="*/ 671 h 976" name="T51"/>
                <a:gd fmla="*/ 862 w 976" name="T52"/>
                <a:gd fmla="*/ 734 h 976" name="T53"/>
                <a:gd fmla="*/ 732 w 976" name="T54"/>
                <a:gd fmla="*/ 793 h 976" name="T55"/>
                <a:gd fmla="*/ 732 w 976" name="T56"/>
                <a:gd fmla="*/ 824 h 976" name="T57"/>
                <a:gd fmla="*/ 811 w 976" name="T58"/>
                <a:gd fmla="*/ 866 h 976" name="T59"/>
                <a:gd fmla="*/ 747 w 976" name="T60"/>
                <a:gd fmla="*/ 915 h 976" name="T61"/>
                <a:gd fmla="*/ 411 w 976" name="T62"/>
                <a:gd fmla="*/ 896 h 976" name="T63"/>
                <a:gd fmla="*/ 244 w 976" name="T64"/>
                <a:gd fmla="*/ 835 h 976" name="T65"/>
                <a:gd fmla="*/ 268 w 976" name="T66"/>
                <a:gd fmla="*/ 382 h 976" name="T67"/>
                <a:gd fmla="*/ 458 w 976" name="T68"/>
                <a:gd fmla="*/ 92 h 976" name="T69"/>
                <a:gd fmla="*/ 577 w 976" name="T70"/>
                <a:gd fmla="*/ 206 h 976" name="T71"/>
                <a:gd fmla="*/ 879 w 976" name="T72"/>
                <a:gd fmla="*/ 377 h 976" name="T73"/>
                <a:gd fmla="*/ 914 w 976" name="T74"/>
                <a:gd fmla="*/ 443 h 976"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976" w="976">
                  <a:moveTo>
                    <a:pt x="890" y="319"/>
                  </a:moveTo>
                  <a:cubicBezTo>
                    <a:pt x="851" y="309"/>
                    <a:pt x="762" y="309"/>
                    <a:pt x="631" y="306"/>
                  </a:cubicBezTo>
                  <a:cubicBezTo>
                    <a:pt x="637" y="277"/>
                    <a:pt x="638" y="252"/>
                    <a:pt x="638" y="206"/>
                  </a:cubicBezTo>
                  <a:cubicBezTo>
                    <a:pt x="638" y="96"/>
                    <a:pt x="559" y="0"/>
                    <a:pt x="488" y="0"/>
                  </a:cubicBezTo>
                  <a:cubicBezTo>
                    <a:pt x="438" y="0"/>
                    <a:pt x="397" y="41"/>
                    <a:pt x="397" y="91"/>
                  </a:cubicBezTo>
                  <a:cubicBezTo>
                    <a:pt x="396" y="152"/>
                    <a:pt x="377" y="258"/>
                    <a:pt x="275" y="312"/>
                  </a:cubicBezTo>
                  <a:cubicBezTo>
                    <a:pt x="267" y="316"/>
                    <a:pt x="246" y="327"/>
                    <a:pt x="242" y="328"/>
                  </a:cubicBezTo>
                  <a:cubicBezTo>
                    <a:pt x="244" y="329"/>
                    <a:pt x="244" y="329"/>
                    <a:pt x="244" y="329"/>
                  </a:cubicBezTo>
                  <a:cubicBezTo>
                    <a:pt x="228" y="316"/>
                    <a:pt x="206" y="305"/>
                    <a:pt x="183" y="305"/>
                  </a:cubicBezTo>
                  <a:cubicBezTo>
                    <a:pt x="92" y="305"/>
                    <a:pt x="92" y="305"/>
                    <a:pt x="92" y="305"/>
                  </a:cubicBezTo>
                  <a:cubicBezTo>
                    <a:pt x="41" y="305"/>
                    <a:pt x="0" y="346"/>
                    <a:pt x="0" y="397"/>
                  </a:cubicBezTo>
                  <a:cubicBezTo>
                    <a:pt x="0" y="885"/>
                    <a:pt x="0" y="885"/>
                    <a:pt x="0" y="885"/>
                  </a:cubicBezTo>
                  <a:cubicBezTo>
                    <a:pt x="0" y="935"/>
                    <a:pt x="41" y="976"/>
                    <a:pt x="92" y="976"/>
                  </a:cubicBezTo>
                  <a:cubicBezTo>
                    <a:pt x="183" y="976"/>
                    <a:pt x="183" y="976"/>
                    <a:pt x="183" y="976"/>
                  </a:cubicBezTo>
                  <a:cubicBezTo>
                    <a:pt x="219" y="976"/>
                    <a:pt x="250" y="954"/>
                    <a:pt x="264" y="923"/>
                  </a:cubicBezTo>
                  <a:cubicBezTo>
                    <a:pt x="265" y="923"/>
                    <a:pt x="265" y="924"/>
                    <a:pt x="266" y="924"/>
                  </a:cubicBezTo>
                  <a:cubicBezTo>
                    <a:pt x="268" y="924"/>
                    <a:pt x="270" y="925"/>
                    <a:pt x="273" y="926"/>
                  </a:cubicBezTo>
                  <a:cubicBezTo>
                    <a:pt x="274" y="926"/>
                    <a:pt x="274" y="926"/>
                    <a:pt x="275" y="926"/>
                  </a:cubicBezTo>
                  <a:cubicBezTo>
                    <a:pt x="292" y="930"/>
                    <a:pt x="326" y="938"/>
                    <a:pt x="398" y="955"/>
                  </a:cubicBezTo>
                  <a:cubicBezTo>
                    <a:pt x="414" y="959"/>
                    <a:pt x="496" y="976"/>
                    <a:pt x="580" y="976"/>
                  </a:cubicBezTo>
                  <a:cubicBezTo>
                    <a:pt x="747" y="976"/>
                    <a:pt x="747" y="976"/>
                    <a:pt x="747" y="976"/>
                  </a:cubicBezTo>
                  <a:cubicBezTo>
                    <a:pt x="798" y="976"/>
                    <a:pt x="835" y="956"/>
                    <a:pt x="856" y="917"/>
                  </a:cubicBezTo>
                  <a:cubicBezTo>
                    <a:pt x="857" y="917"/>
                    <a:pt x="864" y="903"/>
                    <a:pt x="869" y="884"/>
                  </a:cubicBezTo>
                  <a:cubicBezTo>
                    <a:pt x="874" y="870"/>
                    <a:pt x="875" y="851"/>
                    <a:pt x="870" y="831"/>
                  </a:cubicBezTo>
                  <a:cubicBezTo>
                    <a:pt x="903" y="808"/>
                    <a:pt x="913" y="774"/>
                    <a:pt x="920" y="752"/>
                  </a:cubicBezTo>
                  <a:cubicBezTo>
                    <a:pt x="932" y="716"/>
                    <a:pt x="928" y="688"/>
                    <a:pt x="920" y="669"/>
                  </a:cubicBezTo>
                  <a:cubicBezTo>
                    <a:pt x="939" y="651"/>
                    <a:pt x="954" y="625"/>
                    <a:pt x="961" y="585"/>
                  </a:cubicBezTo>
                  <a:cubicBezTo>
                    <a:pt x="965" y="559"/>
                    <a:pt x="961" y="534"/>
                    <a:pt x="949" y="512"/>
                  </a:cubicBezTo>
                  <a:cubicBezTo>
                    <a:pt x="966" y="493"/>
                    <a:pt x="974" y="468"/>
                    <a:pt x="975" y="446"/>
                  </a:cubicBezTo>
                  <a:cubicBezTo>
                    <a:pt x="976" y="439"/>
                    <a:pt x="976" y="439"/>
                    <a:pt x="976" y="439"/>
                  </a:cubicBezTo>
                  <a:cubicBezTo>
                    <a:pt x="976" y="435"/>
                    <a:pt x="976" y="433"/>
                    <a:pt x="976" y="424"/>
                  </a:cubicBezTo>
                  <a:cubicBezTo>
                    <a:pt x="976" y="386"/>
                    <a:pt x="949" y="336"/>
                    <a:pt x="890" y="319"/>
                  </a:cubicBezTo>
                  <a:close/>
                  <a:moveTo>
                    <a:pt x="214" y="885"/>
                  </a:moveTo>
                  <a:cubicBezTo>
                    <a:pt x="214" y="901"/>
                    <a:pt x="200" y="915"/>
                    <a:pt x="183" y="915"/>
                  </a:cubicBezTo>
                  <a:cubicBezTo>
                    <a:pt x="92" y="915"/>
                    <a:pt x="92" y="915"/>
                    <a:pt x="92" y="915"/>
                  </a:cubicBezTo>
                  <a:cubicBezTo>
                    <a:pt x="75" y="915"/>
                    <a:pt x="61" y="901"/>
                    <a:pt x="61" y="885"/>
                  </a:cubicBezTo>
                  <a:cubicBezTo>
                    <a:pt x="61" y="397"/>
                    <a:pt x="61" y="397"/>
                    <a:pt x="61" y="397"/>
                  </a:cubicBezTo>
                  <a:cubicBezTo>
                    <a:pt x="61" y="380"/>
                    <a:pt x="75" y="366"/>
                    <a:pt x="92" y="366"/>
                  </a:cubicBezTo>
                  <a:cubicBezTo>
                    <a:pt x="183" y="366"/>
                    <a:pt x="183" y="366"/>
                    <a:pt x="183" y="366"/>
                  </a:cubicBezTo>
                  <a:cubicBezTo>
                    <a:pt x="200" y="366"/>
                    <a:pt x="214" y="380"/>
                    <a:pt x="214" y="397"/>
                  </a:cubicBezTo>
                  <a:lnTo>
                    <a:pt x="214" y="885"/>
                  </a:lnTo>
                  <a:close/>
                  <a:moveTo>
                    <a:pt x="914" y="443"/>
                  </a:moveTo>
                  <a:cubicBezTo>
                    <a:pt x="914" y="458"/>
                    <a:pt x="907" y="488"/>
                    <a:pt x="854" y="488"/>
                  </a:cubicBezTo>
                  <a:cubicBezTo>
                    <a:pt x="808" y="488"/>
                    <a:pt x="793" y="488"/>
                    <a:pt x="793" y="488"/>
                  </a:cubicBezTo>
                  <a:cubicBezTo>
                    <a:pt x="785" y="488"/>
                    <a:pt x="778" y="495"/>
                    <a:pt x="778" y="503"/>
                  </a:cubicBezTo>
                  <a:cubicBezTo>
                    <a:pt x="778" y="512"/>
                    <a:pt x="785" y="519"/>
                    <a:pt x="793" y="519"/>
                  </a:cubicBezTo>
                  <a:cubicBezTo>
                    <a:pt x="793" y="519"/>
                    <a:pt x="806" y="519"/>
                    <a:pt x="852" y="519"/>
                  </a:cubicBezTo>
                  <a:cubicBezTo>
                    <a:pt x="898" y="519"/>
                    <a:pt x="904" y="556"/>
                    <a:pt x="901" y="575"/>
                  </a:cubicBezTo>
                  <a:cubicBezTo>
                    <a:pt x="897" y="598"/>
                    <a:pt x="886" y="641"/>
                    <a:pt x="835" y="641"/>
                  </a:cubicBezTo>
                  <a:cubicBezTo>
                    <a:pt x="783" y="641"/>
                    <a:pt x="763" y="641"/>
                    <a:pt x="763" y="641"/>
                  </a:cubicBezTo>
                  <a:cubicBezTo>
                    <a:pt x="754" y="641"/>
                    <a:pt x="747" y="647"/>
                    <a:pt x="747" y="656"/>
                  </a:cubicBezTo>
                  <a:cubicBezTo>
                    <a:pt x="747" y="664"/>
                    <a:pt x="754" y="671"/>
                    <a:pt x="763" y="671"/>
                  </a:cubicBezTo>
                  <a:cubicBezTo>
                    <a:pt x="763" y="671"/>
                    <a:pt x="799" y="671"/>
                    <a:pt x="823" y="671"/>
                  </a:cubicBezTo>
                  <a:cubicBezTo>
                    <a:pt x="874" y="671"/>
                    <a:pt x="870" y="710"/>
                    <a:pt x="862" y="734"/>
                  </a:cubicBezTo>
                  <a:cubicBezTo>
                    <a:pt x="852" y="764"/>
                    <a:pt x="846" y="793"/>
                    <a:pt x="782" y="793"/>
                  </a:cubicBezTo>
                  <a:cubicBezTo>
                    <a:pt x="760" y="793"/>
                    <a:pt x="732" y="793"/>
                    <a:pt x="732" y="793"/>
                  </a:cubicBezTo>
                  <a:cubicBezTo>
                    <a:pt x="723" y="793"/>
                    <a:pt x="717" y="800"/>
                    <a:pt x="717" y="808"/>
                  </a:cubicBezTo>
                  <a:cubicBezTo>
                    <a:pt x="717" y="817"/>
                    <a:pt x="723" y="824"/>
                    <a:pt x="732" y="824"/>
                  </a:cubicBezTo>
                  <a:cubicBezTo>
                    <a:pt x="732" y="824"/>
                    <a:pt x="753" y="824"/>
                    <a:pt x="780" y="824"/>
                  </a:cubicBezTo>
                  <a:cubicBezTo>
                    <a:pt x="813" y="824"/>
                    <a:pt x="815" y="855"/>
                    <a:pt x="811" y="866"/>
                  </a:cubicBezTo>
                  <a:cubicBezTo>
                    <a:pt x="807" y="879"/>
                    <a:pt x="803" y="888"/>
                    <a:pt x="803" y="888"/>
                  </a:cubicBezTo>
                  <a:cubicBezTo>
                    <a:pt x="793" y="905"/>
                    <a:pt x="779" y="915"/>
                    <a:pt x="747" y="915"/>
                  </a:cubicBezTo>
                  <a:cubicBezTo>
                    <a:pt x="580" y="915"/>
                    <a:pt x="580" y="915"/>
                    <a:pt x="580" y="915"/>
                  </a:cubicBezTo>
                  <a:cubicBezTo>
                    <a:pt x="497" y="915"/>
                    <a:pt x="414" y="896"/>
                    <a:pt x="411" y="896"/>
                  </a:cubicBezTo>
                  <a:cubicBezTo>
                    <a:pt x="285" y="866"/>
                    <a:pt x="278" y="864"/>
                    <a:pt x="270" y="862"/>
                  </a:cubicBezTo>
                  <a:cubicBezTo>
                    <a:pt x="270" y="862"/>
                    <a:pt x="244" y="857"/>
                    <a:pt x="244" y="835"/>
                  </a:cubicBezTo>
                  <a:cubicBezTo>
                    <a:pt x="244" y="414"/>
                    <a:pt x="244" y="414"/>
                    <a:pt x="244" y="414"/>
                  </a:cubicBezTo>
                  <a:cubicBezTo>
                    <a:pt x="244" y="399"/>
                    <a:pt x="253" y="386"/>
                    <a:pt x="268" y="382"/>
                  </a:cubicBezTo>
                  <a:cubicBezTo>
                    <a:pt x="270" y="381"/>
                    <a:pt x="273" y="380"/>
                    <a:pt x="275" y="380"/>
                  </a:cubicBezTo>
                  <a:cubicBezTo>
                    <a:pt x="414" y="322"/>
                    <a:pt x="456" y="195"/>
                    <a:pt x="458" y="92"/>
                  </a:cubicBezTo>
                  <a:cubicBezTo>
                    <a:pt x="458" y="77"/>
                    <a:pt x="469" y="61"/>
                    <a:pt x="488" y="61"/>
                  </a:cubicBezTo>
                  <a:cubicBezTo>
                    <a:pt x="520" y="61"/>
                    <a:pt x="577" y="126"/>
                    <a:pt x="577" y="206"/>
                  </a:cubicBezTo>
                  <a:cubicBezTo>
                    <a:pt x="577" y="278"/>
                    <a:pt x="574" y="291"/>
                    <a:pt x="549" y="366"/>
                  </a:cubicBezTo>
                  <a:cubicBezTo>
                    <a:pt x="854" y="366"/>
                    <a:pt x="852" y="370"/>
                    <a:pt x="879" y="377"/>
                  </a:cubicBezTo>
                  <a:cubicBezTo>
                    <a:pt x="912" y="387"/>
                    <a:pt x="915" y="415"/>
                    <a:pt x="915" y="424"/>
                  </a:cubicBezTo>
                  <a:cubicBezTo>
                    <a:pt x="915" y="435"/>
                    <a:pt x="915" y="433"/>
                    <a:pt x="914" y="443"/>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68580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mtClean="0" spc="0" strike="noStrike" sz="1400" u="none">
                <a:ln>
                  <a:noFill/>
                </a:ln>
                <a:solidFill>
                  <a:prstClr val="black"/>
                </a:solidFill>
                <a:effectLst/>
                <a:uLnTx/>
                <a:uFillTx/>
                <a:latin typeface="微软雅黑"/>
                <a:ea typeface="微软雅黑"/>
              </a:endParaRPr>
            </a:p>
          </p:txBody>
        </p:sp>
        <p:sp>
          <p:nvSpPr>
            <p:cNvPr id="28" name="Freeform 25"/>
            <p:cNvSpPr>
              <a:spLocks noEditPoints="1"/>
            </p:cNvSpPr>
            <p:nvPr/>
          </p:nvSpPr>
          <p:spPr bwMode="auto">
            <a:xfrm>
              <a:off x="344488" y="2979738"/>
              <a:ext cx="341313" cy="346075"/>
            </a:xfrm>
            <a:custGeom>
              <a:gdLst>
                <a:gd fmla="*/ 45 w 91" name="T0"/>
                <a:gd fmla="*/ 0 h 92" name="T1"/>
                <a:gd fmla="*/ 0 w 91" name="T2"/>
                <a:gd fmla="*/ 46 h 92" name="T3"/>
                <a:gd fmla="*/ 45 w 91" name="T4"/>
                <a:gd fmla="*/ 92 h 92" name="T5"/>
                <a:gd fmla="*/ 91 w 91" name="T6"/>
                <a:gd fmla="*/ 46 h 92" name="T7"/>
                <a:gd fmla="*/ 45 w 91" name="T8"/>
                <a:gd fmla="*/ 0 h 92" name="T9"/>
                <a:gd fmla="*/ 45 w 91" name="T10"/>
                <a:gd fmla="*/ 61 h 92" name="T11"/>
                <a:gd fmla="*/ 30 w 91" name="T12"/>
                <a:gd fmla="*/ 46 h 92" name="T13"/>
                <a:gd fmla="*/ 45 w 91" name="T14"/>
                <a:gd fmla="*/ 31 h 92" name="T15"/>
                <a:gd fmla="*/ 61 w 91" name="T16"/>
                <a:gd fmla="*/ 46 h 92" name="T17"/>
                <a:gd fmla="*/ 45 w 91" name="T18"/>
                <a:gd fmla="*/ 61 h 92"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92" w="91">
                  <a:moveTo>
                    <a:pt x="45" y="0"/>
                  </a:moveTo>
                  <a:cubicBezTo>
                    <a:pt x="20" y="0"/>
                    <a:pt x="0" y="20"/>
                    <a:pt x="0" y="46"/>
                  </a:cubicBezTo>
                  <a:cubicBezTo>
                    <a:pt x="0" y="71"/>
                    <a:pt x="20" y="92"/>
                    <a:pt x="45" y="92"/>
                  </a:cubicBezTo>
                  <a:cubicBezTo>
                    <a:pt x="71" y="92"/>
                    <a:pt x="91" y="71"/>
                    <a:pt x="91" y="46"/>
                  </a:cubicBezTo>
                  <a:cubicBezTo>
                    <a:pt x="91" y="20"/>
                    <a:pt x="71" y="0"/>
                    <a:pt x="45" y="0"/>
                  </a:cubicBezTo>
                  <a:close/>
                  <a:moveTo>
                    <a:pt x="45" y="61"/>
                  </a:moveTo>
                  <a:cubicBezTo>
                    <a:pt x="37" y="61"/>
                    <a:pt x="30" y="54"/>
                    <a:pt x="30" y="46"/>
                  </a:cubicBezTo>
                  <a:cubicBezTo>
                    <a:pt x="30" y="37"/>
                    <a:pt x="37" y="31"/>
                    <a:pt x="45" y="31"/>
                  </a:cubicBezTo>
                  <a:cubicBezTo>
                    <a:pt x="54" y="31"/>
                    <a:pt x="61" y="37"/>
                    <a:pt x="61" y="46"/>
                  </a:cubicBezTo>
                  <a:cubicBezTo>
                    <a:pt x="61" y="54"/>
                    <a:pt x="54" y="61"/>
                    <a:pt x="45" y="61"/>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68580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mtClean="0" spc="0" strike="noStrike" sz="1400" u="none">
                <a:ln>
                  <a:noFill/>
                </a:ln>
                <a:solidFill>
                  <a:prstClr val="black"/>
                </a:solidFill>
                <a:effectLst/>
                <a:uLnTx/>
                <a:uFillTx/>
                <a:latin typeface="微软雅黑"/>
                <a:ea typeface="微软雅黑"/>
              </a:endParaRPr>
            </a:p>
          </p:txBody>
        </p:sp>
      </p:grpSp>
      <p:grpSp>
        <p:nvGrpSpPr>
          <p:cNvPr id="29" name="Group 67"/>
          <p:cNvGrpSpPr/>
          <p:nvPr/>
        </p:nvGrpSpPr>
        <p:grpSpPr>
          <a:xfrm>
            <a:off x="6318398" y="2187460"/>
            <a:ext cx="453804" cy="519113"/>
            <a:chOff x="-1587" y="3175"/>
            <a:chExt cx="430212" cy="492125"/>
          </a:xfrm>
          <a:solidFill>
            <a:sysClr lastClr="FFFFFF" val="window"/>
          </a:solidFill>
        </p:grpSpPr>
        <p:sp>
          <p:nvSpPr>
            <p:cNvPr id="30" name="Freeform 29"/>
            <p:cNvSpPr>
              <a:spLocks noEditPoints="1"/>
            </p:cNvSpPr>
            <p:nvPr/>
          </p:nvSpPr>
          <p:spPr bwMode="auto">
            <a:xfrm>
              <a:off x="-1587" y="3175"/>
              <a:ext cx="430212" cy="492125"/>
            </a:xfrm>
            <a:custGeom>
              <a:gdLst>
                <a:gd fmla="*/ 112 w 112" name="T0"/>
                <a:gd fmla="*/ 27 h 128" name="T1"/>
                <a:gd fmla="*/ 100 w 112" name="T2"/>
                <a:gd fmla="*/ 16 h 128" name="T3"/>
                <a:gd fmla="*/ 88 w 112" name="T4"/>
                <a:gd fmla="*/ 16 h 128" name="T5"/>
                <a:gd fmla="*/ 88 w 112" name="T6"/>
                <a:gd fmla="*/ 12 h 128" name="T7"/>
                <a:gd fmla="*/ 88 w 112" name="T8"/>
                <a:gd fmla="*/ 12 h 128" name="T9"/>
                <a:gd fmla="*/ 76 w 112" name="T10"/>
                <a:gd fmla="*/ 0 h 128" name="T11"/>
                <a:gd fmla="*/ 36 w 112" name="T12"/>
                <a:gd fmla="*/ 0 h 128" name="T13"/>
                <a:gd fmla="*/ 24 w 112" name="T14"/>
                <a:gd fmla="*/ 12 h 128" name="T15"/>
                <a:gd fmla="*/ 24 w 112" name="T16"/>
                <a:gd fmla="*/ 12 h 128" name="T17"/>
                <a:gd fmla="*/ 24 w 112" name="T18"/>
                <a:gd fmla="*/ 16 h 128" name="T19"/>
                <a:gd fmla="*/ 12 w 112" name="T20"/>
                <a:gd fmla="*/ 16 h 128" name="T21"/>
                <a:gd fmla="*/ 0 w 112" name="T22"/>
                <a:gd fmla="*/ 27 h 128" name="T23"/>
                <a:gd fmla="*/ 0 w 112" name="T24"/>
                <a:gd fmla="*/ 27 h 128" name="T25"/>
                <a:gd fmla="*/ 0 w 112" name="T26"/>
                <a:gd fmla="*/ 32 h 128" name="T27"/>
                <a:gd fmla="*/ 0 w 112" name="T28"/>
                <a:gd fmla="*/ 36 h 128" name="T29"/>
                <a:gd fmla="*/ 8 w 112" name="T30"/>
                <a:gd fmla="*/ 44 h 128" name="T31"/>
                <a:gd fmla="*/ 8 w 112" name="T32"/>
                <a:gd fmla="*/ 44 h 128" name="T33"/>
                <a:gd fmla="*/ 8 w 112" name="T34"/>
                <a:gd fmla="*/ 112 h 128" name="T35"/>
                <a:gd fmla="*/ 24 w 112" name="T36"/>
                <a:gd fmla="*/ 128 h 128" name="T37"/>
                <a:gd fmla="*/ 88 w 112" name="T38"/>
                <a:gd fmla="*/ 128 h 128" name="T39"/>
                <a:gd fmla="*/ 104 w 112" name="T40"/>
                <a:gd fmla="*/ 112 h 128" name="T41"/>
                <a:gd fmla="*/ 104 w 112" name="T42"/>
                <a:gd fmla="*/ 44 h 128" name="T43"/>
                <a:gd fmla="*/ 104 w 112" name="T44"/>
                <a:gd fmla="*/ 44 h 128" name="T45"/>
                <a:gd fmla="*/ 112 w 112" name="T46"/>
                <a:gd fmla="*/ 36 h 128" name="T47"/>
                <a:gd fmla="*/ 112 w 112" name="T48"/>
                <a:gd fmla="*/ 32 h 128" name="T49"/>
                <a:gd fmla="*/ 112 w 112" name="T50"/>
                <a:gd fmla="*/ 27 h 128" name="T51"/>
                <a:gd fmla="*/ 32 w 112" name="T52"/>
                <a:gd fmla="*/ 12 h 128" name="T53"/>
                <a:gd fmla="*/ 36 w 112" name="T54"/>
                <a:gd fmla="*/ 8 h 128" name="T55"/>
                <a:gd fmla="*/ 76 w 112" name="T56"/>
                <a:gd fmla="*/ 8 h 128" name="T57"/>
                <a:gd fmla="*/ 80 w 112" name="T58"/>
                <a:gd fmla="*/ 12 h 128" name="T59"/>
                <a:gd fmla="*/ 80 w 112" name="T60"/>
                <a:gd fmla="*/ 16 h 128" name="T61"/>
                <a:gd fmla="*/ 32 w 112" name="T62"/>
                <a:gd fmla="*/ 16 h 128" name="T63"/>
                <a:gd fmla="*/ 32 w 112" name="T64"/>
                <a:gd fmla="*/ 12 h 128" name="T65"/>
                <a:gd fmla="*/ 96 w 112" name="T66"/>
                <a:gd fmla="*/ 112 h 128" name="T67"/>
                <a:gd fmla="*/ 88 w 112" name="T68"/>
                <a:gd fmla="*/ 120 h 128" name="T69"/>
                <a:gd fmla="*/ 24 w 112" name="T70"/>
                <a:gd fmla="*/ 120 h 128" name="T71"/>
                <a:gd fmla="*/ 16 w 112" name="T72"/>
                <a:gd fmla="*/ 112 h 128" name="T73"/>
                <a:gd fmla="*/ 16 w 112" name="T74"/>
                <a:gd fmla="*/ 44 h 128" name="T75"/>
                <a:gd fmla="*/ 96 w 112" name="T76"/>
                <a:gd fmla="*/ 44 h 128" name="T77"/>
                <a:gd fmla="*/ 96 w 112" name="T78"/>
                <a:gd fmla="*/ 112 h 128" name="T79"/>
                <a:gd fmla="*/ 104 w 112" name="T80"/>
                <a:gd fmla="*/ 32 h 128" name="T81"/>
                <a:gd fmla="*/ 104 w 112" name="T82"/>
                <a:gd fmla="*/ 36 h 128" name="T83"/>
                <a:gd fmla="*/ 8 w 112" name="T84"/>
                <a:gd fmla="*/ 36 h 128" name="T85"/>
                <a:gd fmla="*/ 8 w 112" name="T86"/>
                <a:gd fmla="*/ 32 h 128" name="T87"/>
                <a:gd fmla="*/ 8 w 112" name="T88"/>
                <a:gd fmla="*/ 28 h 128" name="T89"/>
                <a:gd fmla="*/ 12 w 112" name="T90"/>
                <a:gd fmla="*/ 24 h 128" name="T91"/>
                <a:gd fmla="*/ 100 w 112" name="T92"/>
                <a:gd fmla="*/ 24 h 128" name="T93"/>
                <a:gd fmla="*/ 104 w 112" name="T94"/>
                <a:gd fmla="*/ 28 h 128" name="T95"/>
                <a:gd fmla="*/ 104 w 112" name="T96"/>
                <a:gd fmla="*/ 32 h 128" name="T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b="b" l="0" r="r" t="0"/>
              <a:pathLst>
                <a:path h="128" w="112">
                  <a:moveTo>
                    <a:pt x="112" y="27"/>
                  </a:moveTo>
                  <a:cubicBezTo>
                    <a:pt x="112" y="21"/>
                    <a:pt x="106" y="16"/>
                    <a:pt x="100" y="16"/>
                  </a:cubicBezTo>
                  <a:cubicBezTo>
                    <a:pt x="88" y="16"/>
                    <a:pt x="88" y="16"/>
                    <a:pt x="88" y="16"/>
                  </a:cubicBezTo>
                  <a:cubicBezTo>
                    <a:pt x="88" y="12"/>
                    <a:pt x="88" y="12"/>
                    <a:pt x="88" y="12"/>
                  </a:cubicBezTo>
                  <a:cubicBezTo>
                    <a:pt x="88" y="12"/>
                    <a:pt x="88" y="12"/>
                    <a:pt x="88" y="12"/>
                  </a:cubicBezTo>
                  <a:cubicBezTo>
                    <a:pt x="88" y="5"/>
                    <a:pt x="83" y="0"/>
                    <a:pt x="76" y="0"/>
                  </a:cubicBezTo>
                  <a:cubicBezTo>
                    <a:pt x="36" y="0"/>
                    <a:pt x="36" y="0"/>
                    <a:pt x="36" y="0"/>
                  </a:cubicBezTo>
                  <a:cubicBezTo>
                    <a:pt x="29" y="0"/>
                    <a:pt x="24" y="5"/>
                    <a:pt x="24" y="12"/>
                  </a:cubicBezTo>
                  <a:cubicBezTo>
                    <a:pt x="24" y="12"/>
                    <a:pt x="24" y="12"/>
                    <a:pt x="24" y="12"/>
                  </a:cubicBezTo>
                  <a:cubicBezTo>
                    <a:pt x="24" y="16"/>
                    <a:pt x="24" y="16"/>
                    <a:pt x="24" y="16"/>
                  </a:cubicBezTo>
                  <a:cubicBezTo>
                    <a:pt x="12" y="16"/>
                    <a:pt x="12" y="16"/>
                    <a:pt x="12" y="16"/>
                  </a:cubicBezTo>
                  <a:cubicBezTo>
                    <a:pt x="6" y="16"/>
                    <a:pt x="0" y="21"/>
                    <a:pt x="0" y="27"/>
                  </a:cubicBezTo>
                  <a:cubicBezTo>
                    <a:pt x="0" y="27"/>
                    <a:pt x="0" y="27"/>
                    <a:pt x="0" y="27"/>
                  </a:cubicBezTo>
                  <a:cubicBezTo>
                    <a:pt x="0" y="32"/>
                    <a:pt x="0" y="32"/>
                    <a:pt x="0" y="32"/>
                  </a:cubicBezTo>
                  <a:cubicBezTo>
                    <a:pt x="0" y="36"/>
                    <a:pt x="0" y="36"/>
                    <a:pt x="0" y="36"/>
                  </a:cubicBezTo>
                  <a:cubicBezTo>
                    <a:pt x="0" y="40"/>
                    <a:pt x="4" y="44"/>
                    <a:pt x="8" y="44"/>
                  </a:cubicBezTo>
                  <a:cubicBezTo>
                    <a:pt x="8" y="44"/>
                    <a:pt x="8" y="44"/>
                    <a:pt x="8" y="44"/>
                  </a:cubicBezTo>
                  <a:cubicBezTo>
                    <a:pt x="8" y="112"/>
                    <a:pt x="8" y="112"/>
                    <a:pt x="8" y="112"/>
                  </a:cubicBezTo>
                  <a:cubicBezTo>
                    <a:pt x="8" y="121"/>
                    <a:pt x="15" y="128"/>
                    <a:pt x="24" y="128"/>
                  </a:cubicBezTo>
                  <a:cubicBezTo>
                    <a:pt x="88" y="128"/>
                    <a:pt x="88" y="128"/>
                    <a:pt x="88" y="128"/>
                  </a:cubicBezTo>
                  <a:cubicBezTo>
                    <a:pt x="97" y="128"/>
                    <a:pt x="104" y="121"/>
                    <a:pt x="104" y="112"/>
                  </a:cubicBezTo>
                  <a:cubicBezTo>
                    <a:pt x="104" y="44"/>
                    <a:pt x="104" y="44"/>
                    <a:pt x="104" y="44"/>
                  </a:cubicBezTo>
                  <a:cubicBezTo>
                    <a:pt x="104" y="44"/>
                    <a:pt x="104" y="44"/>
                    <a:pt x="104" y="44"/>
                  </a:cubicBezTo>
                  <a:cubicBezTo>
                    <a:pt x="108" y="44"/>
                    <a:pt x="112" y="40"/>
                    <a:pt x="112" y="36"/>
                  </a:cubicBezTo>
                  <a:cubicBezTo>
                    <a:pt x="112" y="32"/>
                    <a:pt x="112" y="32"/>
                    <a:pt x="112" y="32"/>
                  </a:cubicBezTo>
                  <a:cubicBezTo>
                    <a:pt x="112" y="27"/>
                    <a:pt x="112" y="27"/>
                    <a:pt x="112" y="27"/>
                  </a:cubicBezTo>
                  <a:close/>
                  <a:moveTo>
                    <a:pt x="32" y="12"/>
                  </a:moveTo>
                  <a:cubicBezTo>
                    <a:pt x="32" y="10"/>
                    <a:pt x="34" y="8"/>
                    <a:pt x="36" y="8"/>
                  </a:cubicBezTo>
                  <a:cubicBezTo>
                    <a:pt x="76" y="8"/>
                    <a:pt x="76" y="8"/>
                    <a:pt x="76" y="8"/>
                  </a:cubicBezTo>
                  <a:cubicBezTo>
                    <a:pt x="78" y="8"/>
                    <a:pt x="80" y="10"/>
                    <a:pt x="80" y="12"/>
                  </a:cubicBezTo>
                  <a:cubicBezTo>
                    <a:pt x="80" y="16"/>
                    <a:pt x="80" y="16"/>
                    <a:pt x="80" y="16"/>
                  </a:cubicBezTo>
                  <a:cubicBezTo>
                    <a:pt x="32" y="16"/>
                    <a:pt x="32" y="16"/>
                    <a:pt x="32" y="16"/>
                  </a:cubicBezTo>
                  <a:lnTo>
                    <a:pt x="32" y="12"/>
                  </a:lnTo>
                  <a:close/>
                  <a:moveTo>
                    <a:pt x="96" y="112"/>
                  </a:moveTo>
                  <a:cubicBezTo>
                    <a:pt x="96" y="116"/>
                    <a:pt x="92" y="120"/>
                    <a:pt x="88" y="120"/>
                  </a:cubicBezTo>
                  <a:cubicBezTo>
                    <a:pt x="24" y="120"/>
                    <a:pt x="24" y="120"/>
                    <a:pt x="24" y="120"/>
                  </a:cubicBezTo>
                  <a:cubicBezTo>
                    <a:pt x="20" y="120"/>
                    <a:pt x="16" y="116"/>
                    <a:pt x="16" y="112"/>
                  </a:cubicBezTo>
                  <a:cubicBezTo>
                    <a:pt x="16" y="44"/>
                    <a:pt x="16" y="44"/>
                    <a:pt x="16" y="44"/>
                  </a:cubicBezTo>
                  <a:cubicBezTo>
                    <a:pt x="96" y="44"/>
                    <a:pt x="96" y="44"/>
                    <a:pt x="96" y="44"/>
                  </a:cubicBezTo>
                  <a:lnTo>
                    <a:pt x="96" y="112"/>
                  </a:lnTo>
                  <a:close/>
                  <a:moveTo>
                    <a:pt x="104" y="32"/>
                  </a:moveTo>
                  <a:cubicBezTo>
                    <a:pt x="104" y="36"/>
                    <a:pt x="104" y="36"/>
                    <a:pt x="104" y="36"/>
                  </a:cubicBezTo>
                  <a:cubicBezTo>
                    <a:pt x="8" y="36"/>
                    <a:pt x="8" y="36"/>
                    <a:pt x="8" y="36"/>
                  </a:cubicBezTo>
                  <a:cubicBezTo>
                    <a:pt x="8" y="32"/>
                    <a:pt x="8" y="32"/>
                    <a:pt x="8" y="32"/>
                  </a:cubicBezTo>
                  <a:cubicBezTo>
                    <a:pt x="8" y="28"/>
                    <a:pt x="8" y="28"/>
                    <a:pt x="8" y="28"/>
                  </a:cubicBezTo>
                  <a:cubicBezTo>
                    <a:pt x="8" y="26"/>
                    <a:pt x="10" y="24"/>
                    <a:pt x="12" y="24"/>
                  </a:cubicBezTo>
                  <a:cubicBezTo>
                    <a:pt x="100" y="24"/>
                    <a:pt x="100" y="24"/>
                    <a:pt x="100" y="24"/>
                  </a:cubicBezTo>
                  <a:cubicBezTo>
                    <a:pt x="102" y="24"/>
                    <a:pt x="104" y="26"/>
                    <a:pt x="104" y="28"/>
                  </a:cubicBezTo>
                  <a:lnTo>
                    <a:pt x="104" y="32"/>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68580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mtClean="0" spc="0" strike="noStrike" sz="1400" u="none">
                <a:ln>
                  <a:noFill/>
                </a:ln>
                <a:solidFill>
                  <a:prstClr val="black"/>
                </a:solidFill>
                <a:effectLst/>
                <a:uLnTx/>
                <a:uFillTx/>
                <a:latin typeface="微软雅黑"/>
                <a:ea typeface="微软雅黑"/>
              </a:endParaRPr>
            </a:p>
          </p:txBody>
        </p:sp>
        <p:sp>
          <p:nvSpPr>
            <p:cNvPr id="31" name="Freeform 30"/>
            <p:cNvSpPr>
              <a:spLocks noEditPoints="1"/>
            </p:cNvSpPr>
            <p:nvPr/>
          </p:nvSpPr>
          <p:spPr bwMode="auto">
            <a:xfrm>
              <a:off x="90488" y="203200"/>
              <a:ext cx="61912" cy="230188"/>
            </a:xfrm>
            <a:custGeom>
              <a:gdLst>
                <a:gd fmla="*/ 4 w 16" name="T0"/>
                <a:gd fmla="*/ 60 h 60" name="T1"/>
                <a:gd fmla="*/ 12 w 16" name="T2"/>
                <a:gd fmla="*/ 60 h 60" name="T3"/>
                <a:gd fmla="*/ 16 w 16" name="T4"/>
                <a:gd fmla="*/ 56 h 60" name="T5"/>
                <a:gd fmla="*/ 16 w 16" name="T6"/>
                <a:gd fmla="*/ 4 h 60" name="T7"/>
                <a:gd fmla="*/ 12 w 16" name="T8"/>
                <a:gd fmla="*/ 0 h 60" name="T9"/>
                <a:gd fmla="*/ 4 w 16" name="T10"/>
                <a:gd fmla="*/ 0 h 60" name="T11"/>
                <a:gd fmla="*/ 0 w 16" name="T12"/>
                <a:gd fmla="*/ 4 h 60" name="T13"/>
                <a:gd fmla="*/ 0 w 16" name="T14"/>
                <a:gd fmla="*/ 56 h 60" name="T15"/>
                <a:gd fmla="*/ 4 w 16" name="T16"/>
                <a:gd fmla="*/ 60 h 60" name="T17"/>
                <a:gd fmla="*/ 4 w 16" name="T18"/>
                <a:gd fmla="*/ 4 h 60" name="T19"/>
                <a:gd fmla="*/ 12 w 16" name="T20"/>
                <a:gd fmla="*/ 4 h 60" name="T21"/>
                <a:gd fmla="*/ 12 w 16" name="T22"/>
                <a:gd fmla="*/ 56 h 60" name="T23"/>
                <a:gd fmla="*/ 4 w 16" name="T24"/>
                <a:gd fmla="*/ 56 h 60" name="T25"/>
                <a:gd fmla="*/ 4 w 16" name="T26"/>
                <a:gd fmla="*/ 4 h 60"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60" w="16">
                  <a:moveTo>
                    <a:pt x="4" y="60"/>
                  </a:moveTo>
                  <a:cubicBezTo>
                    <a:pt x="12" y="60"/>
                    <a:pt x="12" y="60"/>
                    <a:pt x="12" y="60"/>
                  </a:cubicBezTo>
                  <a:cubicBezTo>
                    <a:pt x="14" y="60"/>
                    <a:pt x="16" y="58"/>
                    <a:pt x="16" y="56"/>
                  </a:cubicBezTo>
                  <a:cubicBezTo>
                    <a:pt x="16" y="4"/>
                    <a:pt x="16" y="4"/>
                    <a:pt x="16" y="4"/>
                  </a:cubicBezTo>
                  <a:cubicBezTo>
                    <a:pt x="16" y="2"/>
                    <a:pt x="14" y="0"/>
                    <a:pt x="12" y="0"/>
                  </a:cubicBezTo>
                  <a:cubicBezTo>
                    <a:pt x="4" y="0"/>
                    <a:pt x="4" y="0"/>
                    <a:pt x="4" y="0"/>
                  </a:cubicBezTo>
                  <a:cubicBezTo>
                    <a:pt x="2" y="0"/>
                    <a:pt x="0" y="2"/>
                    <a:pt x="0" y="4"/>
                  </a:cubicBezTo>
                  <a:cubicBezTo>
                    <a:pt x="0" y="56"/>
                    <a:pt x="0" y="56"/>
                    <a:pt x="0" y="56"/>
                  </a:cubicBezTo>
                  <a:cubicBezTo>
                    <a:pt x="0" y="58"/>
                    <a:pt x="2" y="60"/>
                    <a:pt x="4" y="60"/>
                  </a:cubicBezTo>
                  <a:close/>
                  <a:moveTo>
                    <a:pt x="4" y="4"/>
                  </a:moveTo>
                  <a:cubicBezTo>
                    <a:pt x="12" y="4"/>
                    <a:pt x="12" y="4"/>
                    <a:pt x="12" y="4"/>
                  </a:cubicBezTo>
                  <a:cubicBezTo>
                    <a:pt x="12" y="56"/>
                    <a:pt x="12" y="56"/>
                    <a:pt x="12" y="56"/>
                  </a:cubicBezTo>
                  <a:cubicBezTo>
                    <a:pt x="4" y="56"/>
                    <a:pt x="4" y="56"/>
                    <a:pt x="4" y="56"/>
                  </a:cubicBezTo>
                  <a:lnTo>
                    <a:pt x="4" y="4"/>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68580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mtClean="0" spc="0" strike="noStrike" sz="1400" u="none">
                <a:ln>
                  <a:noFill/>
                </a:ln>
                <a:solidFill>
                  <a:prstClr val="black"/>
                </a:solidFill>
                <a:effectLst/>
                <a:uLnTx/>
                <a:uFillTx/>
                <a:latin typeface="微软雅黑"/>
                <a:ea typeface="微软雅黑"/>
              </a:endParaRPr>
            </a:p>
          </p:txBody>
        </p:sp>
        <p:sp>
          <p:nvSpPr>
            <p:cNvPr id="32" name="Freeform 31"/>
            <p:cNvSpPr>
              <a:spLocks noEditPoints="1"/>
            </p:cNvSpPr>
            <p:nvPr/>
          </p:nvSpPr>
          <p:spPr bwMode="auto">
            <a:xfrm>
              <a:off x="182563" y="203200"/>
              <a:ext cx="61912" cy="230188"/>
            </a:xfrm>
            <a:custGeom>
              <a:gdLst>
                <a:gd fmla="*/ 4 w 16" name="T0"/>
                <a:gd fmla="*/ 60 h 60" name="T1"/>
                <a:gd fmla="*/ 12 w 16" name="T2"/>
                <a:gd fmla="*/ 60 h 60" name="T3"/>
                <a:gd fmla="*/ 16 w 16" name="T4"/>
                <a:gd fmla="*/ 56 h 60" name="T5"/>
                <a:gd fmla="*/ 16 w 16" name="T6"/>
                <a:gd fmla="*/ 4 h 60" name="T7"/>
                <a:gd fmla="*/ 12 w 16" name="T8"/>
                <a:gd fmla="*/ 0 h 60" name="T9"/>
                <a:gd fmla="*/ 4 w 16" name="T10"/>
                <a:gd fmla="*/ 0 h 60" name="T11"/>
                <a:gd fmla="*/ 0 w 16" name="T12"/>
                <a:gd fmla="*/ 4 h 60" name="T13"/>
                <a:gd fmla="*/ 0 w 16" name="T14"/>
                <a:gd fmla="*/ 56 h 60" name="T15"/>
                <a:gd fmla="*/ 4 w 16" name="T16"/>
                <a:gd fmla="*/ 60 h 60" name="T17"/>
                <a:gd fmla="*/ 4 w 16" name="T18"/>
                <a:gd fmla="*/ 4 h 60" name="T19"/>
                <a:gd fmla="*/ 12 w 16" name="T20"/>
                <a:gd fmla="*/ 4 h 60" name="T21"/>
                <a:gd fmla="*/ 12 w 16" name="T22"/>
                <a:gd fmla="*/ 56 h 60" name="T23"/>
                <a:gd fmla="*/ 4 w 16" name="T24"/>
                <a:gd fmla="*/ 56 h 60" name="T25"/>
                <a:gd fmla="*/ 4 w 16" name="T26"/>
                <a:gd fmla="*/ 4 h 60"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60" w="16">
                  <a:moveTo>
                    <a:pt x="4" y="60"/>
                  </a:moveTo>
                  <a:cubicBezTo>
                    <a:pt x="12" y="60"/>
                    <a:pt x="12" y="60"/>
                    <a:pt x="12" y="60"/>
                  </a:cubicBezTo>
                  <a:cubicBezTo>
                    <a:pt x="14" y="60"/>
                    <a:pt x="16" y="58"/>
                    <a:pt x="16" y="56"/>
                  </a:cubicBezTo>
                  <a:cubicBezTo>
                    <a:pt x="16" y="4"/>
                    <a:pt x="16" y="4"/>
                    <a:pt x="16" y="4"/>
                  </a:cubicBezTo>
                  <a:cubicBezTo>
                    <a:pt x="16" y="2"/>
                    <a:pt x="14" y="0"/>
                    <a:pt x="12" y="0"/>
                  </a:cubicBezTo>
                  <a:cubicBezTo>
                    <a:pt x="4" y="0"/>
                    <a:pt x="4" y="0"/>
                    <a:pt x="4" y="0"/>
                  </a:cubicBezTo>
                  <a:cubicBezTo>
                    <a:pt x="2" y="0"/>
                    <a:pt x="0" y="2"/>
                    <a:pt x="0" y="4"/>
                  </a:cubicBezTo>
                  <a:cubicBezTo>
                    <a:pt x="0" y="56"/>
                    <a:pt x="0" y="56"/>
                    <a:pt x="0" y="56"/>
                  </a:cubicBezTo>
                  <a:cubicBezTo>
                    <a:pt x="0" y="58"/>
                    <a:pt x="2" y="60"/>
                    <a:pt x="4" y="60"/>
                  </a:cubicBezTo>
                  <a:close/>
                  <a:moveTo>
                    <a:pt x="4" y="4"/>
                  </a:moveTo>
                  <a:cubicBezTo>
                    <a:pt x="12" y="4"/>
                    <a:pt x="12" y="4"/>
                    <a:pt x="12" y="4"/>
                  </a:cubicBezTo>
                  <a:cubicBezTo>
                    <a:pt x="12" y="56"/>
                    <a:pt x="12" y="56"/>
                    <a:pt x="12" y="56"/>
                  </a:cubicBezTo>
                  <a:cubicBezTo>
                    <a:pt x="4" y="56"/>
                    <a:pt x="4" y="56"/>
                    <a:pt x="4" y="56"/>
                  </a:cubicBezTo>
                  <a:lnTo>
                    <a:pt x="4" y="4"/>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68580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mtClean="0" spc="0" strike="noStrike" sz="1400" u="none">
                <a:ln>
                  <a:noFill/>
                </a:ln>
                <a:solidFill>
                  <a:prstClr val="black"/>
                </a:solidFill>
                <a:effectLst/>
                <a:uLnTx/>
                <a:uFillTx/>
                <a:latin typeface="微软雅黑"/>
                <a:ea typeface="微软雅黑"/>
              </a:endParaRPr>
            </a:p>
          </p:txBody>
        </p:sp>
        <p:sp>
          <p:nvSpPr>
            <p:cNvPr id="33" name="Freeform 32"/>
            <p:cNvSpPr>
              <a:spLocks noEditPoints="1"/>
            </p:cNvSpPr>
            <p:nvPr/>
          </p:nvSpPr>
          <p:spPr bwMode="auto">
            <a:xfrm>
              <a:off x="274638" y="203200"/>
              <a:ext cx="61912" cy="230188"/>
            </a:xfrm>
            <a:custGeom>
              <a:gdLst>
                <a:gd fmla="*/ 4 w 16" name="T0"/>
                <a:gd fmla="*/ 60 h 60" name="T1"/>
                <a:gd fmla="*/ 12 w 16" name="T2"/>
                <a:gd fmla="*/ 60 h 60" name="T3"/>
                <a:gd fmla="*/ 16 w 16" name="T4"/>
                <a:gd fmla="*/ 56 h 60" name="T5"/>
                <a:gd fmla="*/ 16 w 16" name="T6"/>
                <a:gd fmla="*/ 4 h 60" name="T7"/>
                <a:gd fmla="*/ 12 w 16" name="T8"/>
                <a:gd fmla="*/ 0 h 60" name="T9"/>
                <a:gd fmla="*/ 4 w 16" name="T10"/>
                <a:gd fmla="*/ 0 h 60" name="T11"/>
                <a:gd fmla="*/ 0 w 16" name="T12"/>
                <a:gd fmla="*/ 4 h 60" name="T13"/>
                <a:gd fmla="*/ 0 w 16" name="T14"/>
                <a:gd fmla="*/ 56 h 60" name="T15"/>
                <a:gd fmla="*/ 4 w 16" name="T16"/>
                <a:gd fmla="*/ 60 h 60" name="T17"/>
                <a:gd fmla="*/ 4 w 16" name="T18"/>
                <a:gd fmla="*/ 4 h 60" name="T19"/>
                <a:gd fmla="*/ 12 w 16" name="T20"/>
                <a:gd fmla="*/ 4 h 60" name="T21"/>
                <a:gd fmla="*/ 12 w 16" name="T22"/>
                <a:gd fmla="*/ 56 h 60" name="T23"/>
                <a:gd fmla="*/ 4 w 16" name="T24"/>
                <a:gd fmla="*/ 56 h 60" name="T25"/>
                <a:gd fmla="*/ 4 w 16" name="T26"/>
                <a:gd fmla="*/ 4 h 60"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60" w="16">
                  <a:moveTo>
                    <a:pt x="4" y="60"/>
                  </a:moveTo>
                  <a:cubicBezTo>
                    <a:pt x="12" y="60"/>
                    <a:pt x="12" y="60"/>
                    <a:pt x="12" y="60"/>
                  </a:cubicBezTo>
                  <a:cubicBezTo>
                    <a:pt x="14" y="60"/>
                    <a:pt x="16" y="58"/>
                    <a:pt x="16" y="56"/>
                  </a:cubicBezTo>
                  <a:cubicBezTo>
                    <a:pt x="16" y="4"/>
                    <a:pt x="16" y="4"/>
                    <a:pt x="16" y="4"/>
                  </a:cubicBezTo>
                  <a:cubicBezTo>
                    <a:pt x="16" y="2"/>
                    <a:pt x="14" y="0"/>
                    <a:pt x="12" y="0"/>
                  </a:cubicBezTo>
                  <a:cubicBezTo>
                    <a:pt x="4" y="0"/>
                    <a:pt x="4" y="0"/>
                    <a:pt x="4" y="0"/>
                  </a:cubicBezTo>
                  <a:cubicBezTo>
                    <a:pt x="2" y="0"/>
                    <a:pt x="0" y="2"/>
                    <a:pt x="0" y="4"/>
                  </a:cubicBezTo>
                  <a:cubicBezTo>
                    <a:pt x="0" y="56"/>
                    <a:pt x="0" y="56"/>
                    <a:pt x="0" y="56"/>
                  </a:cubicBezTo>
                  <a:cubicBezTo>
                    <a:pt x="0" y="58"/>
                    <a:pt x="2" y="60"/>
                    <a:pt x="4" y="60"/>
                  </a:cubicBezTo>
                  <a:close/>
                  <a:moveTo>
                    <a:pt x="4" y="4"/>
                  </a:moveTo>
                  <a:cubicBezTo>
                    <a:pt x="12" y="4"/>
                    <a:pt x="12" y="4"/>
                    <a:pt x="12" y="4"/>
                  </a:cubicBezTo>
                  <a:cubicBezTo>
                    <a:pt x="12" y="56"/>
                    <a:pt x="12" y="56"/>
                    <a:pt x="12" y="56"/>
                  </a:cubicBezTo>
                  <a:cubicBezTo>
                    <a:pt x="4" y="56"/>
                    <a:pt x="4" y="56"/>
                    <a:pt x="4" y="56"/>
                  </a:cubicBezTo>
                  <a:lnTo>
                    <a:pt x="4" y="4"/>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68580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mtClean="0" spc="0" strike="noStrike" sz="1400" u="none">
                <a:ln>
                  <a:noFill/>
                </a:ln>
                <a:solidFill>
                  <a:prstClr val="black"/>
                </a:solidFill>
                <a:effectLst/>
                <a:uLnTx/>
                <a:uFillTx/>
                <a:latin typeface="微软雅黑"/>
                <a:ea typeface="微软雅黑"/>
              </a:endParaRPr>
            </a:p>
          </p:txBody>
        </p:sp>
      </p:grpSp>
    </p:spTree>
    <p:extLst>
      <p:ext uri="{BB962C8B-B14F-4D97-AF65-F5344CB8AC3E}">
        <p14:creationId val="3395159188"/>
      </p:ext>
    </p:extLst>
  </p:cSld>
  <p:clrMapOvr>
    <a:masterClrMapping/>
  </p:clrMapOvr>
  <p:transition advTm="8000" spd="slow">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0" presetSubtype="0">
                                  <p:stCondLst>
                                    <p:cond delay="0"/>
                                  </p:stCondLst>
                                  <p:childTnLst>
                                    <p:set>
                                      <p:cBhvr>
                                        <p:cTn dur="1" fill="hold" id="6">
                                          <p:stCondLst>
                                            <p:cond delay="0"/>
                                          </p:stCondLst>
                                        </p:cTn>
                                        <p:tgtEl>
                                          <p:spTgt spid="8"/>
                                        </p:tgtEl>
                                        <p:attrNameLst>
                                          <p:attrName>style.visibility</p:attrName>
                                        </p:attrNameLst>
                                      </p:cBhvr>
                                      <p:to>
                                        <p:strVal val="visible"/>
                                      </p:to>
                                    </p:set>
                                    <p:animEffect filter="fade" transition="in">
                                      <p:cBhvr>
                                        <p:cTn dur="500" id="7"/>
                                        <p:tgtEl>
                                          <p:spTgt spid="8"/>
                                        </p:tgtEl>
                                      </p:cBhvr>
                                    </p:animEffect>
                                  </p:childTnLst>
                                </p:cTn>
                              </p:par>
                            </p:childTnLst>
                          </p:cTn>
                        </p:par>
                        <p:par>
                          <p:cTn fill="hold" id="8" nodeType="afterGroup">
                            <p:stCondLst>
                              <p:cond delay="500"/>
                            </p:stCondLst>
                            <p:childTnLst>
                              <p:par>
                                <p:cTn fill="hold" id="9" nodeType="afterEffect" presetClass="entr" presetID="53" presetSubtype="0">
                                  <p:stCondLst>
                                    <p:cond delay="0"/>
                                  </p:stCondLst>
                                  <p:childTnLst>
                                    <p:set>
                                      <p:cBhvr>
                                        <p:cTn dur="1" fill="hold" id="10">
                                          <p:stCondLst>
                                            <p:cond delay="0"/>
                                          </p:stCondLst>
                                        </p:cTn>
                                        <p:tgtEl>
                                          <p:spTgt spid="12"/>
                                        </p:tgtEl>
                                        <p:attrNameLst>
                                          <p:attrName>style.visibility</p:attrName>
                                        </p:attrNameLst>
                                      </p:cBhvr>
                                      <p:to>
                                        <p:strVal val="visible"/>
                                      </p:to>
                                    </p:set>
                                    <p:anim calcmode="lin" valueType="num">
                                      <p:cBhvr>
                                        <p:cTn dur="500" fill="hold" id="11"/>
                                        <p:tgtEl>
                                          <p:spTgt spid="12"/>
                                        </p:tgtEl>
                                        <p:attrNameLst>
                                          <p:attrName>ppt_w</p:attrName>
                                        </p:attrNameLst>
                                      </p:cBhvr>
                                      <p:tavLst>
                                        <p:tav tm="0">
                                          <p:val>
                                            <p:fltVal val="0"/>
                                          </p:val>
                                        </p:tav>
                                        <p:tav tm="100000">
                                          <p:val>
                                            <p:strVal val="#ppt_w"/>
                                          </p:val>
                                        </p:tav>
                                      </p:tavLst>
                                    </p:anim>
                                    <p:anim calcmode="lin" valueType="num">
                                      <p:cBhvr>
                                        <p:cTn dur="500" fill="hold" id="12"/>
                                        <p:tgtEl>
                                          <p:spTgt spid="12"/>
                                        </p:tgtEl>
                                        <p:attrNameLst>
                                          <p:attrName>ppt_h</p:attrName>
                                        </p:attrNameLst>
                                      </p:cBhvr>
                                      <p:tavLst>
                                        <p:tav tm="0">
                                          <p:val>
                                            <p:fltVal val="0"/>
                                          </p:val>
                                        </p:tav>
                                        <p:tav tm="100000">
                                          <p:val>
                                            <p:strVal val="#ppt_h"/>
                                          </p:val>
                                        </p:tav>
                                      </p:tavLst>
                                    </p:anim>
                                    <p:animEffect filter="fade" transition="in">
                                      <p:cBhvr>
                                        <p:cTn dur="500" id="13"/>
                                        <p:tgtEl>
                                          <p:spTgt spid="12"/>
                                        </p:tgtEl>
                                      </p:cBhvr>
                                    </p:animEffect>
                                  </p:childTnLst>
                                </p:cTn>
                              </p:par>
                            </p:childTnLst>
                          </p:cTn>
                        </p:par>
                        <p:par>
                          <p:cTn fill="hold" id="14" nodeType="afterGroup">
                            <p:stCondLst>
                              <p:cond delay="1000"/>
                            </p:stCondLst>
                            <p:childTnLst>
                              <p:par>
                                <p:cTn fill="hold" grpId="0" id="15" nodeType="afterEffect" presetClass="entr" presetID="10" presetSubtype="0">
                                  <p:stCondLst>
                                    <p:cond delay="0"/>
                                  </p:stCondLst>
                                  <p:childTnLst>
                                    <p:set>
                                      <p:cBhvr>
                                        <p:cTn dur="1" fill="hold" id="16">
                                          <p:stCondLst>
                                            <p:cond delay="0"/>
                                          </p:stCondLst>
                                        </p:cTn>
                                        <p:tgtEl>
                                          <p:spTgt spid="9"/>
                                        </p:tgtEl>
                                        <p:attrNameLst>
                                          <p:attrName>style.visibility</p:attrName>
                                        </p:attrNameLst>
                                      </p:cBhvr>
                                      <p:to>
                                        <p:strVal val="visible"/>
                                      </p:to>
                                    </p:set>
                                    <p:animEffect filter="fade" transition="in">
                                      <p:cBhvr>
                                        <p:cTn dur="500" id="17"/>
                                        <p:tgtEl>
                                          <p:spTgt spid="9"/>
                                        </p:tgtEl>
                                      </p:cBhvr>
                                    </p:animEffect>
                                  </p:childTnLst>
                                </p:cTn>
                              </p:par>
                            </p:childTnLst>
                          </p:cTn>
                        </p:par>
                        <p:par>
                          <p:cTn fill="hold" id="18" nodeType="afterGroup">
                            <p:stCondLst>
                              <p:cond delay="1500"/>
                            </p:stCondLst>
                            <p:childTnLst>
                              <p:par>
                                <p:cTn fill="hold" id="19" nodeType="afterEffect" presetClass="entr" presetID="53" presetSubtype="0">
                                  <p:stCondLst>
                                    <p:cond delay="0"/>
                                  </p:stCondLst>
                                  <p:childTnLst>
                                    <p:set>
                                      <p:cBhvr>
                                        <p:cTn dur="1" fill="hold" id="20">
                                          <p:stCondLst>
                                            <p:cond delay="0"/>
                                          </p:stCondLst>
                                        </p:cTn>
                                        <p:tgtEl>
                                          <p:spTgt spid="23"/>
                                        </p:tgtEl>
                                        <p:attrNameLst>
                                          <p:attrName>style.visibility</p:attrName>
                                        </p:attrNameLst>
                                      </p:cBhvr>
                                      <p:to>
                                        <p:strVal val="visible"/>
                                      </p:to>
                                    </p:set>
                                    <p:anim calcmode="lin" valueType="num">
                                      <p:cBhvr>
                                        <p:cTn dur="500" fill="hold" id="21"/>
                                        <p:tgtEl>
                                          <p:spTgt spid="23"/>
                                        </p:tgtEl>
                                        <p:attrNameLst>
                                          <p:attrName>ppt_w</p:attrName>
                                        </p:attrNameLst>
                                      </p:cBhvr>
                                      <p:tavLst>
                                        <p:tav tm="0">
                                          <p:val>
                                            <p:fltVal val="0"/>
                                          </p:val>
                                        </p:tav>
                                        <p:tav tm="100000">
                                          <p:val>
                                            <p:strVal val="#ppt_w"/>
                                          </p:val>
                                        </p:tav>
                                      </p:tavLst>
                                    </p:anim>
                                    <p:anim calcmode="lin" valueType="num">
                                      <p:cBhvr>
                                        <p:cTn dur="500" fill="hold" id="22"/>
                                        <p:tgtEl>
                                          <p:spTgt spid="23"/>
                                        </p:tgtEl>
                                        <p:attrNameLst>
                                          <p:attrName>ppt_h</p:attrName>
                                        </p:attrNameLst>
                                      </p:cBhvr>
                                      <p:tavLst>
                                        <p:tav tm="0">
                                          <p:val>
                                            <p:fltVal val="0"/>
                                          </p:val>
                                        </p:tav>
                                        <p:tav tm="100000">
                                          <p:val>
                                            <p:strVal val="#ppt_h"/>
                                          </p:val>
                                        </p:tav>
                                      </p:tavLst>
                                    </p:anim>
                                    <p:animEffect filter="fade" transition="in">
                                      <p:cBhvr>
                                        <p:cTn dur="500" id="23"/>
                                        <p:tgtEl>
                                          <p:spTgt spid="23"/>
                                        </p:tgtEl>
                                      </p:cBhvr>
                                    </p:animEffect>
                                  </p:childTnLst>
                                </p:cTn>
                              </p:par>
                            </p:childTnLst>
                          </p:cTn>
                        </p:par>
                        <p:par>
                          <p:cTn fill="hold" id="24" nodeType="afterGroup">
                            <p:stCondLst>
                              <p:cond delay="2000"/>
                            </p:stCondLst>
                            <p:childTnLst>
                              <p:par>
                                <p:cTn fill="hold" grpId="0" id="25" nodeType="afterEffect" presetClass="entr" presetID="10" presetSubtype="0">
                                  <p:stCondLst>
                                    <p:cond delay="0"/>
                                  </p:stCondLst>
                                  <p:childTnLst>
                                    <p:set>
                                      <p:cBhvr>
                                        <p:cTn dur="1" fill="hold" id="26">
                                          <p:stCondLst>
                                            <p:cond delay="0"/>
                                          </p:stCondLst>
                                        </p:cTn>
                                        <p:tgtEl>
                                          <p:spTgt spid="10"/>
                                        </p:tgtEl>
                                        <p:attrNameLst>
                                          <p:attrName>style.visibility</p:attrName>
                                        </p:attrNameLst>
                                      </p:cBhvr>
                                      <p:to>
                                        <p:strVal val="visible"/>
                                      </p:to>
                                    </p:set>
                                    <p:animEffect filter="fade" transition="in">
                                      <p:cBhvr>
                                        <p:cTn dur="500" id="27"/>
                                        <p:tgtEl>
                                          <p:spTgt spid="10"/>
                                        </p:tgtEl>
                                      </p:cBhvr>
                                    </p:animEffect>
                                  </p:childTnLst>
                                </p:cTn>
                              </p:par>
                            </p:childTnLst>
                          </p:cTn>
                        </p:par>
                        <p:par>
                          <p:cTn fill="hold" id="28" nodeType="afterGroup">
                            <p:stCondLst>
                              <p:cond delay="2500"/>
                            </p:stCondLst>
                            <p:childTnLst>
                              <p:par>
                                <p:cTn fill="hold" id="29" nodeType="afterEffect" presetClass="entr" presetID="53" presetSubtype="0">
                                  <p:stCondLst>
                                    <p:cond delay="0"/>
                                  </p:stCondLst>
                                  <p:childTnLst>
                                    <p:set>
                                      <p:cBhvr>
                                        <p:cTn dur="1" fill="hold" id="30">
                                          <p:stCondLst>
                                            <p:cond delay="0"/>
                                          </p:stCondLst>
                                        </p:cTn>
                                        <p:tgtEl>
                                          <p:spTgt spid="26"/>
                                        </p:tgtEl>
                                        <p:attrNameLst>
                                          <p:attrName>style.visibility</p:attrName>
                                        </p:attrNameLst>
                                      </p:cBhvr>
                                      <p:to>
                                        <p:strVal val="visible"/>
                                      </p:to>
                                    </p:set>
                                    <p:anim calcmode="lin" valueType="num">
                                      <p:cBhvr>
                                        <p:cTn dur="500" fill="hold" id="31"/>
                                        <p:tgtEl>
                                          <p:spTgt spid="26"/>
                                        </p:tgtEl>
                                        <p:attrNameLst>
                                          <p:attrName>ppt_w</p:attrName>
                                        </p:attrNameLst>
                                      </p:cBhvr>
                                      <p:tavLst>
                                        <p:tav tm="0">
                                          <p:val>
                                            <p:fltVal val="0"/>
                                          </p:val>
                                        </p:tav>
                                        <p:tav tm="100000">
                                          <p:val>
                                            <p:strVal val="#ppt_w"/>
                                          </p:val>
                                        </p:tav>
                                      </p:tavLst>
                                    </p:anim>
                                    <p:anim calcmode="lin" valueType="num">
                                      <p:cBhvr>
                                        <p:cTn dur="500" fill="hold" id="32"/>
                                        <p:tgtEl>
                                          <p:spTgt spid="26"/>
                                        </p:tgtEl>
                                        <p:attrNameLst>
                                          <p:attrName>ppt_h</p:attrName>
                                        </p:attrNameLst>
                                      </p:cBhvr>
                                      <p:tavLst>
                                        <p:tav tm="0">
                                          <p:val>
                                            <p:fltVal val="0"/>
                                          </p:val>
                                        </p:tav>
                                        <p:tav tm="100000">
                                          <p:val>
                                            <p:strVal val="#ppt_h"/>
                                          </p:val>
                                        </p:tav>
                                      </p:tavLst>
                                    </p:anim>
                                    <p:animEffect filter="fade" transition="in">
                                      <p:cBhvr>
                                        <p:cTn dur="500" id="33"/>
                                        <p:tgtEl>
                                          <p:spTgt spid="26"/>
                                        </p:tgtEl>
                                      </p:cBhvr>
                                    </p:animEffect>
                                  </p:childTnLst>
                                </p:cTn>
                              </p:par>
                            </p:childTnLst>
                          </p:cTn>
                        </p:par>
                        <p:par>
                          <p:cTn fill="hold" id="34" nodeType="afterGroup">
                            <p:stCondLst>
                              <p:cond delay="3000"/>
                            </p:stCondLst>
                            <p:childTnLst>
                              <p:par>
                                <p:cTn fill="hold" grpId="0" id="35" nodeType="afterEffect" presetClass="entr" presetID="10" presetSubtype="0">
                                  <p:stCondLst>
                                    <p:cond delay="0"/>
                                  </p:stCondLst>
                                  <p:childTnLst>
                                    <p:set>
                                      <p:cBhvr>
                                        <p:cTn dur="1" fill="hold" id="36">
                                          <p:stCondLst>
                                            <p:cond delay="0"/>
                                          </p:stCondLst>
                                        </p:cTn>
                                        <p:tgtEl>
                                          <p:spTgt spid="11"/>
                                        </p:tgtEl>
                                        <p:attrNameLst>
                                          <p:attrName>style.visibility</p:attrName>
                                        </p:attrNameLst>
                                      </p:cBhvr>
                                      <p:to>
                                        <p:strVal val="visible"/>
                                      </p:to>
                                    </p:set>
                                    <p:animEffect filter="fade" transition="in">
                                      <p:cBhvr>
                                        <p:cTn dur="500" id="37"/>
                                        <p:tgtEl>
                                          <p:spTgt spid="11"/>
                                        </p:tgtEl>
                                      </p:cBhvr>
                                    </p:animEffect>
                                  </p:childTnLst>
                                </p:cTn>
                              </p:par>
                            </p:childTnLst>
                          </p:cTn>
                        </p:par>
                        <p:par>
                          <p:cTn fill="hold" id="38" nodeType="afterGroup">
                            <p:stCondLst>
                              <p:cond delay="3500"/>
                            </p:stCondLst>
                            <p:childTnLst>
                              <p:par>
                                <p:cTn fill="hold" id="39" nodeType="afterEffect" presetClass="entr" presetID="53" presetSubtype="0">
                                  <p:stCondLst>
                                    <p:cond delay="0"/>
                                  </p:stCondLst>
                                  <p:childTnLst>
                                    <p:set>
                                      <p:cBhvr>
                                        <p:cTn dur="1" fill="hold" id="40">
                                          <p:stCondLst>
                                            <p:cond delay="0"/>
                                          </p:stCondLst>
                                        </p:cTn>
                                        <p:tgtEl>
                                          <p:spTgt spid="29"/>
                                        </p:tgtEl>
                                        <p:attrNameLst>
                                          <p:attrName>style.visibility</p:attrName>
                                        </p:attrNameLst>
                                      </p:cBhvr>
                                      <p:to>
                                        <p:strVal val="visible"/>
                                      </p:to>
                                    </p:set>
                                    <p:anim calcmode="lin" valueType="num">
                                      <p:cBhvr>
                                        <p:cTn dur="500" fill="hold" id="41"/>
                                        <p:tgtEl>
                                          <p:spTgt spid="29"/>
                                        </p:tgtEl>
                                        <p:attrNameLst>
                                          <p:attrName>ppt_w</p:attrName>
                                        </p:attrNameLst>
                                      </p:cBhvr>
                                      <p:tavLst>
                                        <p:tav tm="0">
                                          <p:val>
                                            <p:fltVal val="0"/>
                                          </p:val>
                                        </p:tav>
                                        <p:tav tm="100000">
                                          <p:val>
                                            <p:strVal val="#ppt_w"/>
                                          </p:val>
                                        </p:tav>
                                      </p:tavLst>
                                    </p:anim>
                                    <p:anim calcmode="lin" valueType="num">
                                      <p:cBhvr>
                                        <p:cTn dur="500" fill="hold" id="42"/>
                                        <p:tgtEl>
                                          <p:spTgt spid="29"/>
                                        </p:tgtEl>
                                        <p:attrNameLst>
                                          <p:attrName>ppt_h</p:attrName>
                                        </p:attrNameLst>
                                      </p:cBhvr>
                                      <p:tavLst>
                                        <p:tav tm="0">
                                          <p:val>
                                            <p:fltVal val="0"/>
                                          </p:val>
                                        </p:tav>
                                        <p:tav tm="100000">
                                          <p:val>
                                            <p:strVal val="#ppt_h"/>
                                          </p:val>
                                        </p:tav>
                                      </p:tavLst>
                                    </p:anim>
                                    <p:animEffect filter="fade" transition="in">
                                      <p:cBhvr>
                                        <p:cTn dur="500" id="43"/>
                                        <p:tgtEl>
                                          <p:spTgt spid="29"/>
                                        </p:tgtEl>
                                      </p:cBhvr>
                                    </p:animEffect>
                                  </p:childTnLst>
                                </p:cTn>
                              </p:par>
                            </p:childTnLst>
                          </p:cTn>
                        </p:par>
                        <p:par>
                          <p:cTn fill="hold" id="44" nodeType="afterGroup">
                            <p:stCondLst>
                              <p:cond delay="4000"/>
                            </p:stCondLst>
                            <p:childTnLst>
                              <p:par>
                                <p:cTn fill="hold" grpId="0" id="45" nodeType="afterEffect" presetClass="entr" presetID="10" presetSubtype="0">
                                  <p:stCondLst>
                                    <p:cond delay="0"/>
                                  </p:stCondLst>
                                  <p:childTnLst>
                                    <p:set>
                                      <p:cBhvr>
                                        <p:cTn dur="1" fill="hold" id="46">
                                          <p:stCondLst>
                                            <p:cond delay="0"/>
                                          </p:stCondLst>
                                        </p:cTn>
                                        <p:tgtEl>
                                          <p:spTgt spid="7"/>
                                        </p:tgtEl>
                                        <p:attrNameLst>
                                          <p:attrName>style.visibility</p:attrName>
                                        </p:attrNameLst>
                                      </p:cBhvr>
                                      <p:to>
                                        <p:strVal val="visible"/>
                                      </p:to>
                                    </p:set>
                                    <p:animEffect filter="fade" transition="in">
                                      <p:cBhvr>
                                        <p:cTn dur="500" id="47"/>
                                        <p:tgtEl>
                                          <p:spTgt spid="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
      <p:bldP grpId="0" spid="8"/>
      <p:bldP grpId="0" spid="9"/>
      <p:bldP grpId="0" spid="10"/>
      <p:bldP grpId="0" spid="11"/>
    </p:bldLst>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9" name="TextBox 313"/>
          <p:cNvSpPr txBox="1"/>
          <p:nvPr/>
        </p:nvSpPr>
        <p:spPr>
          <a:xfrm>
            <a:off x="4023235" y="2145680"/>
            <a:ext cx="2583180" cy="502920"/>
          </a:xfrm>
          <a:prstGeom prst="rect">
            <a:avLst/>
          </a:prstGeom>
          <a:noFill/>
        </p:spPr>
        <p:txBody>
          <a:bodyPr rtlCol="0" wrap="none">
            <a:spAutoFit/>
          </a:bodyPr>
          <a:lstStyle/>
          <a:p>
            <a:pPr algn="ctr"/>
            <a:r>
              <a:rPr altLang="en-US" b="1" lang="zh-CN" smtClean="0" sz="2700">
                <a:solidFill>
                  <a:schemeClr val="tx2"/>
                </a:solidFill>
                <a:latin typeface="+mn-ea"/>
              </a:rPr>
              <a:t>章节过渡页标题</a:t>
            </a:r>
          </a:p>
        </p:txBody>
      </p:sp>
      <p:sp>
        <p:nvSpPr>
          <p:cNvPr id="30" name="TextBox 314"/>
          <p:cNvSpPr txBox="1"/>
          <p:nvPr/>
        </p:nvSpPr>
        <p:spPr>
          <a:xfrm>
            <a:off x="3325247" y="2737939"/>
            <a:ext cx="3979156" cy="822960"/>
          </a:xfrm>
          <a:prstGeom prst="rect">
            <a:avLst/>
          </a:prstGeom>
          <a:noFill/>
        </p:spPr>
        <p:txBody>
          <a:bodyPr rtlCol="0" wrap="square">
            <a:spAutoFit/>
          </a:bodyPr>
          <a:lstStyle/>
          <a:p>
            <a:pPr algn="ctr"/>
            <a:r>
              <a:rPr altLang="en-US" lang="zh-CN" sz="1200">
                <a:solidFill>
                  <a:schemeClr val="tx2"/>
                </a:solidFill>
                <a:latin typeface="+mn-ea"/>
              </a:rPr>
              <a:t>此处添加详细文本描述，建议与标题相关并符合整体语言风格，语言描述尽量简洁生动。尽量将每页幻灯片的字数控制在200字以内，据统计每页幻灯片的最好控制在5分钟之内。</a:t>
            </a:r>
          </a:p>
        </p:txBody>
      </p:sp>
      <p:cxnSp>
        <p:nvCxnSpPr>
          <p:cNvPr id="31" name="Straight Connector 315"/>
          <p:cNvCxnSpPr/>
          <p:nvPr/>
        </p:nvCxnSpPr>
        <p:spPr>
          <a:xfrm>
            <a:off x="3019824" y="2678711"/>
            <a:ext cx="4590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TextBox 313"/>
          <p:cNvSpPr txBox="1"/>
          <p:nvPr/>
        </p:nvSpPr>
        <p:spPr>
          <a:xfrm>
            <a:off x="4775231" y="1118298"/>
            <a:ext cx="1063942" cy="1082040"/>
          </a:xfrm>
          <a:prstGeom prst="rect">
            <a:avLst/>
          </a:prstGeom>
          <a:noFill/>
        </p:spPr>
        <p:txBody>
          <a:bodyPr rtlCol="0" wrap="none">
            <a:spAutoFit/>
          </a:bodyPr>
          <a:lstStyle/>
          <a:p>
            <a:pPr algn="ctr"/>
            <a:r>
              <a:rPr altLang="zh-CN" lang="en-US" smtClean="0" sz="6500">
                <a:solidFill>
                  <a:schemeClr val="accent3"/>
                </a:solidFill>
                <a:latin charset="0" panose="020b0806030902050204" pitchFamily="34" typeface="Impact"/>
              </a:rPr>
              <a:t>03</a:t>
            </a:r>
          </a:p>
        </p:txBody>
      </p:sp>
      <p:pic>
        <p:nvPicPr>
          <p:cNvPr id="2" name="图片 1"/>
          <p:cNvPicPr>
            <a:picLocks noChangeAspect="1"/>
          </p:cNvPicPr>
          <p:nvPr/>
        </p:nvPicPr>
        <p:blipFill>
          <a:blip r:embed="rId2">
            <a:extLst>
              <a:ext uri="{28A0092B-C50C-407E-A947-70E740481C1C}">
                <a14:useLocalDpi val="0"/>
              </a:ext>
            </a:extLst>
          </a:blip>
          <a:stretch>
            <a:fillRect/>
          </a:stretch>
        </p:blipFill>
        <p:spPr>
          <a:xfrm>
            <a:off x="-74867" y="374599"/>
            <a:ext cx="4092344" cy="4768901"/>
          </a:xfrm>
          <a:prstGeom prst="rect">
            <a:avLst/>
          </a:prstGeom>
        </p:spPr>
      </p:pic>
    </p:spTree>
    <p:extLst>
      <p:ext uri="{BB962C8B-B14F-4D97-AF65-F5344CB8AC3E}">
        <p14:creationId val="2637179114"/>
      </p:ext>
    </p:extLst>
  </p:cSld>
  <p:clrMapOvr>
    <a:masterClrMapping/>
  </p:clrMapOvr>
  <p:transition advTm="8000" spd="slow">
    <p:fade/>
  </p:transition>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42" presetSubtype="0">
                                  <p:stCondLst>
                                    <p:cond delay="0"/>
                                  </p:stCondLst>
                                  <p:childTnLst>
                                    <p:set>
                                      <p:cBhvr>
                                        <p:cTn dur="1" fill="hold" id="6">
                                          <p:stCondLst>
                                            <p:cond delay="0"/>
                                          </p:stCondLst>
                                        </p:cTn>
                                        <p:tgtEl>
                                          <p:spTgt spid="2"/>
                                        </p:tgtEl>
                                        <p:attrNameLst>
                                          <p:attrName>style.visibility</p:attrName>
                                        </p:attrNameLst>
                                      </p:cBhvr>
                                      <p:to>
                                        <p:strVal val="visible"/>
                                      </p:to>
                                    </p:set>
                                    <p:animEffect filter="fade" transition="in">
                                      <p:cBhvr>
                                        <p:cTn dur="1000" id="7"/>
                                        <p:tgtEl>
                                          <p:spTgt spid="2"/>
                                        </p:tgtEl>
                                      </p:cBhvr>
                                    </p:animEffect>
                                    <p:anim calcmode="lin" valueType="num">
                                      <p:cBhvr>
                                        <p:cTn dur="1000" fill="hold" id="8"/>
                                        <p:tgtEl>
                                          <p:spTgt spid="2"/>
                                        </p:tgtEl>
                                        <p:attrNameLst>
                                          <p:attrName>ppt_x</p:attrName>
                                        </p:attrNameLst>
                                      </p:cBhvr>
                                      <p:tavLst>
                                        <p:tav tm="0">
                                          <p:val>
                                            <p:strVal val="#ppt_x"/>
                                          </p:val>
                                        </p:tav>
                                        <p:tav tm="100000">
                                          <p:val>
                                            <p:strVal val="#ppt_x"/>
                                          </p:val>
                                        </p:tav>
                                      </p:tavLst>
                                    </p:anim>
                                    <p:anim calcmode="lin" valueType="num">
                                      <p:cBhvr>
                                        <p:cTn dur="1000" fill="hold" id="9"/>
                                        <p:tgtEl>
                                          <p:spTgt spid="2"/>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grpId="0" id="11" nodeType="afterEffect" presetClass="entr" presetID="10" presetSubtype="0">
                                  <p:stCondLst>
                                    <p:cond delay="0"/>
                                  </p:stCondLst>
                                  <p:childTnLst>
                                    <p:set>
                                      <p:cBhvr>
                                        <p:cTn dur="1" fill="hold" id="12">
                                          <p:stCondLst>
                                            <p:cond delay="0"/>
                                          </p:stCondLst>
                                        </p:cTn>
                                        <p:tgtEl>
                                          <p:spTgt spid="30"/>
                                        </p:tgtEl>
                                        <p:attrNameLst>
                                          <p:attrName>style.visibility</p:attrName>
                                        </p:attrNameLst>
                                      </p:cBhvr>
                                      <p:to>
                                        <p:strVal val="visible"/>
                                      </p:to>
                                    </p:set>
                                    <p:animEffect filter="fade" transition="in">
                                      <p:cBhvr>
                                        <p:cTn dur="500" id="13"/>
                                        <p:tgtEl>
                                          <p:spTgt spid="30"/>
                                        </p:tgtEl>
                                      </p:cBhvr>
                                    </p:animEffect>
                                  </p:childTnLst>
                                </p:cTn>
                              </p:par>
                              <p:par>
                                <p:cTn fill="hold" grpId="0" id="14" nodeType="withEffect" presetClass="entr" presetID="10" presetSubtype="0">
                                  <p:stCondLst>
                                    <p:cond delay="0"/>
                                  </p:stCondLst>
                                  <p:childTnLst>
                                    <p:set>
                                      <p:cBhvr>
                                        <p:cTn dur="1" fill="hold" id="15">
                                          <p:stCondLst>
                                            <p:cond delay="0"/>
                                          </p:stCondLst>
                                        </p:cTn>
                                        <p:tgtEl>
                                          <p:spTgt spid="29"/>
                                        </p:tgtEl>
                                        <p:attrNameLst>
                                          <p:attrName>style.visibility</p:attrName>
                                        </p:attrNameLst>
                                      </p:cBhvr>
                                      <p:to>
                                        <p:strVal val="visible"/>
                                      </p:to>
                                    </p:set>
                                    <p:animEffect filter="fade" transition="in">
                                      <p:cBhvr>
                                        <p:cTn dur="500" id="16"/>
                                        <p:tgtEl>
                                          <p:spTgt spid="29"/>
                                        </p:tgtEl>
                                      </p:cBhvr>
                                    </p:animEffect>
                                  </p:childTnLst>
                                </p:cTn>
                              </p:par>
                              <p:par>
                                <p:cTn fill="hold" id="17" nodeType="withEffect" presetClass="entr" presetID="16" presetSubtype="37">
                                  <p:stCondLst>
                                    <p:cond delay="0"/>
                                  </p:stCondLst>
                                  <p:childTnLst>
                                    <p:set>
                                      <p:cBhvr>
                                        <p:cTn dur="1" fill="hold" id="18">
                                          <p:stCondLst>
                                            <p:cond delay="0"/>
                                          </p:stCondLst>
                                        </p:cTn>
                                        <p:tgtEl>
                                          <p:spTgt spid="31"/>
                                        </p:tgtEl>
                                        <p:attrNameLst>
                                          <p:attrName>style.visibility</p:attrName>
                                        </p:attrNameLst>
                                      </p:cBhvr>
                                      <p:to>
                                        <p:strVal val="visible"/>
                                      </p:to>
                                    </p:set>
                                    <p:animEffect filter="barn(outVertical)" transition="in">
                                      <p:cBhvr>
                                        <p:cTn dur="500" id="19"/>
                                        <p:tgtEl>
                                          <p:spTgt spid="31"/>
                                        </p:tgtEl>
                                      </p:cBhvr>
                                    </p:animEffect>
                                  </p:childTnLst>
                                </p:cTn>
                              </p:par>
                              <p:par>
                                <p:cTn fill="hold" grpId="0" id="20" nodeType="withEffect" presetClass="entr" presetID="10" presetSubtype="0">
                                  <p:stCondLst>
                                    <p:cond delay="0"/>
                                  </p:stCondLst>
                                  <p:childTnLst>
                                    <p:set>
                                      <p:cBhvr>
                                        <p:cTn dur="1" fill="hold" id="21">
                                          <p:stCondLst>
                                            <p:cond delay="0"/>
                                          </p:stCondLst>
                                        </p:cTn>
                                        <p:tgtEl>
                                          <p:spTgt spid="35"/>
                                        </p:tgtEl>
                                        <p:attrNameLst>
                                          <p:attrName>style.visibility</p:attrName>
                                        </p:attrNameLst>
                                      </p:cBhvr>
                                      <p:to>
                                        <p:strVal val="visible"/>
                                      </p:to>
                                    </p:set>
                                    <p:animEffect filter="fade" transition="in">
                                      <p:cBhvr>
                                        <p:cTn dur="500" id="22"/>
                                        <p:tgtEl>
                                          <p:spTgt spid="3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9"/>
      <p:bldP grpId="0" spid="30"/>
      <p:bldP grpId="0" spid="35"/>
    </p:bldLst>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标题 1"/>
          <p:cNvSpPr>
            <a:spLocks noGrp="1"/>
          </p:cNvSpPr>
          <p:nvPr>
            <p:ph type="title"/>
          </p:nvPr>
        </p:nvSpPr>
        <p:spPr/>
        <p:txBody>
          <a:bodyPr/>
          <a:lstStyle/>
          <a:p>
            <a:r>
              <a:rPr altLang="en-US" lang="zh-CN"/>
              <a:t>第三部分  完成项目之二</a:t>
            </a:r>
          </a:p>
        </p:txBody>
      </p:sp>
      <p:sp>
        <p:nvSpPr>
          <p:cNvPr id="36" name="六边形 35"/>
          <p:cNvSpPr/>
          <p:nvPr/>
        </p:nvSpPr>
        <p:spPr>
          <a:xfrm rot="5400000">
            <a:off x="2899454" y="1270854"/>
            <a:ext cx="3366181" cy="3052324"/>
          </a:xfrm>
          <a:prstGeom prst="hexagon">
            <a:avLst/>
          </a:prstGeom>
          <a:solidFill>
            <a:sysClr lastClr="000000" val="windowText">
              <a:lumMod val="65000"/>
              <a:lumOff val="35000"/>
            </a:sysClr>
          </a:solidFill>
          <a:ln algn="ctr" cap="flat" cmpd="sng" w="25400">
            <a:noFill/>
            <a:prstDash val="solid"/>
          </a:ln>
          <a:effectLst/>
        </p:spPr>
        <p:txBody>
          <a:bodyPr anchor="ctr" rtlCol="0"/>
          <a:lstStyle/>
          <a:p>
            <a:pPr algn="ctr" defTabSz="81637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1181" u="none">
              <a:ln>
                <a:noFill/>
              </a:ln>
              <a:solidFill>
                <a:prstClr val="white"/>
              </a:solidFill>
              <a:effectLst/>
              <a:uLnTx/>
              <a:uFillTx/>
              <a:latin panose="020f0502020204030204" typeface="Calibri"/>
              <a:ea charset="-122" panose="02010600030101010101" pitchFamily="2" typeface="宋体"/>
            </a:endParaRPr>
          </a:p>
        </p:txBody>
      </p:sp>
      <p:grpSp>
        <p:nvGrpSpPr>
          <p:cNvPr id="37" name="组合 49"/>
          <p:cNvGrpSpPr/>
          <p:nvPr/>
        </p:nvGrpSpPr>
        <p:grpSpPr>
          <a:xfrm>
            <a:off x="4079259" y="2453243"/>
            <a:ext cx="950232" cy="637077"/>
            <a:chExt cx="935038" cy="568325"/>
          </a:xfrm>
        </p:grpSpPr>
        <p:sp>
          <p:nvSpPr>
            <p:cNvPr id="38" name="Freeform 8"/>
            <p:cNvSpPr>
              <a:spLocks noChangeArrowheads="1"/>
            </p:cNvSpPr>
            <p:nvPr/>
          </p:nvSpPr>
          <p:spPr bwMode="auto">
            <a:xfrm>
              <a:off x="87313" y="485775"/>
              <a:ext cx="112713" cy="82550"/>
            </a:xfrm>
            <a:custGeom>
              <a:gdLst>
                <a:gd fmla="*/ 112713 w 30" name="T0"/>
                <a:gd fmla="*/ 71293 h 22" name="T1"/>
                <a:gd fmla="*/ 112713 w 30" name="T2"/>
                <a:gd fmla="*/ 0 h 22" name="T3"/>
                <a:gd fmla="*/ 3757 w 30" name="T4"/>
                <a:gd fmla="*/ 82550 h 22" name="T5"/>
                <a:gd fmla="*/ 101442 w 30" name="T6"/>
                <a:gd fmla="*/ 82550 h 22" name="T7"/>
                <a:gd fmla="*/ 112713 w 30" name="T8"/>
                <a:gd fmla="*/ 71293 h 22" name="T9"/>
                <a:gd fmla="*/ 0 60000 65536" name="T10"/>
                <a:gd fmla="*/ 0 60000 65536" name="T11"/>
                <a:gd fmla="*/ 0 60000 65536" name="T12"/>
                <a:gd fmla="*/ 0 60000 65536" name="T13"/>
                <a:gd fmla="*/ 0 60000 65536" name="T14"/>
                <a:gd fmla="*/ 0 w 30" name="T15"/>
                <a:gd fmla="*/ 0 h 22" name="T16"/>
                <a:gd fmla="*/ 30 w 30" name="T17"/>
                <a:gd fmla="*/ 22 h 22" name="T18"/>
              </a:gdLst>
              <a:cxnLst>
                <a:cxn ang="T10">
                  <a:pos x="T0" y="T1"/>
                </a:cxn>
                <a:cxn ang="T11">
                  <a:pos x="T2" y="T3"/>
                </a:cxn>
                <a:cxn ang="T12">
                  <a:pos x="T4" y="T5"/>
                </a:cxn>
                <a:cxn ang="T13">
                  <a:pos x="T6" y="T7"/>
                </a:cxn>
                <a:cxn ang="T14">
                  <a:pos x="T8" y="T9"/>
                </a:cxn>
              </a:cxnLst>
              <a:rect b="T18" l="T15" r="T17" t="T16"/>
              <a:pathLst>
                <a:path h="22" w="30">
                  <a:moveTo>
                    <a:pt x="30" y="19"/>
                  </a:moveTo>
                  <a:cubicBezTo>
                    <a:pt x="30" y="0"/>
                    <a:pt x="30" y="0"/>
                    <a:pt x="30" y="0"/>
                  </a:cubicBezTo>
                  <a:cubicBezTo>
                    <a:pt x="30" y="0"/>
                    <a:pt x="0" y="22"/>
                    <a:pt x="1" y="22"/>
                  </a:cubicBezTo>
                  <a:cubicBezTo>
                    <a:pt x="27" y="22"/>
                    <a:pt x="27" y="22"/>
                    <a:pt x="27" y="22"/>
                  </a:cubicBezTo>
                  <a:cubicBezTo>
                    <a:pt x="29" y="22"/>
                    <a:pt x="30" y="21"/>
                    <a:pt x="30" y="19"/>
                  </a:cubicBezTo>
                  <a:close/>
                </a:path>
              </a:pathLst>
            </a:custGeom>
            <a:solidFill>
              <a:sysClr lastClr="FFFFFF" val="window"/>
            </a:solidFill>
            <a:ln>
              <a:noFill/>
            </a:ln>
            <a:extLst>
              <a:ext uri="{91240B29-F687-4F45-9708-019B960494DF}">
                <a14:hiddenLine cmpd="sng" w="9525">
                  <a:solidFill>
                    <a:srgbClr val="000000"/>
                  </a:solidFill>
                  <a:bevel/>
                  <a:headEnd/>
                  <a:tailEnd/>
                </a14:hiddenLine>
              </a:ext>
            </a:extLst>
          </p:spPr>
          <p:txBody>
            <a:bodyPr bIns="45709" lIns="91419" rIns="91419" tIns="45709"/>
            <a:lstStyle/>
            <a:p>
              <a:pPr defTabSz="81637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1181" u="none">
                <a:ln>
                  <a:noFill/>
                </a:ln>
                <a:solidFill>
                  <a:prstClr val="black">
                    <a:lumMod val="75000"/>
                    <a:lumOff val="25000"/>
                  </a:prstClr>
                </a:solidFill>
                <a:effectLst/>
                <a:uLnTx/>
                <a:uFillTx/>
                <a:latin charset="-122" pitchFamily="34" typeface="微软雅黑"/>
                <a:ea charset="-122" pitchFamily="34" typeface="微软雅黑"/>
              </a:endParaRPr>
            </a:p>
          </p:txBody>
        </p:sp>
        <p:sp>
          <p:nvSpPr>
            <p:cNvPr id="39" name="Freeform 9"/>
            <p:cNvSpPr>
              <a:spLocks noChangeArrowheads="1"/>
            </p:cNvSpPr>
            <p:nvPr/>
          </p:nvSpPr>
          <p:spPr bwMode="auto">
            <a:xfrm>
              <a:off x="235744" y="368300"/>
              <a:ext cx="120650" cy="200025"/>
            </a:xfrm>
            <a:custGeom>
              <a:gdLst>
                <a:gd fmla="*/ 109339 w 32" name="T0"/>
                <a:gd fmla="*/ 200025 h 53" name="T1"/>
                <a:gd fmla="*/ 120650 w 32" name="T2"/>
                <a:gd fmla="*/ 188703 h 53" name="T3"/>
                <a:gd fmla="*/ 120650 w 32" name="T4"/>
                <a:gd fmla="*/ 0 h 53" name="T5"/>
                <a:gd fmla="*/ 0 w 32" name="T6"/>
                <a:gd fmla="*/ 86803 h 53" name="T7"/>
                <a:gd fmla="*/ 0 w 32" name="T8"/>
                <a:gd fmla="*/ 90577 h 53" name="T9"/>
                <a:gd fmla="*/ 0 w 32" name="T10"/>
                <a:gd fmla="*/ 188703 h 53" name="T11"/>
                <a:gd fmla="*/ 7541 w 32" name="T12"/>
                <a:gd fmla="*/ 200025 h 53" name="T13"/>
                <a:gd fmla="*/ 109339 w 32" name="T14"/>
                <a:gd fmla="*/ 200025 h 53" name="T15"/>
                <a:gd fmla="*/ 0 60000 65536" name="T16"/>
                <a:gd fmla="*/ 0 60000 65536" name="T17"/>
                <a:gd fmla="*/ 0 60000 65536" name="T18"/>
                <a:gd fmla="*/ 0 60000 65536" name="T19"/>
                <a:gd fmla="*/ 0 60000 65536" name="T20"/>
                <a:gd fmla="*/ 0 60000 65536" name="T21"/>
                <a:gd fmla="*/ 0 60000 65536" name="T22"/>
                <a:gd fmla="*/ 0 60000 65536" name="T23"/>
                <a:gd fmla="*/ 0 w 32" name="T24"/>
                <a:gd fmla="*/ 0 h 53" name="T25"/>
                <a:gd fmla="*/ 32 w 32" name="T26"/>
                <a:gd fmla="*/ 53 h 53" name="T27"/>
              </a:gdLst>
              <a:cxnLst>
                <a:cxn ang="T16">
                  <a:pos x="T0" y="T1"/>
                </a:cxn>
                <a:cxn ang="T17">
                  <a:pos x="T2" y="T3"/>
                </a:cxn>
                <a:cxn ang="T18">
                  <a:pos x="T4" y="T5"/>
                </a:cxn>
                <a:cxn ang="T19">
                  <a:pos x="T6" y="T7"/>
                </a:cxn>
                <a:cxn ang="T20">
                  <a:pos x="T8" y="T9"/>
                </a:cxn>
                <a:cxn ang="T21">
                  <a:pos x="T10" y="T11"/>
                </a:cxn>
                <a:cxn ang="T22">
                  <a:pos x="T12" y="T13"/>
                </a:cxn>
                <a:cxn ang="T23">
                  <a:pos x="T14" y="T15"/>
                </a:cxn>
              </a:cxnLst>
              <a:rect b="T27" l="T24" r="T26" t="T25"/>
              <a:pathLst>
                <a:path h="52" w="32">
                  <a:moveTo>
                    <a:pt x="29" y="53"/>
                  </a:moveTo>
                  <a:cubicBezTo>
                    <a:pt x="30" y="53"/>
                    <a:pt x="32" y="52"/>
                    <a:pt x="32" y="50"/>
                  </a:cubicBezTo>
                  <a:cubicBezTo>
                    <a:pt x="32" y="0"/>
                    <a:pt x="32" y="0"/>
                    <a:pt x="32" y="0"/>
                  </a:cubicBezTo>
                  <a:cubicBezTo>
                    <a:pt x="0" y="23"/>
                    <a:pt x="0" y="23"/>
                    <a:pt x="0" y="23"/>
                  </a:cubicBezTo>
                  <a:cubicBezTo>
                    <a:pt x="0" y="24"/>
                    <a:pt x="0" y="24"/>
                    <a:pt x="0" y="24"/>
                  </a:cubicBezTo>
                  <a:cubicBezTo>
                    <a:pt x="0" y="50"/>
                    <a:pt x="0" y="50"/>
                    <a:pt x="0" y="50"/>
                  </a:cubicBezTo>
                  <a:cubicBezTo>
                    <a:pt x="0" y="52"/>
                    <a:pt x="1" y="53"/>
                    <a:pt x="2" y="53"/>
                  </a:cubicBezTo>
                  <a:lnTo>
                    <a:pt x="29" y="53"/>
                  </a:lnTo>
                  <a:close/>
                </a:path>
              </a:pathLst>
            </a:custGeom>
            <a:solidFill>
              <a:sysClr lastClr="FFFFFF" val="window"/>
            </a:solidFill>
            <a:ln>
              <a:noFill/>
            </a:ln>
            <a:extLst>
              <a:ext uri="{91240B29-F687-4F45-9708-019B960494DF}">
                <a14:hiddenLine cmpd="sng" w="9525">
                  <a:solidFill>
                    <a:srgbClr val="000000"/>
                  </a:solidFill>
                  <a:bevel/>
                  <a:headEnd/>
                  <a:tailEnd/>
                </a14:hiddenLine>
              </a:ext>
            </a:extLst>
          </p:spPr>
          <p:txBody>
            <a:bodyPr bIns="45709" lIns="91419" rIns="91419" tIns="45709"/>
            <a:lstStyle/>
            <a:p>
              <a:pPr defTabSz="81637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1181" u="none">
                <a:ln>
                  <a:noFill/>
                </a:ln>
                <a:solidFill>
                  <a:prstClr val="black">
                    <a:lumMod val="75000"/>
                    <a:lumOff val="25000"/>
                  </a:prstClr>
                </a:solidFill>
                <a:effectLst/>
                <a:uLnTx/>
                <a:uFillTx/>
                <a:latin charset="-122" pitchFamily="34" typeface="微软雅黑"/>
                <a:ea charset="-122" pitchFamily="34" typeface="微软雅黑"/>
              </a:endParaRPr>
            </a:p>
          </p:txBody>
        </p:sp>
        <p:sp>
          <p:nvSpPr>
            <p:cNvPr id="40" name="Freeform 10"/>
            <p:cNvSpPr>
              <a:spLocks noChangeArrowheads="1"/>
            </p:cNvSpPr>
            <p:nvPr/>
          </p:nvSpPr>
          <p:spPr bwMode="auto">
            <a:xfrm>
              <a:off x="392112" y="274637"/>
              <a:ext cx="120650" cy="293688"/>
            </a:xfrm>
            <a:custGeom>
              <a:gdLst>
                <a:gd fmla="*/ 109339 w 32" name="T0"/>
                <a:gd fmla="*/ 293688 h 78" name="T1"/>
                <a:gd fmla="*/ 120650 w 32" name="T2"/>
                <a:gd fmla="*/ 282392 h 78" name="T3"/>
                <a:gd fmla="*/ 120650 w 32" name="T4"/>
                <a:gd fmla="*/ 33887 h 78" name="T5"/>
                <a:gd fmla="*/ 86717 w 32" name="T6"/>
                <a:gd fmla="*/ 0 h 78" name="T7"/>
                <a:gd fmla="*/ 37703 w 32" name="T8"/>
                <a:gd fmla="*/ 37652 h 78" name="T9"/>
                <a:gd fmla="*/ 0 w 32" name="T10"/>
                <a:gd fmla="*/ 64009 h 78" name="T11"/>
                <a:gd fmla="*/ 0 w 32" name="T12"/>
                <a:gd fmla="*/ 282392 h 78" name="T13"/>
                <a:gd fmla="*/ 11311 w 32" name="T14"/>
                <a:gd fmla="*/ 293688 h 78" name="T15"/>
                <a:gd fmla="*/ 109339 w 32" name="T16"/>
                <a:gd fmla="*/ 293688 h 78"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 fmla="*/ 0 w 32" name="T27"/>
                <a:gd fmla="*/ 0 h 78" name="T28"/>
                <a:gd fmla="*/ 32 w 32" name="T29"/>
                <a:gd fmla="*/ 78 h 78" name="T30"/>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T30" l="T27" r="T29" t="T28"/>
              <a:pathLst>
                <a:path h="78" w="32">
                  <a:moveTo>
                    <a:pt x="29" y="78"/>
                  </a:moveTo>
                  <a:cubicBezTo>
                    <a:pt x="31" y="78"/>
                    <a:pt x="32" y="77"/>
                    <a:pt x="32" y="75"/>
                  </a:cubicBezTo>
                  <a:cubicBezTo>
                    <a:pt x="32" y="9"/>
                    <a:pt x="32" y="9"/>
                    <a:pt x="32" y="9"/>
                  </a:cubicBezTo>
                  <a:cubicBezTo>
                    <a:pt x="23" y="0"/>
                    <a:pt x="23" y="0"/>
                    <a:pt x="23" y="0"/>
                  </a:cubicBezTo>
                  <a:cubicBezTo>
                    <a:pt x="10" y="10"/>
                    <a:pt x="10" y="10"/>
                    <a:pt x="10" y="10"/>
                  </a:cubicBezTo>
                  <a:cubicBezTo>
                    <a:pt x="0" y="17"/>
                    <a:pt x="0" y="17"/>
                    <a:pt x="0" y="17"/>
                  </a:cubicBezTo>
                  <a:cubicBezTo>
                    <a:pt x="0" y="75"/>
                    <a:pt x="0" y="75"/>
                    <a:pt x="0" y="75"/>
                  </a:cubicBezTo>
                  <a:cubicBezTo>
                    <a:pt x="0" y="77"/>
                    <a:pt x="1" y="78"/>
                    <a:pt x="3" y="78"/>
                  </a:cubicBezTo>
                  <a:lnTo>
                    <a:pt x="29" y="78"/>
                  </a:lnTo>
                  <a:close/>
                </a:path>
              </a:pathLst>
            </a:custGeom>
            <a:solidFill>
              <a:sysClr lastClr="FFFFFF" val="window"/>
            </a:solidFill>
            <a:ln>
              <a:noFill/>
            </a:ln>
            <a:extLst>
              <a:ext uri="{91240B29-F687-4F45-9708-019B960494DF}">
                <a14:hiddenLine cmpd="sng" w="9525">
                  <a:solidFill>
                    <a:srgbClr val="000000"/>
                  </a:solidFill>
                  <a:bevel/>
                  <a:headEnd/>
                  <a:tailEnd/>
                </a14:hiddenLine>
              </a:ext>
            </a:extLst>
          </p:spPr>
          <p:txBody>
            <a:bodyPr bIns="45709" lIns="91419" rIns="91419" tIns="45709"/>
            <a:lstStyle/>
            <a:p>
              <a:pPr defTabSz="81637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1181" u="none">
                <a:ln>
                  <a:noFill/>
                </a:ln>
                <a:solidFill>
                  <a:prstClr val="black">
                    <a:lumMod val="75000"/>
                    <a:lumOff val="25000"/>
                  </a:prstClr>
                </a:solidFill>
                <a:effectLst/>
                <a:uLnTx/>
                <a:uFillTx/>
                <a:latin charset="-122" pitchFamily="34" typeface="微软雅黑"/>
                <a:ea charset="-122" pitchFamily="34" typeface="微软雅黑"/>
              </a:endParaRPr>
            </a:p>
          </p:txBody>
        </p:sp>
        <p:sp>
          <p:nvSpPr>
            <p:cNvPr id="41" name="Freeform 11"/>
            <p:cNvSpPr>
              <a:spLocks noChangeArrowheads="1"/>
            </p:cNvSpPr>
            <p:nvPr/>
          </p:nvSpPr>
          <p:spPr bwMode="auto">
            <a:xfrm>
              <a:off x="548481" y="315912"/>
              <a:ext cx="120650" cy="252413"/>
            </a:xfrm>
            <a:custGeom>
              <a:gdLst>
                <a:gd fmla="*/ 113109 w 32" name="T0"/>
                <a:gd fmla="*/ 252413 h 67" name="T1"/>
                <a:gd fmla="*/ 120650 w 32" name="T2"/>
                <a:gd fmla="*/ 241111 h 67" name="T3"/>
                <a:gd fmla="*/ 120650 w 32" name="T4"/>
                <a:gd fmla="*/ 0 h 67" name="T5"/>
                <a:gd fmla="*/ 75406 w 32" name="T6"/>
                <a:gd fmla="*/ 37674 h 67" name="T7"/>
                <a:gd fmla="*/ 60325 w 32" name="T8"/>
                <a:gd fmla="*/ 48976 h 67" name="T9"/>
                <a:gd fmla="*/ 18852 w 32" name="T10"/>
                <a:gd fmla="*/ 45208 h 67" name="T11"/>
                <a:gd fmla="*/ 15081 w 32" name="T12"/>
                <a:gd fmla="*/ 41441 h 67" name="T13"/>
                <a:gd fmla="*/ 0 w 32" name="T14"/>
                <a:gd fmla="*/ 26372 h 67" name="T15"/>
                <a:gd fmla="*/ 0 w 32" name="T16"/>
                <a:gd fmla="*/ 241111 h 67" name="T17"/>
                <a:gd fmla="*/ 11311 w 32" name="T18"/>
                <a:gd fmla="*/ 252413 h 67" name="T19"/>
                <a:gd fmla="*/ 113109 w 32" name="T20"/>
                <a:gd fmla="*/ 252413 h 67" name="T21"/>
                <a:gd fmla="*/ 0 60000 65536" name="T22"/>
                <a:gd fmla="*/ 0 60000 65536"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 fmla="*/ 0 w 32" name="T33"/>
                <a:gd fmla="*/ 0 h 67" name="T34"/>
                <a:gd fmla="*/ 32 w 32" name="T35"/>
                <a:gd fmla="*/ 67 h 67" name="T36"/>
              </a:gd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b="T36" l="T33" r="T35" t="T34"/>
              <a:pathLst>
                <a:path h="67" w="32">
                  <a:moveTo>
                    <a:pt x="30" y="67"/>
                  </a:moveTo>
                  <a:cubicBezTo>
                    <a:pt x="31" y="67"/>
                    <a:pt x="32" y="66"/>
                    <a:pt x="32" y="64"/>
                  </a:cubicBezTo>
                  <a:cubicBezTo>
                    <a:pt x="32" y="0"/>
                    <a:pt x="32" y="0"/>
                    <a:pt x="32" y="0"/>
                  </a:cubicBezTo>
                  <a:cubicBezTo>
                    <a:pt x="20" y="10"/>
                    <a:pt x="20" y="10"/>
                    <a:pt x="20" y="10"/>
                  </a:cubicBezTo>
                  <a:cubicBezTo>
                    <a:pt x="16" y="13"/>
                    <a:pt x="16" y="13"/>
                    <a:pt x="16" y="13"/>
                  </a:cubicBezTo>
                  <a:cubicBezTo>
                    <a:pt x="13" y="16"/>
                    <a:pt x="8" y="15"/>
                    <a:pt x="5" y="12"/>
                  </a:cubicBezTo>
                  <a:cubicBezTo>
                    <a:pt x="4" y="11"/>
                    <a:pt x="4" y="11"/>
                    <a:pt x="4" y="11"/>
                  </a:cubicBezTo>
                  <a:cubicBezTo>
                    <a:pt x="0" y="7"/>
                    <a:pt x="0" y="7"/>
                    <a:pt x="0" y="7"/>
                  </a:cubicBezTo>
                  <a:cubicBezTo>
                    <a:pt x="0" y="64"/>
                    <a:pt x="0" y="64"/>
                    <a:pt x="0" y="64"/>
                  </a:cubicBezTo>
                  <a:cubicBezTo>
                    <a:pt x="0" y="66"/>
                    <a:pt x="2" y="67"/>
                    <a:pt x="3" y="67"/>
                  </a:cubicBezTo>
                  <a:lnTo>
                    <a:pt x="30" y="67"/>
                  </a:lnTo>
                  <a:close/>
                </a:path>
              </a:pathLst>
            </a:custGeom>
            <a:solidFill>
              <a:sysClr lastClr="FFFFFF" val="window"/>
            </a:solidFill>
            <a:ln>
              <a:noFill/>
            </a:ln>
            <a:extLst>
              <a:ext uri="{91240B29-F687-4F45-9708-019B960494DF}">
                <a14:hiddenLine cmpd="sng" w="9525">
                  <a:solidFill>
                    <a:srgbClr val="000000"/>
                  </a:solidFill>
                  <a:bevel/>
                  <a:headEnd/>
                  <a:tailEnd/>
                </a14:hiddenLine>
              </a:ext>
            </a:extLst>
          </p:spPr>
          <p:txBody>
            <a:bodyPr bIns="45709" lIns="91419" rIns="91419" tIns="45709"/>
            <a:lstStyle/>
            <a:p>
              <a:pPr defTabSz="81637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1181" u="none">
                <a:ln>
                  <a:noFill/>
                </a:ln>
                <a:solidFill>
                  <a:prstClr val="black">
                    <a:lumMod val="75000"/>
                    <a:lumOff val="25000"/>
                  </a:prstClr>
                </a:solidFill>
                <a:effectLst/>
                <a:uLnTx/>
                <a:uFillTx/>
                <a:latin charset="-122" pitchFamily="34" typeface="微软雅黑"/>
                <a:ea charset="-122" pitchFamily="34" typeface="微软雅黑"/>
              </a:endParaRPr>
            </a:p>
          </p:txBody>
        </p:sp>
        <p:sp>
          <p:nvSpPr>
            <p:cNvPr id="42" name="Freeform 12"/>
            <p:cNvSpPr>
              <a:spLocks noChangeArrowheads="1"/>
            </p:cNvSpPr>
            <p:nvPr/>
          </p:nvSpPr>
          <p:spPr bwMode="auto">
            <a:xfrm>
              <a:off x="704850" y="195262"/>
              <a:ext cx="120650" cy="373063"/>
            </a:xfrm>
            <a:custGeom>
              <a:gdLst>
                <a:gd fmla="*/ 109339 w 32" name="T0"/>
                <a:gd fmla="*/ 373063 h 99" name="T1"/>
                <a:gd fmla="*/ 120650 w 32" name="T2"/>
                <a:gd fmla="*/ 361758 h 99" name="T3"/>
                <a:gd fmla="*/ 120650 w 32" name="T4"/>
                <a:gd fmla="*/ 0 h 99" name="T5"/>
                <a:gd fmla="*/ 49014 w 32" name="T6"/>
                <a:gd fmla="*/ 56525 h 99" name="T7"/>
                <a:gd fmla="*/ 0 w 32" name="T8"/>
                <a:gd fmla="*/ 94208 h 99" name="T9"/>
                <a:gd fmla="*/ 0 w 32" name="T10"/>
                <a:gd fmla="*/ 361758 h 99" name="T11"/>
                <a:gd fmla="*/ 11311 w 32" name="T12"/>
                <a:gd fmla="*/ 373063 h 99" name="T13"/>
                <a:gd fmla="*/ 109339 w 32" name="T14"/>
                <a:gd fmla="*/ 373063 h 99" name="T15"/>
                <a:gd fmla="*/ 0 60000 65536" name="T16"/>
                <a:gd fmla="*/ 0 60000 65536" name="T17"/>
                <a:gd fmla="*/ 0 60000 65536" name="T18"/>
                <a:gd fmla="*/ 0 60000 65536" name="T19"/>
                <a:gd fmla="*/ 0 60000 65536" name="T20"/>
                <a:gd fmla="*/ 0 60000 65536" name="T21"/>
                <a:gd fmla="*/ 0 60000 65536" name="T22"/>
                <a:gd fmla="*/ 0 60000 65536" name="T23"/>
                <a:gd fmla="*/ 0 w 32" name="T24"/>
                <a:gd fmla="*/ 0 h 99" name="T25"/>
                <a:gd fmla="*/ 32 w 32" name="T26"/>
                <a:gd fmla="*/ 99 h 99" name="T27"/>
              </a:gdLst>
              <a:cxnLst>
                <a:cxn ang="T16">
                  <a:pos x="T0" y="T1"/>
                </a:cxn>
                <a:cxn ang="T17">
                  <a:pos x="T2" y="T3"/>
                </a:cxn>
                <a:cxn ang="T18">
                  <a:pos x="T4" y="T5"/>
                </a:cxn>
                <a:cxn ang="T19">
                  <a:pos x="T6" y="T7"/>
                </a:cxn>
                <a:cxn ang="T20">
                  <a:pos x="T8" y="T9"/>
                </a:cxn>
                <a:cxn ang="T21">
                  <a:pos x="T10" y="T11"/>
                </a:cxn>
                <a:cxn ang="T22">
                  <a:pos x="T12" y="T13"/>
                </a:cxn>
                <a:cxn ang="T23">
                  <a:pos x="T14" y="T15"/>
                </a:cxn>
              </a:cxnLst>
              <a:rect b="T27" l="T24" r="T26" t="T25"/>
              <a:pathLst>
                <a:path h="99" w="32">
                  <a:moveTo>
                    <a:pt x="29" y="99"/>
                  </a:moveTo>
                  <a:cubicBezTo>
                    <a:pt x="31" y="99"/>
                    <a:pt x="32" y="98"/>
                    <a:pt x="32" y="96"/>
                  </a:cubicBezTo>
                  <a:cubicBezTo>
                    <a:pt x="32" y="0"/>
                    <a:pt x="32" y="0"/>
                    <a:pt x="32" y="0"/>
                  </a:cubicBezTo>
                  <a:cubicBezTo>
                    <a:pt x="13" y="15"/>
                    <a:pt x="13" y="15"/>
                    <a:pt x="13" y="15"/>
                  </a:cubicBezTo>
                  <a:cubicBezTo>
                    <a:pt x="0" y="25"/>
                    <a:pt x="0" y="25"/>
                    <a:pt x="0" y="25"/>
                  </a:cubicBezTo>
                  <a:cubicBezTo>
                    <a:pt x="0" y="96"/>
                    <a:pt x="0" y="96"/>
                    <a:pt x="0" y="96"/>
                  </a:cubicBezTo>
                  <a:cubicBezTo>
                    <a:pt x="0" y="98"/>
                    <a:pt x="1" y="99"/>
                    <a:pt x="3" y="99"/>
                  </a:cubicBezTo>
                  <a:lnTo>
                    <a:pt x="29" y="99"/>
                  </a:lnTo>
                  <a:close/>
                </a:path>
              </a:pathLst>
            </a:custGeom>
            <a:solidFill>
              <a:sysClr lastClr="FFFFFF" val="window"/>
            </a:solidFill>
            <a:ln>
              <a:noFill/>
            </a:ln>
            <a:extLst>
              <a:ext uri="{91240B29-F687-4F45-9708-019B960494DF}">
                <a14:hiddenLine cmpd="sng" w="9525">
                  <a:solidFill>
                    <a:srgbClr val="000000"/>
                  </a:solidFill>
                  <a:bevel/>
                  <a:headEnd/>
                  <a:tailEnd/>
                </a14:hiddenLine>
              </a:ext>
            </a:extLst>
          </p:spPr>
          <p:txBody>
            <a:bodyPr bIns="45709" lIns="91419" rIns="91419" tIns="45709"/>
            <a:lstStyle/>
            <a:p>
              <a:pPr defTabSz="81637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1181" u="none">
                <a:ln>
                  <a:noFill/>
                </a:ln>
                <a:solidFill>
                  <a:prstClr val="black">
                    <a:lumMod val="75000"/>
                    <a:lumOff val="25000"/>
                  </a:prstClr>
                </a:solidFill>
                <a:effectLst/>
                <a:uLnTx/>
                <a:uFillTx/>
                <a:latin charset="-122" pitchFamily="34" typeface="微软雅黑"/>
                <a:ea charset="-122" pitchFamily="34" typeface="微软雅黑"/>
              </a:endParaRPr>
            </a:p>
          </p:txBody>
        </p:sp>
        <p:sp>
          <p:nvSpPr>
            <p:cNvPr id="43" name="Freeform 13"/>
            <p:cNvSpPr>
              <a:spLocks noChangeArrowheads="1"/>
            </p:cNvSpPr>
            <p:nvPr/>
          </p:nvSpPr>
          <p:spPr bwMode="auto">
            <a:xfrm>
              <a:off x="0" y="0"/>
              <a:ext cx="935038" cy="541338"/>
            </a:xfrm>
            <a:custGeom>
              <a:gdLst>
                <a:gd fmla="*/ 935038 w 248" name="T0"/>
                <a:gd fmla="*/ 30074 h 144" name="T1"/>
                <a:gd fmla="*/ 923727 w 248" name="T2"/>
                <a:gd fmla="*/ 7519 h 144" name="T3"/>
                <a:gd fmla="*/ 901105 w 248" name="T4"/>
                <a:gd fmla="*/ 0 h 144" name="T5"/>
                <a:gd fmla="*/ 867172 w 248" name="T6"/>
                <a:gd fmla="*/ 0 h 144" name="T7"/>
                <a:gd fmla="*/ 754063 w 248" name="T8"/>
                <a:gd fmla="*/ 0 h 144" name="T9"/>
                <a:gd fmla="*/ 742752 w 248" name="T10"/>
                <a:gd fmla="*/ 3759 h 144" name="T11"/>
                <a:gd fmla="*/ 738982 w 248" name="T12"/>
                <a:gd fmla="*/ 3759 h 144" name="T13"/>
                <a:gd fmla="*/ 720130 w 248" name="T14"/>
                <a:gd fmla="*/ 30074 h 144" name="T15"/>
                <a:gd fmla="*/ 742752 w 248" name="T16"/>
                <a:gd fmla="*/ 60149 h 144" name="T17"/>
                <a:gd fmla="*/ 754063 w 248" name="T18"/>
                <a:gd fmla="*/ 63908 h 144" name="T19"/>
                <a:gd fmla="*/ 791766 w 248" name="T20"/>
                <a:gd fmla="*/ 63908 h 144" name="T21"/>
                <a:gd fmla="*/ 810618 w 248" name="T22"/>
                <a:gd fmla="*/ 63908 h 144" name="T23"/>
                <a:gd fmla="*/ 776685 w 248" name="T24"/>
                <a:gd fmla="*/ 90223 h 144" name="T25"/>
                <a:gd fmla="*/ 712589 w 248" name="T26"/>
                <a:gd fmla="*/ 146612 h 144" name="T27"/>
                <a:gd fmla="*/ 674886 w 248" name="T28"/>
                <a:gd fmla="*/ 176687 h 144" name="T29"/>
                <a:gd fmla="*/ 625872 w 248" name="T30"/>
                <a:gd fmla="*/ 214280 h 144" name="T31"/>
                <a:gd fmla="*/ 595710 w 248" name="T32"/>
                <a:gd fmla="*/ 236835 h 144" name="T33"/>
                <a:gd fmla="*/ 565547 w 248" name="T34"/>
                <a:gd fmla="*/ 206761 h 144" name="T35"/>
                <a:gd fmla="*/ 550466 w 248" name="T36"/>
                <a:gd fmla="*/ 195483 h 144" name="T37"/>
                <a:gd fmla="*/ 512763 w 248" name="T38"/>
                <a:gd fmla="*/ 157890 h 144" name="T39"/>
                <a:gd fmla="*/ 505222 w 248" name="T40"/>
                <a:gd fmla="*/ 150372 h 144" name="T41"/>
                <a:gd fmla="*/ 463749 w 248" name="T42"/>
                <a:gd fmla="*/ 146612 h 144" name="T43"/>
                <a:gd fmla="*/ 429816 w 248" name="T44"/>
                <a:gd fmla="*/ 172927 h 144" name="T45"/>
                <a:gd fmla="*/ 392113 w 248" name="T46"/>
                <a:gd fmla="*/ 203002 h 144" name="T47"/>
                <a:gd fmla="*/ 365721 w 248" name="T48"/>
                <a:gd fmla="*/ 218039 h 144" name="T49"/>
                <a:gd fmla="*/ 354410 w 248" name="T50"/>
                <a:gd fmla="*/ 229317 h 144" name="T51"/>
                <a:gd fmla="*/ 233760 w 248" name="T52"/>
                <a:gd fmla="*/ 319540 h 144" name="T53"/>
                <a:gd fmla="*/ 229989 w 248" name="T54"/>
                <a:gd fmla="*/ 323299 h 144" name="T55"/>
                <a:gd fmla="*/ 192286 w 248" name="T56"/>
                <a:gd fmla="*/ 349614 h 144" name="T57"/>
                <a:gd fmla="*/ 33933 w 248" name="T58"/>
                <a:gd fmla="*/ 466152 h 144" name="T59"/>
                <a:gd fmla="*/ 15081 w 248" name="T60"/>
                <a:gd fmla="*/ 481189 h 144" name="T61"/>
                <a:gd fmla="*/ 11311 w 248" name="T62"/>
                <a:gd fmla="*/ 526301 h 144" name="T63"/>
                <a:gd fmla="*/ 41473 w 248" name="T64"/>
                <a:gd fmla="*/ 537579 h 144" name="T65"/>
                <a:gd fmla="*/ 56555 w 248" name="T66"/>
                <a:gd fmla="*/ 533819 h 144" name="T67"/>
                <a:gd fmla="*/ 192286 w 248" name="T68"/>
                <a:gd fmla="*/ 428559 h 144" name="T69"/>
                <a:gd fmla="*/ 229989 w 248" name="T70"/>
                <a:gd fmla="*/ 402244 h 144" name="T71"/>
                <a:gd fmla="*/ 233760 w 248" name="T72"/>
                <a:gd fmla="*/ 402244 h 144" name="T73"/>
                <a:gd fmla="*/ 354410 w 248" name="T74"/>
                <a:gd fmla="*/ 308262 h 144" name="T75"/>
                <a:gd fmla="*/ 369491 w 248" name="T76"/>
                <a:gd fmla="*/ 300743 h 144" name="T77"/>
                <a:gd fmla="*/ 392113 w 248" name="T78"/>
                <a:gd fmla="*/ 281947 h 144" name="T79"/>
                <a:gd fmla="*/ 429816 w 248" name="T80"/>
                <a:gd fmla="*/ 251873 h 144" name="T81"/>
                <a:gd fmla="*/ 478830 w 248" name="T82"/>
                <a:gd fmla="*/ 214280 h 144" name="T83"/>
                <a:gd fmla="*/ 512763 w 248" name="T84"/>
                <a:gd fmla="*/ 248113 h 144" name="T85"/>
                <a:gd fmla="*/ 550466 w 248" name="T86"/>
                <a:gd fmla="*/ 285706 h 144" name="T87"/>
                <a:gd fmla="*/ 565547 w 248" name="T88"/>
                <a:gd fmla="*/ 296984 h 144" name="T89"/>
                <a:gd fmla="*/ 569317 w 248" name="T90"/>
                <a:gd fmla="*/ 304503 h 144" name="T91"/>
                <a:gd fmla="*/ 610791 w 248" name="T92"/>
                <a:gd fmla="*/ 308262 h 144" name="T93"/>
                <a:gd fmla="*/ 625872 w 248" name="T94"/>
                <a:gd fmla="*/ 296984 h 144" name="T95"/>
                <a:gd fmla="*/ 674886 w 248" name="T96"/>
                <a:gd fmla="*/ 259391 h 144" name="T97"/>
                <a:gd fmla="*/ 712589 w 248" name="T98"/>
                <a:gd fmla="*/ 229317 h 144" name="T99"/>
                <a:gd fmla="*/ 761604 w 248" name="T100"/>
                <a:gd fmla="*/ 191724 h 144" name="T101"/>
                <a:gd fmla="*/ 867172 w 248" name="T102"/>
                <a:gd fmla="*/ 101501 h 144" name="T103"/>
                <a:gd fmla="*/ 870943 w 248" name="T104"/>
                <a:gd fmla="*/ 97742 h 144" name="T105"/>
                <a:gd fmla="*/ 870943 w 248" name="T106"/>
                <a:gd fmla="*/ 172927 h 144" name="T107"/>
                <a:gd fmla="*/ 901105 w 248" name="T108"/>
                <a:gd fmla="*/ 203002 h 144" name="T109"/>
                <a:gd fmla="*/ 935038 w 248" name="T110"/>
                <a:gd fmla="*/ 172927 h 144" name="T111"/>
                <a:gd fmla="*/ 935038 w 248" name="T112"/>
                <a:gd fmla="*/ 30074 h 144"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w 248" name="T171"/>
                <a:gd fmla="*/ 0 h 144" name="T172"/>
                <a:gd fmla="*/ 248 w 248" name="T173"/>
                <a:gd fmla="*/ 144 h 144" name="T174"/>
              </a:gd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b="T174" l="T171" r="T173" t="T172"/>
              <a:pathLst>
                <a:path h="144" w="248">
                  <a:moveTo>
                    <a:pt x="248" y="8"/>
                  </a:moveTo>
                  <a:cubicBezTo>
                    <a:pt x="248" y="6"/>
                    <a:pt x="247" y="4"/>
                    <a:pt x="245" y="2"/>
                  </a:cubicBezTo>
                  <a:cubicBezTo>
                    <a:pt x="243" y="1"/>
                    <a:pt x="241" y="0"/>
                    <a:pt x="239" y="0"/>
                  </a:cubicBezTo>
                  <a:cubicBezTo>
                    <a:pt x="230" y="0"/>
                    <a:pt x="230" y="0"/>
                    <a:pt x="230" y="0"/>
                  </a:cubicBezTo>
                  <a:cubicBezTo>
                    <a:pt x="200" y="0"/>
                    <a:pt x="200" y="0"/>
                    <a:pt x="200" y="0"/>
                  </a:cubicBezTo>
                  <a:cubicBezTo>
                    <a:pt x="199" y="0"/>
                    <a:pt x="198" y="0"/>
                    <a:pt x="197" y="1"/>
                  </a:cubicBezTo>
                  <a:cubicBezTo>
                    <a:pt x="197" y="1"/>
                    <a:pt x="196" y="1"/>
                    <a:pt x="196" y="1"/>
                  </a:cubicBezTo>
                  <a:cubicBezTo>
                    <a:pt x="193" y="2"/>
                    <a:pt x="191" y="5"/>
                    <a:pt x="191" y="8"/>
                  </a:cubicBezTo>
                  <a:cubicBezTo>
                    <a:pt x="191" y="12"/>
                    <a:pt x="194" y="15"/>
                    <a:pt x="197" y="16"/>
                  </a:cubicBezTo>
                  <a:cubicBezTo>
                    <a:pt x="198" y="17"/>
                    <a:pt x="199" y="17"/>
                    <a:pt x="200" y="17"/>
                  </a:cubicBezTo>
                  <a:cubicBezTo>
                    <a:pt x="210" y="17"/>
                    <a:pt x="210" y="17"/>
                    <a:pt x="210" y="17"/>
                  </a:cubicBezTo>
                  <a:cubicBezTo>
                    <a:pt x="215" y="17"/>
                    <a:pt x="215" y="17"/>
                    <a:pt x="215" y="17"/>
                  </a:cubicBezTo>
                  <a:cubicBezTo>
                    <a:pt x="206" y="24"/>
                    <a:pt x="206" y="24"/>
                    <a:pt x="206" y="24"/>
                  </a:cubicBezTo>
                  <a:cubicBezTo>
                    <a:pt x="189" y="39"/>
                    <a:pt x="189" y="39"/>
                    <a:pt x="189" y="39"/>
                  </a:cubicBezTo>
                  <a:cubicBezTo>
                    <a:pt x="179" y="47"/>
                    <a:pt x="179" y="47"/>
                    <a:pt x="179" y="47"/>
                  </a:cubicBezTo>
                  <a:cubicBezTo>
                    <a:pt x="166" y="57"/>
                    <a:pt x="166" y="57"/>
                    <a:pt x="166" y="57"/>
                  </a:cubicBezTo>
                  <a:cubicBezTo>
                    <a:pt x="158" y="63"/>
                    <a:pt x="158" y="63"/>
                    <a:pt x="158" y="63"/>
                  </a:cubicBezTo>
                  <a:cubicBezTo>
                    <a:pt x="150" y="55"/>
                    <a:pt x="150" y="55"/>
                    <a:pt x="150" y="55"/>
                  </a:cubicBezTo>
                  <a:cubicBezTo>
                    <a:pt x="146" y="52"/>
                    <a:pt x="146" y="52"/>
                    <a:pt x="146" y="52"/>
                  </a:cubicBezTo>
                  <a:cubicBezTo>
                    <a:pt x="136" y="42"/>
                    <a:pt x="136" y="42"/>
                    <a:pt x="136" y="42"/>
                  </a:cubicBezTo>
                  <a:cubicBezTo>
                    <a:pt x="134" y="40"/>
                    <a:pt x="134" y="40"/>
                    <a:pt x="134" y="40"/>
                  </a:cubicBezTo>
                  <a:cubicBezTo>
                    <a:pt x="131" y="37"/>
                    <a:pt x="127" y="36"/>
                    <a:pt x="123" y="39"/>
                  </a:cubicBezTo>
                  <a:cubicBezTo>
                    <a:pt x="114" y="46"/>
                    <a:pt x="114" y="46"/>
                    <a:pt x="114" y="46"/>
                  </a:cubicBezTo>
                  <a:cubicBezTo>
                    <a:pt x="104" y="54"/>
                    <a:pt x="104" y="54"/>
                    <a:pt x="104" y="54"/>
                  </a:cubicBezTo>
                  <a:cubicBezTo>
                    <a:pt x="97" y="58"/>
                    <a:pt x="97" y="58"/>
                    <a:pt x="97" y="58"/>
                  </a:cubicBezTo>
                  <a:cubicBezTo>
                    <a:pt x="94" y="61"/>
                    <a:pt x="94" y="61"/>
                    <a:pt x="94" y="61"/>
                  </a:cubicBezTo>
                  <a:cubicBezTo>
                    <a:pt x="62" y="85"/>
                    <a:pt x="62" y="85"/>
                    <a:pt x="62" y="85"/>
                  </a:cubicBezTo>
                  <a:cubicBezTo>
                    <a:pt x="61" y="86"/>
                    <a:pt x="61" y="86"/>
                    <a:pt x="61" y="86"/>
                  </a:cubicBezTo>
                  <a:cubicBezTo>
                    <a:pt x="51" y="93"/>
                    <a:pt x="51" y="93"/>
                    <a:pt x="51" y="93"/>
                  </a:cubicBezTo>
                  <a:cubicBezTo>
                    <a:pt x="9" y="124"/>
                    <a:pt x="9" y="124"/>
                    <a:pt x="9" y="124"/>
                  </a:cubicBezTo>
                  <a:cubicBezTo>
                    <a:pt x="4" y="128"/>
                    <a:pt x="4" y="128"/>
                    <a:pt x="4" y="128"/>
                  </a:cubicBezTo>
                  <a:cubicBezTo>
                    <a:pt x="1" y="131"/>
                    <a:pt x="0" y="136"/>
                    <a:pt x="3" y="140"/>
                  </a:cubicBezTo>
                  <a:cubicBezTo>
                    <a:pt x="5" y="143"/>
                    <a:pt x="8" y="144"/>
                    <a:pt x="11" y="143"/>
                  </a:cubicBezTo>
                  <a:cubicBezTo>
                    <a:pt x="12" y="143"/>
                    <a:pt x="14" y="143"/>
                    <a:pt x="15" y="142"/>
                  </a:cubicBezTo>
                  <a:cubicBezTo>
                    <a:pt x="51" y="114"/>
                    <a:pt x="51" y="114"/>
                    <a:pt x="51" y="114"/>
                  </a:cubicBezTo>
                  <a:cubicBezTo>
                    <a:pt x="61" y="107"/>
                    <a:pt x="61" y="107"/>
                    <a:pt x="61" y="107"/>
                  </a:cubicBezTo>
                  <a:cubicBezTo>
                    <a:pt x="62" y="107"/>
                    <a:pt x="62" y="107"/>
                    <a:pt x="62" y="107"/>
                  </a:cubicBezTo>
                  <a:cubicBezTo>
                    <a:pt x="94" y="82"/>
                    <a:pt x="94" y="82"/>
                    <a:pt x="94" y="82"/>
                  </a:cubicBezTo>
                  <a:cubicBezTo>
                    <a:pt x="98" y="80"/>
                    <a:pt x="98" y="80"/>
                    <a:pt x="98" y="80"/>
                  </a:cubicBezTo>
                  <a:cubicBezTo>
                    <a:pt x="104" y="75"/>
                    <a:pt x="104" y="75"/>
                    <a:pt x="104" y="75"/>
                  </a:cubicBezTo>
                  <a:cubicBezTo>
                    <a:pt x="114" y="67"/>
                    <a:pt x="114" y="67"/>
                    <a:pt x="114" y="67"/>
                  </a:cubicBezTo>
                  <a:cubicBezTo>
                    <a:pt x="127" y="57"/>
                    <a:pt x="127" y="57"/>
                    <a:pt x="127" y="57"/>
                  </a:cubicBezTo>
                  <a:cubicBezTo>
                    <a:pt x="136" y="66"/>
                    <a:pt x="136" y="66"/>
                    <a:pt x="136" y="66"/>
                  </a:cubicBezTo>
                  <a:cubicBezTo>
                    <a:pt x="146" y="76"/>
                    <a:pt x="146" y="76"/>
                    <a:pt x="146" y="76"/>
                  </a:cubicBezTo>
                  <a:cubicBezTo>
                    <a:pt x="150" y="79"/>
                    <a:pt x="150" y="79"/>
                    <a:pt x="150" y="79"/>
                  </a:cubicBezTo>
                  <a:cubicBezTo>
                    <a:pt x="151" y="81"/>
                    <a:pt x="151" y="81"/>
                    <a:pt x="151" y="81"/>
                  </a:cubicBezTo>
                  <a:cubicBezTo>
                    <a:pt x="154" y="84"/>
                    <a:pt x="159" y="84"/>
                    <a:pt x="162" y="82"/>
                  </a:cubicBezTo>
                  <a:cubicBezTo>
                    <a:pt x="166" y="79"/>
                    <a:pt x="166" y="79"/>
                    <a:pt x="166" y="79"/>
                  </a:cubicBezTo>
                  <a:cubicBezTo>
                    <a:pt x="179" y="69"/>
                    <a:pt x="179" y="69"/>
                    <a:pt x="179" y="69"/>
                  </a:cubicBezTo>
                  <a:cubicBezTo>
                    <a:pt x="189" y="61"/>
                    <a:pt x="189" y="61"/>
                    <a:pt x="189" y="61"/>
                  </a:cubicBezTo>
                  <a:cubicBezTo>
                    <a:pt x="202" y="51"/>
                    <a:pt x="202" y="51"/>
                    <a:pt x="202" y="51"/>
                  </a:cubicBezTo>
                  <a:cubicBezTo>
                    <a:pt x="230" y="27"/>
                    <a:pt x="230" y="27"/>
                    <a:pt x="230" y="27"/>
                  </a:cubicBezTo>
                  <a:cubicBezTo>
                    <a:pt x="231" y="26"/>
                    <a:pt x="231" y="26"/>
                    <a:pt x="231" y="26"/>
                  </a:cubicBezTo>
                  <a:cubicBezTo>
                    <a:pt x="231" y="46"/>
                    <a:pt x="231" y="46"/>
                    <a:pt x="231" y="46"/>
                  </a:cubicBezTo>
                  <a:cubicBezTo>
                    <a:pt x="231" y="50"/>
                    <a:pt x="234" y="54"/>
                    <a:pt x="239" y="54"/>
                  </a:cubicBezTo>
                  <a:cubicBezTo>
                    <a:pt x="244" y="54"/>
                    <a:pt x="248" y="50"/>
                    <a:pt x="248" y="46"/>
                  </a:cubicBezTo>
                  <a:lnTo>
                    <a:pt x="248" y="8"/>
                  </a:lnTo>
                  <a:close/>
                </a:path>
              </a:pathLst>
            </a:custGeom>
            <a:solidFill>
              <a:sysClr lastClr="FFFFFF" val="window"/>
            </a:solidFill>
            <a:ln>
              <a:noFill/>
            </a:ln>
            <a:extLst>
              <a:ext uri="{91240B29-F687-4F45-9708-019B960494DF}">
                <a14:hiddenLine cmpd="sng" w="9525">
                  <a:solidFill>
                    <a:srgbClr val="000000"/>
                  </a:solidFill>
                  <a:bevel/>
                  <a:headEnd/>
                  <a:tailEnd/>
                </a14:hiddenLine>
              </a:ext>
            </a:extLst>
          </p:spPr>
          <p:txBody>
            <a:bodyPr bIns="45709" lIns="91419" rIns="91419" tIns="45709"/>
            <a:lstStyle/>
            <a:p>
              <a:pPr defTabSz="81637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1181" u="none">
                <a:ln>
                  <a:noFill/>
                </a:ln>
                <a:solidFill>
                  <a:prstClr val="black">
                    <a:lumMod val="75000"/>
                    <a:lumOff val="25000"/>
                  </a:prstClr>
                </a:solidFill>
                <a:effectLst/>
                <a:uLnTx/>
                <a:uFillTx/>
                <a:latin charset="-122" pitchFamily="34" typeface="微软雅黑"/>
                <a:ea charset="-122" pitchFamily="34" typeface="微软雅黑"/>
              </a:endParaRPr>
            </a:p>
          </p:txBody>
        </p:sp>
      </p:grpSp>
      <p:grpSp>
        <p:nvGrpSpPr>
          <p:cNvPr id="44" name="组合 43"/>
          <p:cNvGrpSpPr/>
          <p:nvPr/>
        </p:nvGrpSpPr>
        <p:grpSpPr>
          <a:xfrm>
            <a:off x="3453760" y="1167919"/>
            <a:ext cx="1060447" cy="1199227"/>
            <a:chOff x="4603874" y="1557586"/>
            <a:chExt cx="1414257" cy="1599339"/>
          </a:xfrm>
        </p:grpSpPr>
        <p:sp>
          <p:nvSpPr>
            <p:cNvPr id="45" name="六边形 44"/>
            <p:cNvSpPr/>
            <p:nvPr/>
          </p:nvSpPr>
          <p:spPr>
            <a:xfrm rot="5400000">
              <a:off x="4511333" y="1650127"/>
              <a:ext cx="1599339" cy="1414257"/>
            </a:xfrm>
            <a:prstGeom prst="hexagon">
              <a:avLst/>
            </a:prstGeom>
            <a:solidFill>
              <a:srgbClr val="2CAA83"/>
            </a:solidFill>
            <a:ln algn="ctr" cap="flat" cmpd="sng" w="25400">
              <a:noFill/>
              <a:prstDash val="solid"/>
            </a:ln>
            <a:effectLst/>
          </p:spPr>
          <p:txBody>
            <a:bodyPr anchor="ctr" rtlCol="0"/>
            <a:lstStyle/>
            <a:p>
              <a:pPr algn="ctr" defTabSz="81637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1181" u="none">
                <a:ln>
                  <a:noFill/>
                </a:ln>
                <a:solidFill>
                  <a:prstClr val="white"/>
                </a:solidFill>
                <a:effectLst/>
                <a:uLnTx/>
                <a:uFillTx/>
                <a:latin panose="020f0502020204030204" typeface="Calibri"/>
                <a:ea charset="-122" panose="02010600030101010101" pitchFamily="2" typeface="宋体"/>
              </a:endParaRPr>
            </a:p>
          </p:txBody>
        </p:sp>
        <p:sp>
          <p:nvSpPr>
            <p:cNvPr id="46" name="Freeform 357"/>
            <p:cNvSpPr>
              <a:spLocks noChangeAspect="1" noEditPoints="1"/>
            </p:cNvSpPr>
            <p:nvPr/>
          </p:nvSpPr>
          <p:spPr bwMode="auto">
            <a:xfrm>
              <a:off x="4894938" y="2090517"/>
              <a:ext cx="783472" cy="555104"/>
            </a:xfrm>
            <a:custGeom>
              <a:gdLst>
                <a:gd fmla="*/ 47 w 94" name="T0"/>
                <a:gd fmla="*/ 17 h 67" name="T1"/>
                <a:gd fmla="*/ 31 w 94" name="T2"/>
                <a:gd fmla="*/ 33 h 67" name="T3"/>
                <a:gd fmla="*/ 47 w 94" name="T4"/>
                <a:gd fmla="*/ 49 h 67" name="T5"/>
                <a:gd fmla="*/ 63 w 94" name="T6"/>
                <a:gd fmla="*/ 33 h 67" name="T7"/>
                <a:gd fmla="*/ 47 w 94" name="T8"/>
                <a:gd fmla="*/ 17 h 67" name="T9"/>
                <a:gd fmla="*/ 71 w 94" name="T10"/>
                <a:gd fmla="*/ 10 h 67" name="T11"/>
                <a:gd fmla="*/ 65 w 94" name="T12"/>
                <a:gd fmla="*/ 15 h 67" name="T13"/>
                <a:gd fmla="*/ 72 w 94" name="T14"/>
                <a:gd fmla="*/ 33 h 67" name="T15"/>
                <a:gd fmla="*/ 65 w 94" name="T16"/>
                <a:gd fmla="*/ 51 h 67" name="T17"/>
                <a:gd fmla="*/ 71 w 94" name="T18"/>
                <a:gd fmla="*/ 57 h 67" name="T19"/>
                <a:gd fmla="*/ 80 w 94" name="T20"/>
                <a:gd fmla="*/ 33 h 67" name="T21"/>
                <a:gd fmla="*/ 71 w 94" name="T22"/>
                <a:gd fmla="*/ 10 h 67" name="T23"/>
                <a:gd fmla="*/ 81 w 94" name="T24"/>
                <a:gd fmla="*/ 0 h 67" name="T25"/>
                <a:gd fmla="*/ 75 w 94" name="T26"/>
                <a:gd fmla="*/ 5 h 67" name="T27"/>
                <a:gd fmla="*/ 86 w 94" name="T28"/>
                <a:gd fmla="*/ 33 h 67" name="T29"/>
                <a:gd fmla="*/ 75 w 94" name="T30"/>
                <a:gd fmla="*/ 61 h 67" name="T31"/>
                <a:gd fmla="*/ 81 w 94" name="T32"/>
                <a:gd fmla="*/ 67 h 67" name="T33"/>
                <a:gd fmla="*/ 94 w 94" name="T34"/>
                <a:gd fmla="*/ 33 h 67" name="T35"/>
                <a:gd fmla="*/ 81 w 94" name="T36"/>
                <a:gd fmla="*/ 0 h 67" name="T37"/>
                <a:gd fmla="*/ 24 w 94" name="T38"/>
                <a:gd fmla="*/ 10 h 67" name="T39"/>
                <a:gd fmla="*/ 14 w 94" name="T40"/>
                <a:gd fmla="*/ 33 h 67" name="T41"/>
                <a:gd fmla="*/ 24 w 94" name="T42"/>
                <a:gd fmla="*/ 57 h 67" name="T43"/>
                <a:gd fmla="*/ 30 w 94" name="T44"/>
                <a:gd fmla="*/ 51 h 67" name="T45"/>
                <a:gd fmla="*/ 22 w 94" name="T46"/>
                <a:gd fmla="*/ 33 h 67" name="T47"/>
                <a:gd fmla="*/ 30 w 94" name="T48"/>
                <a:gd fmla="*/ 15 h 67" name="T49"/>
                <a:gd fmla="*/ 24 w 94" name="T50"/>
                <a:gd fmla="*/ 10 h 67" name="T51"/>
                <a:gd fmla="*/ 19 w 94" name="T52"/>
                <a:gd fmla="*/ 5 h 67" name="T53"/>
                <a:gd fmla="*/ 14 w 94" name="T54"/>
                <a:gd fmla="*/ 0 h 67" name="T55"/>
                <a:gd fmla="*/ 0 w 94" name="T56"/>
                <a:gd fmla="*/ 33 h 67" name="T57"/>
                <a:gd fmla="*/ 14 w 94" name="T58"/>
                <a:gd fmla="*/ 67 h 67" name="T59"/>
                <a:gd fmla="*/ 19 w 94" name="T60"/>
                <a:gd fmla="*/ 61 h 67" name="T61"/>
                <a:gd fmla="*/ 8 w 94" name="T62"/>
                <a:gd fmla="*/ 33 h 67" name="T63"/>
                <a:gd fmla="*/ 19 w 94" name="T64"/>
                <a:gd fmla="*/ 5 h 67" name="T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b="b" l="0" r="r" t="0"/>
              <a:pathLst>
                <a:path h="67" w="94">
                  <a:moveTo>
                    <a:pt x="47" y="17"/>
                  </a:moveTo>
                  <a:cubicBezTo>
                    <a:pt x="38" y="17"/>
                    <a:pt x="31" y="24"/>
                    <a:pt x="31" y="33"/>
                  </a:cubicBezTo>
                  <a:cubicBezTo>
                    <a:pt x="31" y="42"/>
                    <a:pt x="38" y="49"/>
                    <a:pt x="47" y="49"/>
                  </a:cubicBezTo>
                  <a:cubicBezTo>
                    <a:pt x="56" y="49"/>
                    <a:pt x="63" y="42"/>
                    <a:pt x="63" y="33"/>
                  </a:cubicBezTo>
                  <a:cubicBezTo>
                    <a:pt x="63" y="24"/>
                    <a:pt x="56" y="17"/>
                    <a:pt x="47" y="17"/>
                  </a:cubicBezTo>
                  <a:close/>
                  <a:moveTo>
                    <a:pt x="71" y="10"/>
                  </a:moveTo>
                  <a:cubicBezTo>
                    <a:pt x="65" y="15"/>
                    <a:pt x="65" y="15"/>
                    <a:pt x="65" y="15"/>
                  </a:cubicBezTo>
                  <a:cubicBezTo>
                    <a:pt x="69" y="20"/>
                    <a:pt x="72" y="26"/>
                    <a:pt x="72" y="33"/>
                  </a:cubicBezTo>
                  <a:cubicBezTo>
                    <a:pt x="72" y="40"/>
                    <a:pt x="69" y="46"/>
                    <a:pt x="65" y="51"/>
                  </a:cubicBezTo>
                  <a:cubicBezTo>
                    <a:pt x="71" y="57"/>
                    <a:pt x="71" y="57"/>
                    <a:pt x="71" y="57"/>
                  </a:cubicBezTo>
                  <a:cubicBezTo>
                    <a:pt x="77" y="50"/>
                    <a:pt x="80" y="42"/>
                    <a:pt x="80" y="33"/>
                  </a:cubicBezTo>
                  <a:cubicBezTo>
                    <a:pt x="80" y="24"/>
                    <a:pt x="77" y="16"/>
                    <a:pt x="71" y="10"/>
                  </a:cubicBezTo>
                  <a:close/>
                  <a:moveTo>
                    <a:pt x="81" y="0"/>
                  </a:moveTo>
                  <a:cubicBezTo>
                    <a:pt x="75" y="5"/>
                    <a:pt x="75" y="5"/>
                    <a:pt x="75" y="5"/>
                  </a:cubicBezTo>
                  <a:cubicBezTo>
                    <a:pt x="82" y="13"/>
                    <a:pt x="86" y="22"/>
                    <a:pt x="86" y="33"/>
                  </a:cubicBezTo>
                  <a:cubicBezTo>
                    <a:pt x="86" y="44"/>
                    <a:pt x="82" y="54"/>
                    <a:pt x="75" y="61"/>
                  </a:cubicBezTo>
                  <a:cubicBezTo>
                    <a:pt x="81" y="67"/>
                    <a:pt x="81" y="67"/>
                    <a:pt x="81" y="67"/>
                  </a:cubicBezTo>
                  <a:cubicBezTo>
                    <a:pt x="89" y="58"/>
                    <a:pt x="94" y="46"/>
                    <a:pt x="94" y="33"/>
                  </a:cubicBezTo>
                  <a:cubicBezTo>
                    <a:pt x="94" y="20"/>
                    <a:pt x="89" y="8"/>
                    <a:pt x="81" y="0"/>
                  </a:cubicBezTo>
                  <a:close/>
                  <a:moveTo>
                    <a:pt x="24" y="10"/>
                  </a:moveTo>
                  <a:cubicBezTo>
                    <a:pt x="18" y="16"/>
                    <a:pt x="14" y="24"/>
                    <a:pt x="14" y="33"/>
                  </a:cubicBezTo>
                  <a:cubicBezTo>
                    <a:pt x="14" y="42"/>
                    <a:pt x="18" y="50"/>
                    <a:pt x="24" y="57"/>
                  </a:cubicBezTo>
                  <a:cubicBezTo>
                    <a:pt x="30" y="51"/>
                    <a:pt x="30" y="51"/>
                    <a:pt x="30" y="51"/>
                  </a:cubicBezTo>
                  <a:cubicBezTo>
                    <a:pt x="25" y="46"/>
                    <a:pt x="22" y="40"/>
                    <a:pt x="22" y="33"/>
                  </a:cubicBezTo>
                  <a:cubicBezTo>
                    <a:pt x="22" y="26"/>
                    <a:pt x="25" y="20"/>
                    <a:pt x="30" y="15"/>
                  </a:cubicBezTo>
                  <a:lnTo>
                    <a:pt x="24" y="10"/>
                  </a:lnTo>
                  <a:close/>
                  <a:moveTo>
                    <a:pt x="19" y="5"/>
                  </a:moveTo>
                  <a:cubicBezTo>
                    <a:pt x="14" y="0"/>
                    <a:pt x="14" y="0"/>
                    <a:pt x="14" y="0"/>
                  </a:cubicBezTo>
                  <a:cubicBezTo>
                    <a:pt x="5" y="8"/>
                    <a:pt x="0" y="20"/>
                    <a:pt x="0" y="33"/>
                  </a:cubicBezTo>
                  <a:cubicBezTo>
                    <a:pt x="0" y="46"/>
                    <a:pt x="5" y="58"/>
                    <a:pt x="14" y="67"/>
                  </a:cubicBezTo>
                  <a:cubicBezTo>
                    <a:pt x="19" y="61"/>
                    <a:pt x="19" y="61"/>
                    <a:pt x="19" y="61"/>
                  </a:cubicBezTo>
                  <a:cubicBezTo>
                    <a:pt x="12" y="54"/>
                    <a:pt x="8" y="44"/>
                    <a:pt x="8" y="33"/>
                  </a:cubicBezTo>
                  <a:cubicBezTo>
                    <a:pt x="8" y="22"/>
                    <a:pt x="12" y="12"/>
                    <a:pt x="19" y="5"/>
                  </a:cubicBezTo>
                  <a:close/>
                </a:path>
              </a:pathLst>
            </a:custGeom>
            <a:solidFill>
              <a:sysClr lastClr="FFFFFF" val="window">
                <a:lumMod val="95000"/>
              </a:sysClr>
            </a:solidFill>
            <a:ln>
              <a:noFill/>
            </a:ln>
            <a:extLst/>
          </p:spPr>
          <p:txBody>
            <a:bodyPr anchor="t" anchorCtr="0" bIns="45709" compatLnSpc="1" lIns="91419" numCol="1" rIns="91419" tIns="45709" vert="horz" wrap="square">
              <a:prstTxWarp prst="textNoShape">
                <a:avLst/>
              </a:prstTxWarp>
            </a:bodyPr>
            <a:lstStyle/>
            <a:p>
              <a:pPr defTabSz="81637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1866" u="none">
                <a:ln>
                  <a:noFill/>
                </a:ln>
                <a:solidFill>
                  <a:prstClr val="black">
                    <a:lumMod val="75000"/>
                    <a:lumOff val="25000"/>
                  </a:prstClr>
                </a:solidFill>
                <a:effectLst/>
                <a:uLnTx/>
                <a:uFillTx/>
              </a:endParaRPr>
            </a:p>
          </p:txBody>
        </p:sp>
      </p:grpSp>
      <p:grpSp>
        <p:nvGrpSpPr>
          <p:cNvPr id="47" name="组合 46"/>
          <p:cNvGrpSpPr/>
          <p:nvPr/>
        </p:nvGrpSpPr>
        <p:grpSpPr>
          <a:xfrm>
            <a:off x="4641617" y="1167919"/>
            <a:ext cx="1060447" cy="1199227"/>
            <a:chOff x="6188049" y="1557586"/>
            <a:chExt cx="1414257" cy="1599339"/>
          </a:xfrm>
        </p:grpSpPr>
        <p:sp>
          <p:nvSpPr>
            <p:cNvPr id="48" name="六边形 47"/>
            <p:cNvSpPr/>
            <p:nvPr/>
          </p:nvSpPr>
          <p:spPr>
            <a:xfrm rot="5400000">
              <a:off x="6095508" y="1650127"/>
              <a:ext cx="1599339" cy="1414257"/>
            </a:xfrm>
            <a:prstGeom prst="hexagon">
              <a:avLst/>
            </a:prstGeom>
            <a:solidFill>
              <a:srgbClr val="92D050"/>
            </a:solidFill>
            <a:ln algn="ctr" cap="flat" cmpd="sng" w="25400">
              <a:noFill/>
              <a:prstDash val="solid"/>
            </a:ln>
            <a:effectLst/>
          </p:spPr>
          <p:txBody>
            <a:bodyPr anchor="ctr" rtlCol="0"/>
            <a:lstStyle/>
            <a:p>
              <a:pPr algn="ctr" defTabSz="81637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1181" u="none">
                <a:ln>
                  <a:noFill/>
                </a:ln>
                <a:solidFill>
                  <a:prstClr val="white"/>
                </a:solidFill>
                <a:effectLst/>
                <a:uLnTx/>
                <a:uFillTx/>
                <a:latin panose="020f0502020204030204" typeface="Calibri"/>
                <a:ea charset="-122" panose="02010600030101010101" pitchFamily="2" typeface="宋体"/>
              </a:endParaRPr>
            </a:p>
          </p:txBody>
        </p:sp>
        <p:sp>
          <p:nvSpPr>
            <p:cNvPr id="49" name="Freeform 359"/>
            <p:cNvSpPr>
              <a:spLocks noChangeAspect="1" noEditPoints="1"/>
            </p:cNvSpPr>
            <p:nvPr/>
          </p:nvSpPr>
          <p:spPr bwMode="auto">
            <a:xfrm>
              <a:off x="6663814" y="2005646"/>
              <a:ext cx="563407" cy="614725"/>
            </a:xfrm>
            <a:custGeom>
              <a:gdLst>
                <a:gd fmla="*/ 144 w 177" name="T0"/>
                <a:gd fmla="*/ 61 h 222" name="T1"/>
                <a:gd fmla="*/ 144 w 177" name="T2"/>
                <a:gd fmla="*/ 222 h 222" name="T3"/>
                <a:gd fmla="*/ 177 w 177" name="T4"/>
                <a:gd fmla="*/ 222 h 222" name="T5"/>
                <a:gd fmla="*/ 177 w 177" name="T6"/>
                <a:gd fmla="*/ 61 h 222" name="T7"/>
                <a:gd fmla="*/ 144 w 177" name="T8"/>
                <a:gd fmla="*/ 61 h 222" name="T9"/>
                <a:gd fmla="*/ 96 w 177" name="T10"/>
                <a:gd fmla="*/ 222 h 222" name="T11"/>
                <a:gd fmla="*/ 130 w 177" name="T12"/>
                <a:gd fmla="*/ 222 h 222" name="T13"/>
                <a:gd fmla="*/ 130 w 177" name="T14"/>
                <a:gd fmla="*/ 90 h 222" name="T15"/>
                <a:gd fmla="*/ 96 w 177" name="T16"/>
                <a:gd fmla="*/ 90 h 222" name="T17"/>
                <a:gd fmla="*/ 96 w 177" name="T18"/>
                <a:gd fmla="*/ 222 h 222" name="T19"/>
                <a:gd fmla="*/ 47 w 177" name="T20"/>
                <a:gd fmla="*/ 222 h 222" name="T21"/>
                <a:gd fmla="*/ 80 w 177" name="T22"/>
                <a:gd fmla="*/ 222 h 222" name="T23"/>
                <a:gd fmla="*/ 80 w 177" name="T24"/>
                <a:gd fmla="*/ 0 h 222" name="T25"/>
                <a:gd fmla="*/ 47 w 177" name="T26"/>
                <a:gd fmla="*/ 0 h 222" name="T27"/>
                <a:gd fmla="*/ 47 w 177" name="T28"/>
                <a:gd fmla="*/ 222 h 222" name="T29"/>
                <a:gd fmla="*/ 0 w 177" name="T30"/>
                <a:gd fmla="*/ 222 h 222" name="T31"/>
                <a:gd fmla="*/ 33 w 177" name="T32"/>
                <a:gd fmla="*/ 222 h 222" name="T33"/>
                <a:gd fmla="*/ 33 w 177" name="T34"/>
                <a:gd fmla="*/ 139 h 222" name="T35"/>
                <a:gd fmla="*/ 0 w 177" name="T36"/>
                <a:gd fmla="*/ 139 h 222" name="T37"/>
                <a:gd fmla="*/ 0 w 177" name="T38"/>
                <a:gd fmla="*/ 222 h 222"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221" w="177">
                  <a:moveTo>
                    <a:pt x="144" y="61"/>
                  </a:moveTo>
                  <a:lnTo>
                    <a:pt x="144" y="222"/>
                  </a:lnTo>
                  <a:lnTo>
                    <a:pt x="177" y="222"/>
                  </a:lnTo>
                  <a:lnTo>
                    <a:pt x="177" y="61"/>
                  </a:lnTo>
                  <a:lnTo>
                    <a:pt x="144" y="61"/>
                  </a:lnTo>
                  <a:close/>
                  <a:moveTo>
                    <a:pt x="96" y="222"/>
                  </a:moveTo>
                  <a:lnTo>
                    <a:pt x="130" y="222"/>
                  </a:lnTo>
                  <a:lnTo>
                    <a:pt x="130" y="90"/>
                  </a:lnTo>
                  <a:lnTo>
                    <a:pt x="96" y="90"/>
                  </a:lnTo>
                  <a:lnTo>
                    <a:pt x="96" y="222"/>
                  </a:lnTo>
                  <a:close/>
                  <a:moveTo>
                    <a:pt x="47" y="222"/>
                  </a:moveTo>
                  <a:lnTo>
                    <a:pt x="80" y="222"/>
                  </a:lnTo>
                  <a:lnTo>
                    <a:pt x="80" y="0"/>
                  </a:lnTo>
                  <a:lnTo>
                    <a:pt x="47" y="0"/>
                  </a:lnTo>
                  <a:lnTo>
                    <a:pt x="47" y="222"/>
                  </a:lnTo>
                  <a:close/>
                  <a:moveTo>
                    <a:pt x="0" y="222"/>
                  </a:moveTo>
                  <a:lnTo>
                    <a:pt x="33" y="222"/>
                  </a:lnTo>
                  <a:lnTo>
                    <a:pt x="33" y="139"/>
                  </a:lnTo>
                  <a:lnTo>
                    <a:pt x="0" y="139"/>
                  </a:lnTo>
                  <a:lnTo>
                    <a:pt x="0" y="222"/>
                  </a:lnTo>
                  <a:close/>
                </a:path>
              </a:pathLst>
            </a:custGeom>
            <a:solidFill>
              <a:sysClr lastClr="FFFFFF" val="window">
                <a:lumMod val="95000"/>
              </a:sysClr>
            </a:solidFill>
            <a:ln>
              <a:noFill/>
            </a:ln>
            <a:extLst/>
          </p:spPr>
          <p:txBody>
            <a:bodyPr anchor="t" anchorCtr="0" bIns="45709" compatLnSpc="1" lIns="91419" numCol="1" rIns="91419" tIns="45709" vert="horz" wrap="square">
              <a:prstTxWarp prst="textNoShape">
                <a:avLst/>
              </a:prstTxWarp>
            </a:bodyPr>
            <a:lstStyle/>
            <a:p>
              <a:pPr defTabSz="81637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1866" u="none">
                <a:ln>
                  <a:noFill/>
                </a:ln>
                <a:solidFill>
                  <a:prstClr val="black">
                    <a:lumMod val="75000"/>
                    <a:lumOff val="25000"/>
                  </a:prstClr>
                </a:solidFill>
                <a:effectLst/>
                <a:uLnTx/>
                <a:uFillTx/>
              </a:endParaRPr>
            </a:p>
          </p:txBody>
        </p:sp>
      </p:grpSp>
      <p:grpSp>
        <p:nvGrpSpPr>
          <p:cNvPr id="50" name="组合 49"/>
          <p:cNvGrpSpPr/>
          <p:nvPr/>
        </p:nvGrpSpPr>
        <p:grpSpPr>
          <a:xfrm>
            <a:off x="2859832" y="2193796"/>
            <a:ext cx="1060447" cy="1199227"/>
            <a:chOff x="3811786" y="2925738"/>
            <a:chExt cx="1414257" cy="1599339"/>
          </a:xfrm>
        </p:grpSpPr>
        <p:sp>
          <p:nvSpPr>
            <p:cNvPr id="51" name="六边形 50"/>
            <p:cNvSpPr/>
            <p:nvPr/>
          </p:nvSpPr>
          <p:spPr>
            <a:xfrm rot="5400000">
              <a:off x="3719245" y="3018279"/>
              <a:ext cx="1599339" cy="1414257"/>
            </a:xfrm>
            <a:prstGeom prst="hexagon">
              <a:avLst/>
            </a:prstGeom>
            <a:solidFill>
              <a:srgbClr val="0070C0"/>
            </a:solidFill>
            <a:ln algn="ctr" cap="flat" cmpd="sng" w="25400">
              <a:noFill/>
              <a:prstDash val="solid"/>
            </a:ln>
            <a:effectLst/>
          </p:spPr>
          <p:txBody>
            <a:bodyPr anchor="ctr" rtlCol="0"/>
            <a:lstStyle/>
            <a:p>
              <a:pPr algn="ctr" defTabSz="81637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1181" u="none">
                <a:ln>
                  <a:noFill/>
                </a:ln>
                <a:solidFill>
                  <a:prstClr val="white"/>
                </a:solidFill>
                <a:effectLst/>
                <a:uLnTx/>
                <a:uFillTx/>
                <a:latin panose="020f0502020204030204" typeface="Calibri"/>
                <a:ea charset="-122" panose="02010600030101010101" pitchFamily="2" typeface="宋体"/>
              </a:endParaRPr>
            </a:p>
          </p:txBody>
        </p:sp>
        <p:grpSp>
          <p:nvGrpSpPr>
            <p:cNvPr id="52" name="组合 51"/>
            <p:cNvGrpSpPr/>
            <p:nvPr/>
          </p:nvGrpSpPr>
          <p:grpSpPr>
            <a:xfrm>
              <a:off x="4242700" y="3370429"/>
              <a:ext cx="633615" cy="611925"/>
              <a:chOff x="4136908" y="3626190"/>
              <a:chExt cx="449941" cy="434538"/>
            </a:xfrm>
          </p:grpSpPr>
          <p:sp>
            <p:nvSpPr>
              <p:cNvPr id="53" name="Freeform 159"/>
              <p:cNvSpPr>
                <a:spLocks noChangeArrowheads="1"/>
              </p:cNvSpPr>
              <p:nvPr/>
            </p:nvSpPr>
            <p:spPr bwMode="auto">
              <a:xfrm>
                <a:off x="4184418" y="3708657"/>
                <a:ext cx="354922" cy="352071"/>
              </a:xfrm>
              <a:custGeom>
                <a:gdLst>
                  <a:gd fmla="*/ 247361 w 54" name="T0"/>
                  <a:gd fmla="*/ 8565 h 47" name="T1"/>
                  <a:gd fmla="*/ 204712 w 54" name="T2"/>
                  <a:gd fmla="*/ 8565 h 47" name="T3"/>
                  <a:gd fmla="*/ 17059 w 54" name="T4"/>
                  <a:gd fmla="*/ 128482 h 47" name="T5"/>
                  <a:gd fmla="*/ 0 w 54" name="T6"/>
                  <a:gd fmla="*/ 171309 h 47" name="T7"/>
                  <a:gd fmla="*/ 0 w 54" name="T8"/>
                  <a:gd fmla="*/ 376881 h 47" name="T9"/>
                  <a:gd fmla="*/ 25589 w 54" name="T10"/>
                  <a:gd fmla="*/ 402577 h 47" name="T11"/>
                  <a:gd fmla="*/ 110886 w 54" name="T12"/>
                  <a:gd fmla="*/ 402577 h 47" name="T13"/>
                  <a:gd fmla="*/ 136475 w 54" name="T14"/>
                  <a:gd fmla="*/ 376881 h 47" name="T15"/>
                  <a:gd fmla="*/ 136475 w 54" name="T16"/>
                  <a:gd fmla="*/ 231268 h 47" name="T17"/>
                  <a:gd fmla="*/ 162064 w 54" name="T18"/>
                  <a:gd fmla="*/ 205571 h 47" name="T19"/>
                  <a:gd fmla="*/ 298539 w 54" name="T20"/>
                  <a:gd fmla="*/ 205571 h 47" name="T21"/>
                  <a:gd fmla="*/ 324128 w 54" name="T22"/>
                  <a:gd fmla="*/ 231268 h 47" name="T23"/>
                  <a:gd fmla="*/ 324128 w 54" name="T24"/>
                  <a:gd fmla="*/ 376881 h 47" name="T25"/>
                  <a:gd fmla="*/ 349717 w 54" name="T26"/>
                  <a:gd fmla="*/ 402577 h 47" name="T27"/>
                  <a:gd fmla="*/ 435014 w 54" name="T28"/>
                  <a:gd fmla="*/ 402577 h 47" name="T29"/>
                  <a:gd fmla="*/ 460603 w 54" name="T30"/>
                  <a:gd fmla="*/ 376881 h 47" name="T31"/>
                  <a:gd fmla="*/ 460603 w 54" name="T32"/>
                  <a:gd fmla="*/ 171309 h 47" name="T33"/>
                  <a:gd fmla="*/ 443544 w 54" name="T34"/>
                  <a:gd fmla="*/ 137047 h 47" name="T35"/>
                  <a:gd fmla="*/ 247361 w 54" name="T36"/>
                  <a:gd fmla="*/ 8565 h 47"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w 54" name="T57"/>
                  <a:gd fmla="*/ 0 h 47" name="T58"/>
                  <a:gd fmla="*/ 54 w 54" name="T59"/>
                  <a:gd fmla="*/ 47 h 47" name="T60"/>
                </a:gd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b="T60" l="T57" r="T59" t="T58"/>
                <a:pathLst>
                  <a:path h="47" w="54">
                    <a:moveTo>
                      <a:pt x="29" y="1"/>
                    </a:moveTo>
                    <a:cubicBezTo>
                      <a:pt x="28" y="0"/>
                      <a:pt x="25" y="0"/>
                      <a:pt x="24" y="1"/>
                    </a:cubicBezTo>
                    <a:cubicBezTo>
                      <a:pt x="2" y="15"/>
                      <a:pt x="2" y="15"/>
                      <a:pt x="2" y="15"/>
                    </a:cubicBezTo>
                    <a:cubicBezTo>
                      <a:pt x="1" y="16"/>
                      <a:pt x="0" y="18"/>
                      <a:pt x="0" y="20"/>
                    </a:cubicBezTo>
                    <a:cubicBezTo>
                      <a:pt x="0" y="44"/>
                      <a:pt x="0" y="44"/>
                      <a:pt x="0" y="44"/>
                    </a:cubicBezTo>
                    <a:cubicBezTo>
                      <a:pt x="0" y="46"/>
                      <a:pt x="1" y="47"/>
                      <a:pt x="3" y="47"/>
                    </a:cubicBezTo>
                    <a:cubicBezTo>
                      <a:pt x="13" y="47"/>
                      <a:pt x="13" y="47"/>
                      <a:pt x="13" y="47"/>
                    </a:cubicBezTo>
                    <a:cubicBezTo>
                      <a:pt x="14" y="47"/>
                      <a:pt x="16" y="46"/>
                      <a:pt x="16" y="44"/>
                    </a:cubicBezTo>
                    <a:cubicBezTo>
                      <a:pt x="16" y="27"/>
                      <a:pt x="16" y="27"/>
                      <a:pt x="16" y="27"/>
                    </a:cubicBezTo>
                    <a:cubicBezTo>
                      <a:pt x="16" y="26"/>
                      <a:pt x="17" y="24"/>
                      <a:pt x="19" y="24"/>
                    </a:cubicBezTo>
                    <a:cubicBezTo>
                      <a:pt x="35" y="24"/>
                      <a:pt x="35" y="24"/>
                      <a:pt x="35" y="24"/>
                    </a:cubicBezTo>
                    <a:cubicBezTo>
                      <a:pt x="37" y="24"/>
                      <a:pt x="38" y="26"/>
                      <a:pt x="38" y="27"/>
                    </a:cubicBezTo>
                    <a:cubicBezTo>
                      <a:pt x="38" y="44"/>
                      <a:pt x="38" y="44"/>
                      <a:pt x="38" y="44"/>
                    </a:cubicBezTo>
                    <a:cubicBezTo>
                      <a:pt x="38" y="46"/>
                      <a:pt x="39" y="47"/>
                      <a:pt x="41" y="47"/>
                    </a:cubicBezTo>
                    <a:cubicBezTo>
                      <a:pt x="51" y="47"/>
                      <a:pt x="51" y="47"/>
                      <a:pt x="51" y="47"/>
                    </a:cubicBezTo>
                    <a:cubicBezTo>
                      <a:pt x="53" y="47"/>
                      <a:pt x="54" y="46"/>
                      <a:pt x="54" y="44"/>
                    </a:cubicBezTo>
                    <a:cubicBezTo>
                      <a:pt x="54" y="20"/>
                      <a:pt x="54" y="20"/>
                      <a:pt x="54" y="20"/>
                    </a:cubicBezTo>
                    <a:cubicBezTo>
                      <a:pt x="54" y="19"/>
                      <a:pt x="53" y="17"/>
                      <a:pt x="52" y="16"/>
                    </a:cubicBezTo>
                    <a:lnTo>
                      <a:pt x="29" y="1"/>
                    </a:lnTo>
                    <a:close/>
                  </a:path>
                </a:pathLst>
              </a:custGeom>
              <a:solidFill>
                <a:sysClr lastClr="FFFFFF" val="window"/>
              </a:solidFill>
              <a:ln cmpd="sng" w="9525">
                <a:noFill/>
                <a:bevel/>
              </a:ln>
              <a:extLst/>
            </p:spPr>
            <p:txBody>
              <a:bodyPr bIns="45709" lIns="91419" rIns="91419" tIns="45709"/>
              <a:lstStyle/>
              <a:p>
                <a:pPr defTabSz="81637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1181" u="none">
                  <a:ln>
                    <a:noFill/>
                  </a:ln>
                  <a:solidFill>
                    <a:prstClr val="black">
                      <a:lumMod val="75000"/>
                      <a:lumOff val="25000"/>
                    </a:prstClr>
                  </a:solidFill>
                  <a:effectLst/>
                  <a:uLnTx/>
                  <a:uFillTx/>
                </a:endParaRPr>
              </a:p>
            </p:txBody>
          </p:sp>
          <p:sp>
            <p:nvSpPr>
              <p:cNvPr id="87" name="Freeform 160"/>
              <p:cNvSpPr>
                <a:spLocks noChangeArrowheads="1"/>
              </p:cNvSpPr>
              <p:nvPr/>
            </p:nvSpPr>
            <p:spPr bwMode="auto">
              <a:xfrm>
                <a:off x="4136908" y="3626190"/>
                <a:ext cx="449941" cy="196652"/>
              </a:xfrm>
              <a:custGeom>
                <a:gdLst>
                  <a:gd fmla="*/ 549567 w 68" name="T0"/>
                  <a:gd fmla="*/ 172972 h 26" name="T1"/>
                  <a:gd fmla="*/ 523806 w 68" name="T2"/>
                  <a:gd fmla="*/ 129729 h 26" name="T3"/>
                  <a:gd fmla="*/ 523806 w 68" name="T4"/>
                  <a:gd fmla="*/ 86486 h 26" name="T5"/>
                  <a:gd fmla="*/ 498045 w 68" name="T6"/>
                  <a:gd fmla="*/ 60540 h 26" name="T7"/>
                  <a:gd fmla="*/ 489458 w 68" name="T8"/>
                  <a:gd fmla="*/ 60540 h 26" name="T9"/>
                  <a:gd fmla="*/ 463697 w 68" name="T10"/>
                  <a:gd fmla="*/ 86486 h 26" name="T11"/>
                  <a:gd fmla="*/ 463697 w 68" name="T12"/>
                  <a:gd fmla="*/ 86486 h 26" name="T13"/>
                  <a:gd fmla="*/ 446523 w 68" name="T14"/>
                  <a:gd fmla="*/ 103783 h 26" name="T15"/>
                  <a:gd fmla="*/ 309131 w 68" name="T16"/>
                  <a:gd fmla="*/ 8649 h 26" name="T17"/>
                  <a:gd fmla="*/ 283371 w 68" name="T18"/>
                  <a:gd fmla="*/ 0 h 26" name="T19"/>
                  <a:gd fmla="*/ 257610 w 68" name="T20"/>
                  <a:gd fmla="*/ 8649 h 26" name="T21"/>
                  <a:gd fmla="*/ 17174 w 68" name="T22"/>
                  <a:gd fmla="*/ 172972 h 26" name="T23"/>
                  <a:gd fmla="*/ 8587 w 68" name="T24"/>
                  <a:gd fmla="*/ 207566 h 26" name="T25"/>
                  <a:gd fmla="*/ 42935 w 68" name="T26"/>
                  <a:gd fmla="*/ 207566 h 26" name="T27"/>
                  <a:gd fmla="*/ 266197 w 68" name="T28"/>
                  <a:gd fmla="*/ 60540 h 26" name="T29"/>
                  <a:gd fmla="*/ 309131 w 68" name="T30"/>
                  <a:gd fmla="*/ 60540 h 26" name="T31"/>
                  <a:gd fmla="*/ 540980 w 68" name="T32"/>
                  <a:gd fmla="*/ 216214 h 26" name="T33"/>
                  <a:gd fmla="*/ 575328 w 68" name="T34"/>
                  <a:gd fmla="*/ 216214 h 26" name="T35"/>
                  <a:gd fmla="*/ 566741 w 68" name="T36"/>
                  <a:gd fmla="*/ 181620 h 26" name="T37"/>
                  <a:gd fmla="*/ 549567 w 68" name="T38"/>
                  <a:gd fmla="*/ 172972 h 2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w 68" name="T60"/>
                  <a:gd fmla="*/ 0 h 26" name="T61"/>
                  <a:gd fmla="*/ 68 w 68" name="T62"/>
                  <a:gd fmla="*/ 26 h 26" name="T63"/>
                </a:gd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b="T63" l="T60" r="T62" t="T61"/>
                <a:pathLst>
                  <a:path h="26" w="68">
                    <a:moveTo>
                      <a:pt x="64" y="20"/>
                    </a:moveTo>
                    <a:cubicBezTo>
                      <a:pt x="62" y="19"/>
                      <a:pt x="61" y="17"/>
                      <a:pt x="61" y="15"/>
                    </a:cubicBezTo>
                    <a:cubicBezTo>
                      <a:pt x="61" y="10"/>
                      <a:pt x="61" y="10"/>
                      <a:pt x="61" y="10"/>
                    </a:cubicBezTo>
                    <a:cubicBezTo>
                      <a:pt x="61" y="8"/>
                      <a:pt x="60" y="7"/>
                      <a:pt x="58" y="7"/>
                    </a:cubicBezTo>
                    <a:cubicBezTo>
                      <a:pt x="57" y="7"/>
                      <a:pt x="57" y="7"/>
                      <a:pt x="57" y="7"/>
                    </a:cubicBezTo>
                    <a:cubicBezTo>
                      <a:pt x="56" y="7"/>
                      <a:pt x="54" y="8"/>
                      <a:pt x="54" y="10"/>
                    </a:cubicBezTo>
                    <a:cubicBezTo>
                      <a:pt x="54" y="10"/>
                      <a:pt x="54" y="10"/>
                      <a:pt x="54" y="10"/>
                    </a:cubicBezTo>
                    <a:cubicBezTo>
                      <a:pt x="54" y="12"/>
                      <a:pt x="53" y="13"/>
                      <a:pt x="52" y="12"/>
                    </a:cubicBezTo>
                    <a:cubicBezTo>
                      <a:pt x="36" y="1"/>
                      <a:pt x="36" y="1"/>
                      <a:pt x="36" y="1"/>
                    </a:cubicBezTo>
                    <a:cubicBezTo>
                      <a:pt x="35" y="1"/>
                      <a:pt x="33" y="0"/>
                      <a:pt x="33" y="0"/>
                    </a:cubicBezTo>
                    <a:cubicBezTo>
                      <a:pt x="33" y="0"/>
                      <a:pt x="32" y="1"/>
                      <a:pt x="30" y="1"/>
                    </a:cubicBezTo>
                    <a:cubicBezTo>
                      <a:pt x="2" y="20"/>
                      <a:pt x="2" y="20"/>
                      <a:pt x="2" y="20"/>
                    </a:cubicBezTo>
                    <a:cubicBezTo>
                      <a:pt x="1" y="21"/>
                      <a:pt x="0" y="23"/>
                      <a:pt x="1" y="24"/>
                    </a:cubicBezTo>
                    <a:cubicBezTo>
                      <a:pt x="2" y="25"/>
                      <a:pt x="3" y="25"/>
                      <a:pt x="5" y="24"/>
                    </a:cubicBezTo>
                    <a:cubicBezTo>
                      <a:pt x="31" y="7"/>
                      <a:pt x="31" y="7"/>
                      <a:pt x="31" y="7"/>
                    </a:cubicBezTo>
                    <a:cubicBezTo>
                      <a:pt x="32" y="6"/>
                      <a:pt x="34" y="6"/>
                      <a:pt x="36" y="7"/>
                    </a:cubicBezTo>
                    <a:cubicBezTo>
                      <a:pt x="63" y="25"/>
                      <a:pt x="63" y="25"/>
                      <a:pt x="63" y="25"/>
                    </a:cubicBezTo>
                    <a:cubicBezTo>
                      <a:pt x="64" y="26"/>
                      <a:pt x="66" y="26"/>
                      <a:pt x="67" y="25"/>
                    </a:cubicBezTo>
                    <a:cubicBezTo>
                      <a:pt x="68" y="24"/>
                      <a:pt x="67" y="22"/>
                      <a:pt x="66" y="21"/>
                    </a:cubicBezTo>
                    <a:lnTo>
                      <a:pt x="64" y="20"/>
                    </a:lnTo>
                    <a:close/>
                  </a:path>
                </a:pathLst>
              </a:custGeom>
              <a:solidFill>
                <a:sysClr lastClr="FFFFFF" val="window"/>
              </a:solidFill>
              <a:ln cmpd="sng" w="9525">
                <a:noFill/>
                <a:bevel/>
              </a:ln>
              <a:extLst/>
            </p:spPr>
            <p:txBody>
              <a:bodyPr bIns="45709" lIns="91419" rIns="91419" tIns="45709"/>
              <a:lstStyle/>
              <a:p>
                <a:pPr defTabSz="81637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1181" u="none">
                  <a:ln>
                    <a:noFill/>
                  </a:ln>
                  <a:solidFill>
                    <a:prstClr val="black">
                      <a:lumMod val="75000"/>
                      <a:lumOff val="25000"/>
                    </a:prstClr>
                  </a:solidFill>
                  <a:effectLst/>
                  <a:uLnTx/>
                  <a:uFillTx/>
                </a:endParaRPr>
              </a:p>
            </p:txBody>
          </p:sp>
        </p:grpSp>
      </p:grpSp>
      <p:grpSp>
        <p:nvGrpSpPr>
          <p:cNvPr id="88" name="组合 87"/>
          <p:cNvGrpSpPr/>
          <p:nvPr/>
        </p:nvGrpSpPr>
        <p:grpSpPr>
          <a:xfrm>
            <a:off x="5216123" y="2193796"/>
            <a:ext cx="1060447" cy="1199227"/>
            <a:chOff x="6954235" y="2925738"/>
            <a:chExt cx="1414257" cy="1599339"/>
          </a:xfrm>
        </p:grpSpPr>
        <p:sp>
          <p:nvSpPr>
            <p:cNvPr id="89" name="六边形 88"/>
            <p:cNvSpPr/>
            <p:nvPr/>
          </p:nvSpPr>
          <p:spPr>
            <a:xfrm rot="5400000">
              <a:off x="6861694" y="3018279"/>
              <a:ext cx="1599339" cy="1414257"/>
            </a:xfrm>
            <a:prstGeom prst="hexagon">
              <a:avLst/>
            </a:prstGeom>
            <a:solidFill>
              <a:srgbClr val="FF9700"/>
            </a:solidFill>
            <a:ln algn="ctr" cap="flat" cmpd="sng" w="25400">
              <a:noFill/>
              <a:prstDash val="solid"/>
            </a:ln>
            <a:effectLst/>
          </p:spPr>
          <p:txBody>
            <a:bodyPr anchor="ctr" rtlCol="0"/>
            <a:lstStyle/>
            <a:p>
              <a:pPr algn="ctr" defTabSz="81637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1181" u="none">
                <a:ln>
                  <a:noFill/>
                </a:ln>
                <a:solidFill>
                  <a:prstClr val="white"/>
                </a:solidFill>
                <a:effectLst/>
                <a:uLnTx/>
                <a:uFillTx/>
                <a:latin panose="020f0502020204030204" typeface="Calibri"/>
                <a:ea charset="-122" panose="02010600030101010101" pitchFamily="2" typeface="宋体"/>
              </a:endParaRPr>
            </a:p>
          </p:txBody>
        </p:sp>
        <p:grpSp>
          <p:nvGrpSpPr>
            <p:cNvPr id="90" name="组合 89"/>
            <p:cNvGrpSpPr/>
            <p:nvPr/>
          </p:nvGrpSpPr>
          <p:grpSpPr>
            <a:xfrm>
              <a:off x="7355017" y="3486605"/>
              <a:ext cx="688535" cy="429165"/>
              <a:chOff x="7659896" y="3661627"/>
              <a:chExt cx="474499" cy="295756"/>
            </a:xfrm>
          </p:grpSpPr>
          <p:sp>
            <p:nvSpPr>
              <p:cNvPr id="91" name="Freeform 8"/>
              <p:cNvSpPr>
                <a:spLocks noChangeArrowheads="1" noEditPoints="1"/>
              </p:cNvSpPr>
              <p:nvPr/>
            </p:nvSpPr>
            <p:spPr bwMode="auto">
              <a:xfrm>
                <a:off x="7659896" y="3661627"/>
                <a:ext cx="474499" cy="295756"/>
              </a:xfrm>
              <a:custGeom>
                <a:gdLst>
                  <a:gd fmla="*/ 426225 w 125" name="T0"/>
                  <a:gd fmla="*/ 67774 h 78" name="T1"/>
                  <a:gd fmla="*/ 426225 w 125" name="T2"/>
                  <a:gd fmla="*/ 0 h 78" name="T3"/>
                  <a:gd fmla="*/ 0 w 125" name="T4"/>
                  <a:gd fmla="*/ 0 h 78" name="T5"/>
                  <a:gd fmla="*/ 0 w 125" name="T6"/>
                  <a:gd fmla="*/ 293688 h 78" name="T7"/>
                  <a:gd fmla="*/ 426225 w 125" name="T8"/>
                  <a:gd fmla="*/ 293688 h 78" name="T9"/>
                  <a:gd fmla="*/ 426225 w 125" name="T10"/>
                  <a:gd fmla="*/ 225914 h 78" name="T11"/>
                  <a:gd fmla="*/ 471488 w 125" name="T12"/>
                  <a:gd fmla="*/ 203322 h 78" name="T13"/>
                  <a:gd fmla="*/ 471488 w 125" name="T14"/>
                  <a:gd fmla="*/ 97896 h 78" name="T15"/>
                  <a:gd fmla="*/ 426225 w 125" name="T16"/>
                  <a:gd fmla="*/ 67774 h 78" name="T17"/>
                  <a:gd fmla="*/ 392278 w 125" name="T18"/>
                  <a:gd fmla="*/ 259801 h 78" name="T19"/>
                  <a:gd fmla="*/ 37719 w 125" name="T20"/>
                  <a:gd fmla="*/ 259801 h 78" name="T21"/>
                  <a:gd fmla="*/ 37719 w 125" name="T22"/>
                  <a:gd fmla="*/ 37652 h 78" name="T23"/>
                  <a:gd fmla="*/ 392278 w 125" name="T24"/>
                  <a:gd fmla="*/ 37652 h 78" name="T25"/>
                  <a:gd fmla="*/ 392278 w 125" name="T26"/>
                  <a:gd fmla="*/ 259801 h 78"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w 125" name="T42"/>
                  <a:gd fmla="*/ 0 h 78" name="T43"/>
                  <a:gd fmla="*/ 125 w 125" name="T44"/>
                  <a:gd fmla="*/ 78 h 78" name="T45"/>
                </a:gd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b="T45" l="T42" r="T44" t="T43"/>
                <a:pathLst>
                  <a:path h="78" w="125">
                    <a:moveTo>
                      <a:pt x="113" y="18"/>
                    </a:moveTo>
                    <a:cubicBezTo>
                      <a:pt x="113" y="0"/>
                      <a:pt x="113" y="0"/>
                      <a:pt x="113" y="0"/>
                    </a:cubicBezTo>
                    <a:cubicBezTo>
                      <a:pt x="0" y="0"/>
                      <a:pt x="0" y="0"/>
                      <a:pt x="0" y="0"/>
                    </a:cubicBezTo>
                    <a:cubicBezTo>
                      <a:pt x="0" y="78"/>
                      <a:pt x="0" y="78"/>
                      <a:pt x="0" y="78"/>
                    </a:cubicBezTo>
                    <a:cubicBezTo>
                      <a:pt x="113" y="78"/>
                      <a:pt x="113" y="78"/>
                      <a:pt x="113" y="78"/>
                    </a:cubicBezTo>
                    <a:cubicBezTo>
                      <a:pt x="113" y="60"/>
                      <a:pt x="113" y="60"/>
                      <a:pt x="113" y="60"/>
                    </a:cubicBezTo>
                    <a:cubicBezTo>
                      <a:pt x="117" y="60"/>
                      <a:pt x="125" y="61"/>
                      <a:pt x="125" y="54"/>
                    </a:cubicBezTo>
                    <a:cubicBezTo>
                      <a:pt x="125" y="26"/>
                      <a:pt x="125" y="26"/>
                      <a:pt x="125" y="26"/>
                    </a:cubicBezTo>
                    <a:cubicBezTo>
                      <a:pt x="125" y="17"/>
                      <a:pt x="116" y="18"/>
                      <a:pt x="113" y="18"/>
                    </a:cubicBezTo>
                    <a:close/>
                    <a:moveTo>
                      <a:pt x="104" y="69"/>
                    </a:moveTo>
                    <a:cubicBezTo>
                      <a:pt x="10" y="69"/>
                      <a:pt x="10" y="69"/>
                      <a:pt x="10" y="69"/>
                    </a:cubicBezTo>
                    <a:cubicBezTo>
                      <a:pt x="10" y="10"/>
                      <a:pt x="10" y="10"/>
                      <a:pt x="10" y="10"/>
                    </a:cubicBezTo>
                    <a:cubicBezTo>
                      <a:pt x="104" y="10"/>
                      <a:pt x="104" y="10"/>
                      <a:pt x="104" y="10"/>
                    </a:cubicBezTo>
                    <a:lnTo>
                      <a:pt x="104" y="69"/>
                    </a:lnTo>
                    <a:close/>
                  </a:path>
                </a:pathLst>
              </a:custGeom>
              <a:solidFill>
                <a:sysClr lastClr="FFFFFF" val="window"/>
              </a:solidFill>
              <a:ln>
                <a:noFill/>
              </a:ln>
              <a:extLst>
                <a:ext uri="{91240B29-F687-4F45-9708-019B960494DF}">
                  <a14:hiddenLine cmpd="sng" w="9525">
                    <a:solidFill>
                      <a:srgbClr val="000000"/>
                    </a:solidFill>
                    <a:bevel/>
                    <a:headEnd/>
                    <a:tailEnd/>
                  </a14:hiddenLine>
                </a:ext>
              </a:extLst>
            </p:spPr>
            <p:txBody>
              <a:bodyPr bIns="45709" lIns="91419" rIns="91419" tIns="45709"/>
              <a:lstStyle/>
              <a:p>
                <a:pPr defTabSz="81637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1181" u="none">
                  <a:ln>
                    <a:noFill/>
                  </a:ln>
                  <a:solidFill>
                    <a:prstClr val="black">
                      <a:lumMod val="75000"/>
                      <a:lumOff val="25000"/>
                    </a:prstClr>
                  </a:solidFill>
                  <a:effectLst/>
                  <a:uLnTx/>
                  <a:uFillTx/>
                </a:endParaRPr>
              </a:p>
            </p:txBody>
          </p:sp>
          <p:sp>
            <p:nvSpPr>
              <p:cNvPr id="92" name="Rectangle 9"/>
              <p:cNvSpPr>
                <a:spLocks noChangeArrowheads="1"/>
              </p:cNvSpPr>
              <p:nvPr/>
            </p:nvSpPr>
            <p:spPr bwMode="auto">
              <a:xfrm>
                <a:off x="7723802" y="3725573"/>
                <a:ext cx="91066" cy="167862"/>
              </a:xfrm>
              <a:prstGeom prst="rect">
                <a:avLst/>
              </a:prstGeom>
              <a:solidFill>
                <a:sysClr lastClr="FFFFFF" val="window"/>
              </a:solidFill>
              <a:ln>
                <a:noFill/>
              </a:ln>
              <a:extLst>
                <a:ext uri="{91240B29-F687-4F45-9708-019B960494DF}">
                  <a14:hiddenLine w="9525">
                    <a:solidFill>
                      <a:srgbClr val="000000"/>
                    </a:solidFill>
                    <a:bevel/>
                    <a:headEnd/>
                    <a:tailEnd/>
                  </a14:hiddenLine>
                </a:ext>
              </a:extLst>
            </p:spPr>
            <p:txBody>
              <a:bodyPr bIns="45709" lIns="91419" rIns="91419" tIns="45709"/>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defTabSz="816377" eaLnBrk="1" fontAlgn="auto" hangingPunct="1" indent="0" latinLnBrk="0" lvl="0" marL="0" marR="0">
                  <a:lnSpc>
                    <a:spcPct val="100000"/>
                  </a:lnSpc>
                  <a:spcBef>
                    <a:spcPct val="0"/>
                  </a:spcBef>
                  <a:spcAft>
                    <a:spcPct val="0"/>
                  </a:spcAft>
                  <a:buClrTx/>
                  <a:buSzTx/>
                  <a:buFontTx/>
                  <a:buNone/>
                  <a:defRPr/>
                </a:pPr>
                <a:endParaRPr altLang="zh-CN" b="0" baseline="0" cap="none" i="0" kern="0" kumimoji="0" lang="zh-CN" noProof="0" normalizeH="0" spc="0" strike="noStrike" sz="1875" u="none">
                  <a:ln>
                    <a:noFill/>
                  </a:ln>
                  <a:solidFill>
                    <a:prstClr val="black">
                      <a:lumMod val="75000"/>
                      <a:lumOff val="25000"/>
                    </a:prstClr>
                  </a:solidFill>
                  <a:effectLst/>
                  <a:uLnTx/>
                  <a:uFillTx/>
                  <a:latin charset="-122" pitchFamily="34" typeface="微软雅黑"/>
                  <a:ea charset="-122" pitchFamily="34" typeface="微软雅黑"/>
                  <a:cs charset="0" pitchFamily="34" typeface="Calibri"/>
                  <a:sym charset="0" panose="020f0502020204030204" pitchFamily="34" typeface="Calibri"/>
                </a:endParaRPr>
              </a:p>
            </p:txBody>
          </p:sp>
          <p:sp>
            <p:nvSpPr>
              <p:cNvPr id="93" name="Rectangle 10"/>
              <p:cNvSpPr>
                <a:spLocks noChangeArrowheads="1"/>
              </p:cNvSpPr>
              <p:nvPr/>
            </p:nvSpPr>
            <p:spPr bwMode="auto">
              <a:xfrm>
                <a:off x="7830843" y="3725573"/>
                <a:ext cx="86272" cy="167862"/>
              </a:xfrm>
              <a:prstGeom prst="rect">
                <a:avLst/>
              </a:prstGeom>
              <a:solidFill>
                <a:sysClr lastClr="FFFFFF" val="window"/>
              </a:solidFill>
              <a:ln>
                <a:noFill/>
              </a:ln>
              <a:extLst>
                <a:ext uri="{91240B29-F687-4F45-9708-019B960494DF}">
                  <a14:hiddenLine w="9525">
                    <a:solidFill>
                      <a:srgbClr val="000000"/>
                    </a:solidFill>
                    <a:bevel/>
                    <a:headEnd/>
                    <a:tailEnd/>
                  </a14:hiddenLine>
                </a:ext>
              </a:extLst>
            </p:spPr>
            <p:txBody>
              <a:bodyPr bIns="45709" lIns="91419" rIns="91419" tIns="45709"/>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defTabSz="816377" eaLnBrk="1" fontAlgn="auto" hangingPunct="1" indent="0" latinLnBrk="0" lvl="0" marL="0" marR="0">
                  <a:lnSpc>
                    <a:spcPct val="100000"/>
                  </a:lnSpc>
                  <a:spcBef>
                    <a:spcPct val="0"/>
                  </a:spcBef>
                  <a:spcAft>
                    <a:spcPct val="0"/>
                  </a:spcAft>
                  <a:buClrTx/>
                  <a:buSzTx/>
                  <a:buFontTx/>
                  <a:buNone/>
                  <a:defRPr/>
                </a:pPr>
                <a:endParaRPr altLang="zh-CN" b="0" baseline="0" cap="none" i="0" kern="0" kumimoji="0" lang="zh-CN" noProof="0" normalizeH="0" spc="0" strike="noStrike" sz="1875" u="none">
                  <a:ln>
                    <a:noFill/>
                  </a:ln>
                  <a:solidFill>
                    <a:prstClr val="black">
                      <a:lumMod val="75000"/>
                      <a:lumOff val="25000"/>
                    </a:prstClr>
                  </a:solidFill>
                  <a:effectLst/>
                  <a:uLnTx/>
                  <a:uFillTx/>
                  <a:latin charset="-122" pitchFamily="34" typeface="微软雅黑"/>
                  <a:ea charset="-122" pitchFamily="34" typeface="微软雅黑"/>
                  <a:cs charset="0" pitchFamily="34" typeface="Calibri"/>
                  <a:sym charset="0" panose="020f0502020204030204" pitchFamily="34" typeface="Calibri"/>
                </a:endParaRPr>
              </a:p>
            </p:txBody>
          </p:sp>
        </p:grpSp>
      </p:grpSp>
      <p:grpSp>
        <p:nvGrpSpPr>
          <p:cNvPr id="94" name="组合 93"/>
          <p:cNvGrpSpPr/>
          <p:nvPr/>
        </p:nvGrpSpPr>
        <p:grpSpPr>
          <a:xfrm>
            <a:off x="4641617" y="3219672"/>
            <a:ext cx="1060447" cy="1199227"/>
            <a:chOff x="6188049" y="4293890"/>
            <a:chExt cx="1414257" cy="1599339"/>
          </a:xfrm>
        </p:grpSpPr>
        <p:sp>
          <p:nvSpPr>
            <p:cNvPr id="95" name="六边形 94"/>
            <p:cNvSpPr/>
            <p:nvPr/>
          </p:nvSpPr>
          <p:spPr>
            <a:xfrm rot="5400000">
              <a:off x="6095508" y="4386431"/>
              <a:ext cx="1599339" cy="1414257"/>
            </a:xfrm>
            <a:prstGeom prst="hexagon">
              <a:avLst/>
            </a:prstGeom>
            <a:solidFill>
              <a:srgbClr val="942320"/>
            </a:solidFill>
            <a:ln algn="ctr" cap="flat" cmpd="sng" w="25400">
              <a:noFill/>
              <a:prstDash val="solid"/>
            </a:ln>
            <a:effectLst/>
          </p:spPr>
          <p:txBody>
            <a:bodyPr anchor="ctr" rtlCol="0"/>
            <a:lstStyle/>
            <a:p>
              <a:pPr algn="ctr" defTabSz="81637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1181" u="none">
                <a:ln>
                  <a:noFill/>
                </a:ln>
                <a:solidFill>
                  <a:prstClr val="white"/>
                </a:solidFill>
                <a:effectLst/>
                <a:uLnTx/>
                <a:uFillTx/>
                <a:latin panose="020f0502020204030204" typeface="Calibri"/>
                <a:ea charset="-122" panose="02010600030101010101" pitchFamily="2" typeface="宋体"/>
              </a:endParaRPr>
            </a:p>
          </p:txBody>
        </p:sp>
        <p:sp>
          <p:nvSpPr>
            <p:cNvPr id="96" name="Freeform 145"/>
            <p:cNvSpPr>
              <a:spLocks noChangeAspect="1" noEditPoints="1"/>
            </p:cNvSpPr>
            <p:nvPr/>
          </p:nvSpPr>
          <p:spPr bwMode="auto">
            <a:xfrm>
              <a:off x="6556876" y="4794197"/>
              <a:ext cx="670345" cy="669509"/>
            </a:xfrm>
            <a:custGeom>
              <a:gdLst>
                <a:gd fmla="*/ 95 w 111" name="T0"/>
                <a:gd fmla="*/ 16 h 111" name="T1"/>
                <a:gd fmla="*/ 95 w 111" name="T2"/>
                <a:gd fmla="*/ 94 h 111" name="T3"/>
                <a:gd fmla="*/ 16 w 111" name="T4"/>
                <a:gd fmla="*/ 94 h 111" name="T5"/>
                <a:gd fmla="*/ 16 w 111" name="T6"/>
                <a:gd fmla="*/ 16 h 111" name="T7"/>
                <a:gd fmla="*/ 51 w 111" name="T8"/>
                <a:gd fmla="*/ 100 h 111" name="T9"/>
                <a:gd fmla="*/ 38 w 111" name="T10"/>
                <a:gd fmla="*/ 85 h 111" name="T11"/>
                <a:gd fmla="*/ 51 w 111" name="T12"/>
                <a:gd fmla="*/ 100 h 111" name="T13"/>
                <a:gd fmla="*/ 51 w 111" name="T14"/>
                <a:gd fmla="*/ 60 h 111" name="T15"/>
                <a:gd fmla="*/ 35 w 111" name="T16"/>
                <a:gd fmla="*/ 75 h 111" name="T17"/>
                <a:gd fmla="*/ 51 w 111" name="T18"/>
                <a:gd fmla="*/ 50 h 111" name="T19"/>
                <a:gd fmla="*/ 35 w 111" name="T20"/>
                <a:gd fmla="*/ 36 h 111" name="T21"/>
                <a:gd fmla="*/ 51 w 111" name="T22"/>
                <a:gd fmla="*/ 50 h 111" name="T23"/>
                <a:gd fmla="*/ 51 w 111" name="T24"/>
                <a:gd fmla="*/ 10 h 111" name="T25"/>
                <a:gd fmla="*/ 38 w 111" name="T26"/>
                <a:gd fmla="*/ 25 h 111" name="T27"/>
                <a:gd fmla="*/ 61 w 111" name="T28"/>
                <a:gd fmla="*/ 10 h 111" name="T29"/>
                <a:gd fmla="*/ 73 w 111" name="T30"/>
                <a:gd fmla="*/ 25 h 111" name="T31"/>
                <a:gd fmla="*/ 61 w 111" name="T32"/>
                <a:gd fmla="*/ 10 h 111" name="T33"/>
                <a:gd fmla="*/ 61 w 111" name="T34"/>
                <a:gd fmla="*/ 50 h 111" name="T35"/>
                <a:gd fmla="*/ 77 w 111" name="T36"/>
                <a:gd fmla="*/ 36 h 111" name="T37"/>
                <a:gd fmla="*/ 61 w 111" name="T38"/>
                <a:gd fmla="*/ 60 h 111" name="T39"/>
                <a:gd fmla="*/ 77 w 111" name="T40"/>
                <a:gd fmla="*/ 75 h 111" name="T41"/>
                <a:gd fmla="*/ 61 w 111" name="T42"/>
                <a:gd fmla="*/ 60 h 111" name="T43"/>
                <a:gd fmla="*/ 61 w 111" name="T44"/>
                <a:gd fmla="*/ 100 h 111" name="T45"/>
                <a:gd fmla="*/ 73 w 111" name="T46"/>
                <a:gd fmla="*/ 85 h 111" name="T47"/>
                <a:gd fmla="*/ 11 w 111" name="T48"/>
                <a:gd fmla="*/ 50 h 111" name="T49"/>
                <a:gd fmla="*/ 24 w 111" name="T50"/>
                <a:gd fmla="*/ 39 h 111" name="T51"/>
                <a:gd fmla="*/ 11 w 111" name="T52"/>
                <a:gd fmla="*/ 50 h 111" name="T53"/>
                <a:gd fmla="*/ 100 w 111" name="T54"/>
                <a:gd fmla="*/ 50 h 111" name="T55"/>
                <a:gd fmla="*/ 87 w 111" name="T56"/>
                <a:gd fmla="*/ 39 h 111" name="T57"/>
                <a:gd fmla="*/ 100 w 111" name="T58"/>
                <a:gd fmla="*/ 60 h 111" name="T59"/>
                <a:gd fmla="*/ 87 w 111" name="T60"/>
                <a:gd fmla="*/ 71 h 111" name="T61"/>
                <a:gd fmla="*/ 100 w 111" name="T62"/>
                <a:gd fmla="*/ 60 h 111" name="T63"/>
                <a:gd fmla="*/ 11 w 111" name="T64"/>
                <a:gd fmla="*/ 60 h 111" name="T65"/>
                <a:gd fmla="*/ 24 w 111" name="T66"/>
                <a:gd fmla="*/ 71 h 111" name="T67"/>
                <a:gd fmla="*/ 96 w 111" name="T68"/>
                <a:gd fmla="*/ 77 h 111" name="T69"/>
                <a:gd fmla="*/ 84 w 111" name="T70"/>
                <a:gd fmla="*/ 82 h 111" name="T71"/>
                <a:gd fmla="*/ 79 w 111" name="T72"/>
                <a:gd fmla="*/ 95 h 111" name="T73"/>
                <a:gd fmla="*/ 96 w 111" name="T74"/>
                <a:gd fmla="*/ 77 h 111" name="T75"/>
                <a:gd fmla="*/ 18 w 111" name="T76"/>
                <a:gd fmla="*/ 78 h 111" name="T77"/>
                <a:gd fmla="*/ 23 w 111" name="T78"/>
                <a:gd fmla="*/ 88 h 111" name="T79"/>
                <a:gd fmla="*/ 32 w 111" name="T80"/>
                <a:gd fmla="*/ 93 h 111" name="T81"/>
                <a:gd fmla="*/ 15 w 111" name="T82"/>
                <a:gd fmla="*/ 33 h 111" name="T83"/>
                <a:gd fmla="*/ 27 w 111" name="T84"/>
                <a:gd fmla="*/ 28 h 111" name="T85"/>
                <a:gd fmla="*/ 33 w 111" name="T86"/>
                <a:gd fmla="*/ 16 h 111" name="T87"/>
                <a:gd fmla="*/ 15 w 111" name="T88"/>
                <a:gd fmla="*/ 33 h 111" name="T89"/>
                <a:gd fmla="*/ 94 w 111" name="T90"/>
                <a:gd fmla="*/ 32 h 111" name="T91"/>
                <a:gd fmla="*/ 88 w 111" name="T92"/>
                <a:gd fmla="*/ 23 h 111" name="T93"/>
                <a:gd fmla="*/ 80 w 111" name="T94"/>
                <a:gd fmla="*/ 17 h 111" name="T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b="b" l="0" r="r" t="0"/>
              <a:pathLst>
                <a:path h="110" w="110">
                  <a:moveTo>
                    <a:pt x="56" y="0"/>
                  </a:moveTo>
                  <a:cubicBezTo>
                    <a:pt x="71" y="0"/>
                    <a:pt x="85" y="6"/>
                    <a:pt x="95" y="16"/>
                  </a:cubicBezTo>
                  <a:cubicBezTo>
                    <a:pt x="105" y="26"/>
                    <a:pt x="111" y="40"/>
                    <a:pt x="111" y="55"/>
                  </a:cubicBezTo>
                  <a:cubicBezTo>
                    <a:pt x="111" y="71"/>
                    <a:pt x="105" y="84"/>
                    <a:pt x="95" y="94"/>
                  </a:cubicBezTo>
                  <a:cubicBezTo>
                    <a:pt x="85" y="104"/>
                    <a:pt x="71" y="111"/>
                    <a:pt x="56" y="111"/>
                  </a:cubicBezTo>
                  <a:cubicBezTo>
                    <a:pt x="40" y="111"/>
                    <a:pt x="27" y="104"/>
                    <a:pt x="16" y="94"/>
                  </a:cubicBezTo>
                  <a:cubicBezTo>
                    <a:pt x="6" y="84"/>
                    <a:pt x="0" y="71"/>
                    <a:pt x="0" y="55"/>
                  </a:cubicBezTo>
                  <a:cubicBezTo>
                    <a:pt x="0" y="40"/>
                    <a:pt x="6" y="26"/>
                    <a:pt x="16" y="16"/>
                  </a:cubicBezTo>
                  <a:cubicBezTo>
                    <a:pt x="27" y="6"/>
                    <a:pt x="40" y="0"/>
                    <a:pt x="56" y="0"/>
                  </a:cubicBezTo>
                  <a:close/>
                  <a:moveTo>
                    <a:pt x="51" y="100"/>
                  </a:moveTo>
                  <a:cubicBezTo>
                    <a:pt x="51" y="87"/>
                    <a:pt x="51" y="87"/>
                    <a:pt x="51" y="87"/>
                  </a:cubicBezTo>
                  <a:cubicBezTo>
                    <a:pt x="47" y="87"/>
                    <a:pt x="42" y="86"/>
                    <a:pt x="38" y="85"/>
                  </a:cubicBezTo>
                  <a:cubicBezTo>
                    <a:pt x="39" y="87"/>
                    <a:pt x="40" y="88"/>
                    <a:pt x="40" y="89"/>
                  </a:cubicBezTo>
                  <a:cubicBezTo>
                    <a:pt x="43" y="94"/>
                    <a:pt x="47" y="98"/>
                    <a:pt x="51" y="100"/>
                  </a:cubicBezTo>
                  <a:close/>
                  <a:moveTo>
                    <a:pt x="51" y="77"/>
                  </a:moveTo>
                  <a:cubicBezTo>
                    <a:pt x="51" y="60"/>
                    <a:pt x="51" y="60"/>
                    <a:pt x="51" y="60"/>
                  </a:cubicBezTo>
                  <a:cubicBezTo>
                    <a:pt x="33" y="60"/>
                    <a:pt x="33" y="60"/>
                    <a:pt x="33" y="60"/>
                  </a:cubicBezTo>
                  <a:cubicBezTo>
                    <a:pt x="33" y="65"/>
                    <a:pt x="34" y="70"/>
                    <a:pt x="35" y="75"/>
                  </a:cubicBezTo>
                  <a:cubicBezTo>
                    <a:pt x="40" y="76"/>
                    <a:pt x="45" y="77"/>
                    <a:pt x="51" y="77"/>
                  </a:cubicBezTo>
                  <a:close/>
                  <a:moveTo>
                    <a:pt x="51" y="50"/>
                  </a:moveTo>
                  <a:cubicBezTo>
                    <a:pt x="51" y="33"/>
                    <a:pt x="51" y="33"/>
                    <a:pt x="51" y="33"/>
                  </a:cubicBezTo>
                  <a:cubicBezTo>
                    <a:pt x="45" y="34"/>
                    <a:pt x="40" y="34"/>
                    <a:pt x="35" y="36"/>
                  </a:cubicBezTo>
                  <a:cubicBezTo>
                    <a:pt x="34" y="40"/>
                    <a:pt x="33" y="45"/>
                    <a:pt x="33" y="50"/>
                  </a:cubicBezTo>
                  <a:cubicBezTo>
                    <a:pt x="51" y="50"/>
                    <a:pt x="51" y="50"/>
                    <a:pt x="51" y="50"/>
                  </a:cubicBezTo>
                  <a:close/>
                  <a:moveTo>
                    <a:pt x="51" y="24"/>
                  </a:moveTo>
                  <a:cubicBezTo>
                    <a:pt x="51" y="10"/>
                    <a:pt x="51" y="10"/>
                    <a:pt x="51" y="10"/>
                  </a:cubicBezTo>
                  <a:cubicBezTo>
                    <a:pt x="47" y="12"/>
                    <a:pt x="43" y="16"/>
                    <a:pt x="40" y="22"/>
                  </a:cubicBezTo>
                  <a:cubicBezTo>
                    <a:pt x="40" y="23"/>
                    <a:pt x="39" y="24"/>
                    <a:pt x="38" y="25"/>
                  </a:cubicBezTo>
                  <a:cubicBezTo>
                    <a:pt x="42" y="24"/>
                    <a:pt x="47" y="24"/>
                    <a:pt x="51" y="24"/>
                  </a:cubicBezTo>
                  <a:close/>
                  <a:moveTo>
                    <a:pt x="61" y="10"/>
                  </a:moveTo>
                  <a:cubicBezTo>
                    <a:pt x="61" y="24"/>
                    <a:pt x="61" y="24"/>
                    <a:pt x="61" y="24"/>
                  </a:cubicBezTo>
                  <a:cubicBezTo>
                    <a:pt x="65" y="24"/>
                    <a:pt x="69" y="24"/>
                    <a:pt x="73" y="25"/>
                  </a:cubicBezTo>
                  <a:cubicBezTo>
                    <a:pt x="72" y="24"/>
                    <a:pt x="72" y="23"/>
                    <a:pt x="71" y="22"/>
                  </a:cubicBezTo>
                  <a:cubicBezTo>
                    <a:pt x="68" y="16"/>
                    <a:pt x="65" y="12"/>
                    <a:pt x="61" y="10"/>
                  </a:cubicBezTo>
                  <a:close/>
                  <a:moveTo>
                    <a:pt x="61" y="33"/>
                  </a:moveTo>
                  <a:cubicBezTo>
                    <a:pt x="61" y="50"/>
                    <a:pt x="61" y="50"/>
                    <a:pt x="61" y="50"/>
                  </a:cubicBezTo>
                  <a:cubicBezTo>
                    <a:pt x="79" y="50"/>
                    <a:pt x="79" y="50"/>
                    <a:pt x="79" y="50"/>
                  </a:cubicBezTo>
                  <a:cubicBezTo>
                    <a:pt x="78" y="45"/>
                    <a:pt x="78" y="40"/>
                    <a:pt x="77" y="36"/>
                  </a:cubicBezTo>
                  <a:cubicBezTo>
                    <a:pt x="72" y="34"/>
                    <a:pt x="66" y="34"/>
                    <a:pt x="61" y="33"/>
                  </a:cubicBezTo>
                  <a:close/>
                  <a:moveTo>
                    <a:pt x="61" y="60"/>
                  </a:moveTo>
                  <a:cubicBezTo>
                    <a:pt x="61" y="77"/>
                    <a:pt x="61" y="77"/>
                    <a:pt x="61" y="77"/>
                  </a:cubicBezTo>
                  <a:cubicBezTo>
                    <a:pt x="66" y="77"/>
                    <a:pt x="72" y="76"/>
                    <a:pt x="77" y="75"/>
                  </a:cubicBezTo>
                  <a:cubicBezTo>
                    <a:pt x="78" y="70"/>
                    <a:pt x="78" y="65"/>
                    <a:pt x="79" y="60"/>
                  </a:cubicBezTo>
                  <a:cubicBezTo>
                    <a:pt x="61" y="60"/>
                    <a:pt x="61" y="60"/>
                    <a:pt x="61" y="60"/>
                  </a:cubicBezTo>
                  <a:close/>
                  <a:moveTo>
                    <a:pt x="61" y="87"/>
                  </a:moveTo>
                  <a:cubicBezTo>
                    <a:pt x="61" y="100"/>
                    <a:pt x="61" y="100"/>
                    <a:pt x="61" y="100"/>
                  </a:cubicBezTo>
                  <a:cubicBezTo>
                    <a:pt x="65" y="98"/>
                    <a:pt x="68" y="94"/>
                    <a:pt x="71" y="89"/>
                  </a:cubicBezTo>
                  <a:cubicBezTo>
                    <a:pt x="72" y="88"/>
                    <a:pt x="72" y="87"/>
                    <a:pt x="73" y="85"/>
                  </a:cubicBezTo>
                  <a:cubicBezTo>
                    <a:pt x="69" y="86"/>
                    <a:pt x="65" y="87"/>
                    <a:pt x="61" y="87"/>
                  </a:cubicBezTo>
                  <a:close/>
                  <a:moveTo>
                    <a:pt x="11" y="50"/>
                  </a:moveTo>
                  <a:cubicBezTo>
                    <a:pt x="23" y="50"/>
                    <a:pt x="23" y="50"/>
                    <a:pt x="23" y="50"/>
                  </a:cubicBezTo>
                  <a:cubicBezTo>
                    <a:pt x="23" y="47"/>
                    <a:pt x="24" y="43"/>
                    <a:pt x="24" y="39"/>
                  </a:cubicBezTo>
                  <a:cubicBezTo>
                    <a:pt x="24" y="40"/>
                    <a:pt x="23" y="40"/>
                    <a:pt x="22" y="40"/>
                  </a:cubicBezTo>
                  <a:cubicBezTo>
                    <a:pt x="17" y="43"/>
                    <a:pt x="13" y="47"/>
                    <a:pt x="11" y="50"/>
                  </a:cubicBezTo>
                  <a:close/>
                  <a:moveTo>
                    <a:pt x="88" y="50"/>
                  </a:moveTo>
                  <a:cubicBezTo>
                    <a:pt x="100" y="50"/>
                    <a:pt x="100" y="50"/>
                    <a:pt x="100" y="50"/>
                  </a:cubicBezTo>
                  <a:cubicBezTo>
                    <a:pt x="99" y="47"/>
                    <a:pt x="95" y="43"/>
                    <a:pt x="89" y="40"/>
                  </a:cubicBezTo>
                  <a:cubicBezTo>
                    <a:pt x="89" y="40"/>
                    <a:pt x="88" y="40"/>
                    <a:pt x="87" y="39"/>
                  </a:cubicBezTo>
                  <a:cubicBezTo>
                    <a:pt x="88" y="43"/>
                    <a:pt x="88" y="47"/>
                    <a:pt x="88" y="50"/>
                  </a:cubicBezTo>
                  <a:close/>
                  <a:moveTo>
                    <a:pt x="100" y="60"/>
                  </a:moveTo>
                  <a:cubicBezTo>
                    <a:pt x="88" y="60"/>
                    <a:pt x="88" y="60"/>
                    <a:pt x="88" y="60"/>
                  </a:cubicBezTo>
                  <a:cubicBezTo>
                    <a:pt x="88" y="64"/>
                    <a:pt x="88" y="67"/>
                    <a:pt x="87" y="71"/>
                  </a:cubicBezTo>
                  <a:cubicBezTo>
                    <a:pt x="88" y="71"/>
                    <a:pt x="89" y="70"/>
                    <a:pt x="89" y="70"/>
                  </a:cubicBezTo>
                  <a:cubicBezTo>
                    <a:pt x="95" y="67"/>
                    <a:pt x="99" y="64"/>
                    <a:pt x="100" y="60"/>
                  </a:cubicBezTo>
                  <a:close/>
                  <a:moveTo>
                    <a:pt x="23" y="60"/>
                  </a:moveTo>
                  <a:cubicBezTo>
                    <a:pt x="11" y="60"/>
                    <a:pt x="11" y="60"/>
                    <a:pt x="11" y="60"/>
                  </a:cubicBezTo>
                  <a:cubicBezTo>
                    <a:pt x="13" y="64"/>
                    <a:pt x="17" y="67"/>
                    <a:pt x="22" y="70"/>
                  </a:cubicBezTo>
                  <a:cubicBezTo>
                    <a:pt x="23" y="70"/>
                    <a:pt x="24" y="71"/>
                    <a:pt x="24" y="71"/>
                  </a:cubicBezTo>
                  <a:cubicBezTo>
                    <a:pt x="24" y="67"/>
                    <a:pt x="23" y="64"/>
                    <a:pt x="23" y="60"/>
                  </a:cubicBezTo>
                  <a:close/>
                  <a:moveTo>
                    <a:pt x="96" y="77"/>
                  </a:moveTo>
                  <a:cubicBezTo>
                    <a:pt x="95" y="78"/>
                    <a:pt x="95" y="78"/>
                    <a:pt x="94" y="78"/>
                  </a:cubicBezTo>
                  <a:cubicBezTo>
                    <a:pt x="91" y="80"/>
                    <a:pt x="88" y="81"/>
                    <a:pt x="84" y="82"/>
                  </a:cubicBezTo>
                  <a:cubicBezTo>
                    <a:pt x="83" y="86"/>
                    <a:pt x="81" y="90"/>
                    <a:pt x="80" y="93"/>
                  </a:cubicBezTo>
                  <a:cubicBezTo>
                    <a:pt x="79" y="94"/>
                    <a:pt x="79" y="94"/>
                    <a:pt x="79" y="95"/>
                  </a:cubicBezTo>
                  <a:cubicBezTo>
                    <a:pt x="82" y="93"/>
                    <a:pt x="85" y="90"/>
                    <a:pt x="88" y="88"/>
                  </a:cubicBezTo>
                  <a:cubicBezTo>
                    <a:pt x="91" y="85"/>
                    <a:pt x="94" y="81"/>
                    <a:pt x="96" y="77"/>
                  </a:cubicBezTo>
                  <a:close/>
                  <a:moveTo>
                    <a:pt x="27" y="82"/>
                  </a:moveTo>
                  <a:cubicBezTo>
                    <a:pt x="24" y="81"/>
                    <a:pt x="20" y="80"/>
                    <a:pt x="18" y="78"/>
                  </a:cubicBezTo>
                  <a:cubicBezTo>
                    <a:pt x="17" y="78"/>
                    <a:pt x="16" y="78"/>
                    <a:pt x="15" y="77"/>
                  </a:cubicBezTo>
                  <a:cubicBezTo>
                    <a:pt x="18" y="81"/>
                    <a:pt x="20" y="85"/>
                    <a:pt x="23" y="88"/>
                  </a:cubicBezTo>
                  <a:cubicBezTo>
                    <a:pt x="26" y="90"/>
                    <a:pt x="29" y="93"/>
                    <a:pt x="33" y="95"/>
                  </a:cubicBezTo>
                  <a:cubicBezTo>
                    <a:pt x="32" y="94"/>
                    <a:pt x="32" y="94"/>
                    <a:pt x="32" y="93"/>
                  </a:cubicBezTo>
                  <a:cubicBezTo>
                    <a:pt x="30" y="90"/>
                    <a:pt x="28" y="86"/>
                    <a:pt x="27" y="82"/>
                  </a:cubicBezTo>
                  <a:close/>
                  <a:moveTo>
                    <a:pt x="15" y="33"/>
                  </a:moveTo>
                  <a:cubicBezTo>
                    <a:pt x="16" y="33"/>
                    <a:pt x="17" y="32"/>
                    <a:pt x="18" y="32"/>
                  </a:cubicBezTo>
                  <a:cubicBezTo>
                    <a:pt x="20" y="30"/>
                    <a:pt x="24" y="29"/>
                    <a:pt x="27" y="28"/>
                  </a:cubicBezTo>
                  <a:cubicBezTo>
                    <a:pt x="28" y="24"/>
                    <a:pt x="30" y="20"/>
                    <a:pt x="32" y="17"/>
                  </a:cubicBezTo>
                  <a:cubicBezTo>
                    <a:pt x="32" y="17"/>
                    <a:pt x="32" y="16"/>
                    <a:pt x="33" y="16"/>
                  </a:cubicBezTo>
                  <a:cubicBezTo>
                    <a:pt x="29" y="18"/>
                    <a:pt x="26" y="20"/>
                    <a:pt x="23" y="23"/>
                  </a:cubicBezTo>
                  <a:cubicBezTo>
                    <a:pt x="20" y="26"/>
                    <a:pt x="18" y="29"/>
                    <a:pt x="15" y="33"/>
                  </a:cubicBezTo>
                  <a:close/>
                  <a:moveTo>
                    <a:pt x="84" y="28"/>
                  </a:moveTo>
                  <a:cubicBezTo>
                    <a:pt x="88" y="29"/>
                    <a:pt x="91" y="30"/>
                    <a:pt x="94" y="32"/>
                  </a:cubicBezTo>
                  <a:cubicBezTo>
                    <a:pt x="95" y="32"/>
                    <a:pt x="95" y="33"/>
                    <a:pt x="96" y="33"/>
                  </a:cubicBezTo>
                  <a:cubicBezTo>
                    <a:pt x="94" y="29"/>
                    <a:pt x="91" y="26"/>
                    <a:pt x="88" y="23"/>
                  </a:cubicBezTo>
                  <a:cubicBezTo>
                    <a:pt x="85" y="20"/>
                    <a:pt x="82" y="18"/>
                    <a:pt x="79" y="16"/>
                  </a:cubicBezTo>
                  <a:cubicBezTo>
                    <a:pt x="79" y="16"/>
                    <a:pt x="79" y="17"/>
                    <a:pt x="80" y="17"/>
                  </a:cubicBezTo>
                  <a:cubicBezTo>
                    <a:pt x="81" y="20"/>
                    <a:pt x="83" y="24"/>
                    <a:pt x="84" y="28"/>
                  </a:cubicBezTo>
                  <a:close/>
                </a:path>
              </a:pathLst>
            </a:custGeom>
            <a:solidFill>
              <a:sysClr lastClr="FFFFFF" val="window"/>
            </a:solidFill>
            <a:ln>
              <a:noFill/>
            </a:ln>
            <a:extLst/>
          </p:spPr>
          <p:txBody>
            <a:bodyPr anchor="t" anchorCtr="0" bIns="34282" compatLnSpc="1" lIns="68564" numCol="1" rIns="68564" tIns="34282" vert="horz" wrap="square">
              <a:prstTxWarp prst="textNoShape">
                <a:avLst/>
              </a:prstTxWarp>
            </a:bodyPr>
            <a:lstStyle/>
            <a:p>
              <a:pPr defTabSz="81637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1575" u="none">
                <a:ln>
                  <a:noFill/>
                </a:ln>
                <a:solidFill>
                  <a:prstClr val="white"/>
                </a:solidFill>
                <a:effectLst/>
                <a:uLnTx/>
                <a:uFillTx/>
                <a:latin charset="-122" pitchFamily="34" typeface="微软雅黑"/>
                <a:ea charset="-122" pitchFamily="34" typeface="微软雅黑"/>
              </a:endParaRPr>
            </a:p>
          </p:txBody>
        </p:sp>
      </p:grpSp>
      <p:sp>
        <p:nvSpPr>
          <p:cNvPr id="97" name="直接连接符 17"/>
          <p:cNvSpPr>
            <a:spLocks noChangeShapeType="1"/>
          </p:cNvSpPr>
          <p:nvPr/>
        </p:nvSpPr>
        <p:spPr bwMode="auto">
          <a:xfrm flipH="1" flipV="1">
            <a:off x="2494447" y="3976889"/>
            <a:ext cx="959312" cy="0"/>
          </a:xfrm>
          <a:prstGeom prst="line">
            <a:avLst/>
          </a:prstGeom>
          <a:noFill/>
          <a:ln w="12700">
            <a:solidFill>
              <a:sysClr lastClr="FFFFFF" val="window">
                <a:lumMod val="50000"/>
              </a:sysClr>
            </a:solidFill>
            <a:bevel/>
          </a:ln>
          <a:extLst>
            <a:ext uri="{909E8E84-426E-40DD-AFC4-6F175D3DCCD1}">
              <a14:hiddenFill>
                <a:noFill/>
              </a14:hiddenFill>
            </a:ext>
          </a:extLst>
        </p:spPr>
        <p:txBody>
          <a:bodyPr/>
          <a:lstStyle/>
          <a:p>
            <a:pPr defTabSz="81637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1181" u="none">
              <a:ln>
                <a:noFill/>
              </a:ln>
              <a:solidFill>
                <a:prstClr val="black">
                  <a:lumMod val="75000"/>
                  <a:lumOff val="25000"/>
                </a:prstClr>
              </a:solidFill>
              <a:effectLst/>
              <a:uLnTx/>
              <a:uFillTx/>
              <a:latin charset="-122" pitchFamily="34" typeface="微软雅黑"/>
              <a:ea charset="-122" pitchFamily="34" typeface="微软雅黑"/>
            </a:endParaRPr>
          </a:p>
        </p:txBody>
      </p:sp>
      <p:sp>
        <p:nvSpPr>
          <p:cNvPr id="98" name="直接连接符 14"/>
          <p:cNvSpPr>
            <a:spLocks noChangeShapeType="1"/>
          </p:cNvSpPr>
          <p:nvPr/>
        </p:nvSpPr>
        <p:spPr bwMode="auto">
          <a:xfrm flipH="1">
            <a:off x="2494450" y="2816912"/>
            <a:ext cx="365381" cy="0"/>
          </a:xfrm>
          <a:prstGeom prst="line">
            <a:avLst/>
          </a:prstGeom>
          <a:noFill/>
          <a:ln w="12700">
            <a:solidFill>
              <a:sysClr lastClr="FFFFFF" val="window">
                <a:lumMod val="50000"/>
              </a:sysClr>
            </a:solidFill>
            <a:bevel/>
          </a:ln>
          <a:extLst>
            <a:ext uri="{909E8E84-426E-40DD-AFC4-6F175D3DCCD1}">
              <a14:hiddenFill>
                <a:noFill/>
              </a14:hiddenFill>
            </a:ext>
          </a:extLst>
        </p:spPr>
        <p:txBody>
          <a:bodyPr/>
          <a:lstStyle/>
          <a:p>
            <a:pPr defTabSz="81637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1181" u="none">
              <a:ln>
                <a:noFill/>
              </a:ln>
              <a:solidFill>
                <a:prstClr val="black">
                  <a:lumMod val="85000"/>
                  <a:lumOff val="15000"/>
                </a:prstClr>
              </a:solidFill>
              <a:effectLst/>
              <a:uLnTx/>
              <a:uFillTx/>
              <a:latin charset="-122" pitchFamily="34" typeface="微软雅黑"/>
              <a:ea charset="-122" pitchFamily="34" typeface="微软雅黑"/>
            </a:endParaRPr>
          </a:p>
        </p:txBody>
      </p:sp>
      <p:sp>
        <p:nvSpPr>
          <p:cNvPr id="99" name="直接连接符 12"/>
          <p:cNvSpPr>
            <a:spLocks noChangeShapeType="1"/>
          </p:cNvSpPr>
          <p:nvPr/>
        </p:nvSpPr>
        <p:spPr bwMode="auto">
          <a:xfrm flipH="1">
            <a:off x="2494448" y="1578608"/>
            <a:ext cx="959311" cy="0"/>
          </a:xfrm>
          <a:prstGeom prst="line">
            <a:avLst/>
          </a:prstGeom>
          <a:noFill/>
          <a:ln w="12700">
            <a:solidFill>
              <a:sysClr lastClr="FFFFFF" val="window">
                <a:lumMod val="50000"/>
              </a:sysClr>
            </a:solidFill>
            <a:bevel/>
          </a:ln>
          <a:extLst>
            <a:ext uri="{909E8E84-426E-40DD-AFC4-6F175D3DCCD1}">
              <a14:hiddenFill>
                <a:noFill/>
              </a14:hiddenFill>
            </a:ext>
          </a:extLst>
        </p:spPr>
        <p:txBody>
          <a:bodyPr/>
          <a:lstStyle/>
          <a:p>
            <a:pPr defTabSz="81637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1181" u="none">
              <a:ln>
                <a:noFill/>
              </a:ln>
              <a:solidFill>
                <a:prstClr val="black">
                  <a:lumMod val="75000"/>
                  <a:lumOff val="25000"/>
                </a:prstClr>
              </a:solidFill>
              <a:effectLst/>
              <a:uLnTx/>
              <a:uFillTx/>
              <a:latin charset="-122" pitchFamily="34" typeface="微软雅黑"/>
              <a:ea charset="-122" pitchFamily="34" typeface="微软雅黑"/>
            </a:endParaRPr>
          </a:p>
        </p:txBody>
      </p:sp>
      <p:sp>
        <p:nvSpPr>
          <p:cNvPr id="100" name="矩形 65"/>
          <p:cNvSpPr>
            <a:spLocks noChangeArrowheads="1"/>
          </p:cNvSpPr>
          <p:nvPr/>
        </p:nvSpPr>
        <p:spPr bwMode="auto">
          <a:xfrm>
            <a:off x="1368579" y="1350313"/>
            <a:ext cx="1077174" cy="29715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79" lIns="68557" rIns="68557" tIns="34279" wrap="square">
            <a:spAutoFit/>
          </a:bodyPr>
          <a:lstStyle/>
          <a:p>
            <a:pPr algn="r" defTabSz="816377"/>
            <a:r>
              <a:rPr altLang="en-US" lang="zh-CN" sz="1500">
                <a:solidFill>
                  <a:prstClr val="black">
                    <a:lumMod val="85000"/>
                    <a:lumOff val="15000"/>
                  </a:prstClr>
                </a:solidFill>
                <a:latin charset="-122" pitchFamily="34" typeface="微软雅黑"/>
                <a:ea charset="-122" pitchFamily="34" typeface="微软雅黑"/>
                <a:sym charset="-122" pitchFamily="2" typeface="方正兰亭黑_GBK"/>
              </a:rPr>
              <a:t>添加标题</a:t>
            </a:r>
          </a:p>
        </p:txBody>
      </p:sp>
      <p:sp>
        <p:nvSpPr>
          <p:cNvPr id="101" name="矩形 47"/>
          <p:cNvSpPr>
            <a:spLocks noChangeArrowheads="1"/>
          </p:cNvSpPr>
          <p:nvPr/>
        </p:nvSpPr>
        <p:spPr bwMode="auto">
          <a:xfrm>
            <a:off x="306513" y="1624093"/>
            <a:ext cx="2139240" cy="45260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headEnd/>
                <a:tailEnd/>
              </a14:hiddenLine>
            </a:ext>
          </a:extLst>
        </p:spPr>
        <p:txBody>
          <a:bodyPr bIns="34279" lIns="68557" rIns="68557" tIns="34279" wrap="square">
            <a:spAutoFit/>
          </a:bodyPr>
          <a:lstStyle/>
          <a:p>
            <a:pPr algn="r" defTabSz="816377">
              <a:lnSpc>
                <a:spcPct val="120000"/>
              </a:lnSpc>
            </a:pPr>
            <a:r>
              <a:rPr altLang="en-US" lang="zh-CN" sz="1050">
                <a:solidFill>
                  <a:prstClr val="black">
                    <a:lumMod val="85000"/>
                    <a:lumOff val="15000"/>
                  </a:prstClr>
                </a:solidFill>
                <a:latin charset="-122" pitchFamily="34" typeface="微软雅黑"/>
                <a:ea charset="-122" pitchFamily="34" typeface="微软雅黑"/>
                <a:sym charset="-122" pitchFamily="2" typeface="方正兰亭黑_GBK"/>
              </a:rPr>
              <a:t>在此录入上述图表的描述说明</a:t>
            </a:r>
          </a:p>
          <a:p>
            <a:pPr algn="r" defTabSz="816377">
              <a:lnSpc>
                <a:spcPct val="120000"/>
              </a:lnSpc>
            </a:pPr>
            <a:r>
              <a:rPr altLang="en-US" lang="zh-CN" sz="1050">
                <a:solidFill>
                  <a:prstClr val="black">
                    <a:lumMod val="85000"/>
                    <a:lumOff val="15000"/>
                  </a:prstClr>
                </a:solidFill>
                <a:latin charset="-122" pitchFamily="34" typeface="微软雅黑"/>
                <a:ea charset="-122" pitchFamily="34" typeface="微软雅黑"/>
                <a:sym charset="-122" pitchFamily="2" typeface="方正兰亭黑_GBK"/>
              </a:rPr>
              <a:t>在此录入上述图表的描述说明</a:t>
            </a:r>
          </a:p>
        </p:txBody>
      </p:sp>
      <p:sp>
        <p:nvSpPr>
          <p:cNvPr id="102" name="矩形 69"/>
          <p:cNvSpPr>
            <a:spLocks noChangeArrowheads="1"/>
          </p:cNvSpPr>
          <p:nvPr/>
        </p:nvSpPr>
        <p:spPr bwMode="auto">
          <a:xfrm>
            <a:off x="1485627" y="2463921"/>
            <a:ext cx="960126" cy="29715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79" lIns="68557" rIns="68557" tIns="34279" wrap="square">
            <a:spAutoFit/>
          </a:bodyPr>
          <a:lstStyle/>
          <a:p>
            <a:pPr algn="r" defTabSz="816377"/>
            <a:r>
              <a:rPr altLang="en-US" lang="zh-CN" sz="1500">
                <a:solidFill>
                  <a:prstClr val="black">
                    <a:lumMod val="85000"/>
                    <a:lumOff val="15000"/>
                  </a:prstClr>
                </a:solidFill>
                <a:latin charset="-122" pitchFamily="34" typeface="微软雅黑"/>
                <a:ea charset="-122" pitchFamily="34" typeface="微软雅黑"/>
                <a:sym charset="-122" pitchFamily="2" typeface="方正兰亭黑_GBK"/>
              </a:rPr>
              <a:t>添加标题</a:t>
            </a:r>
          </a:p>
        </p:txBody>
      </p:sp>
      <p:sp>
        <p:nvSpPr>
          <p:cNvPr id="103" name="矩形 47"/>
          <p:cNvSpPr>
            <a:spLocks noChangeArrowheads="1"/>
          </p:cNvSpPr>
          <p:nvPr/>
        </p:nvSpPr>
        <p:spPr bwMode="auto">
          <a:xfrm>
            <a:off x="528825" y="2737703"/>
            <a:ext cx="1916928" cy="45260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headEnd/>
                <a:tailEnd/>
              </a14:hiddenLine>
            </a:ext>
          </a:extLst>
        </p:spPr>
        <p:txBody>
          <a:bodyPr bIns="34279" lIns="68557" rIns="68557" tIns="34279" wrap="square">
            <a:spAutoFit/>
          </a:bodyPr>
          <a:lstStyle/>
          <a:p>
            <a:pPr algn="r" defTabSz="816377">
              <a:lnSpc>
                <a:spcPct val="120000"/>
              </a:lnSpc>
            </a:pPr>
            <a:r>
              <a:rPr altLang="en-US" lang="zh-CN" sz="1050">
                <a:solidFill>
                  <a:prstClr val="black">
                    <a:lumMod val="85000"/>
                    <a:lumOff val="15000"/>
                  </a:prstClr>
                </a:solidFill>
                <a:latin charset="-122" pitchFamily="34" typeface="微软雅黑"/>
                <a:ea charset="-122" pitchFamily="34" typeface="微软雅黑"/>
                <a:sym charset="-122" pitchFamily="2" typeface="方正兰亭黑_GBK"/>
              </a:rPr>
              <a:t>在此录入上述图表的描述说明在此录入上述图表的描述说明</a:t>
            </a:r>
          </a:p>
        </p:txBody>
      </p:sp>
      <p:sp>
        <p:nvSpPr>
          <p:cNvPr id="104" name="矩形 72"/>
          <p:cNvSpPr>
            <a:spLocks noChangeArrowheads="1"/>
          </p:cNvSpPr>
          <p:nvPr/>
        </p:nvSpPr>
        <p:spPr bwMode="auto">
          <a:xfrm>
            <a:off x="1485626" y="3528094"/>
            <a:ext cx="960127" cy="29715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79" lIns="68557" rIns="68557" tIns="34279" wrap="square">
            <a:spAutoFit/>
          </a:bodyPr>
          <a:lstStyle/>
          <a:p>
            <a:pPr algn="r" defTabSz="816377"/>
            <a:r>
              <a:rPr altLang="en-US" lang="zh-CN" sz="1500">
                <a:solidFill>
                  <a:prstClr val="black">
                    <a:lumMod val="85000"/>
                    <a:lumOff val="15000"/>
                  </a:prstClr>
                </a:solidFill>
                <a:latin charset="-122" pitchFamily="34" typeface="微软雅黑"/>
                <a:ea charset="-122" pitchFamily="34" typeface="微软雅黑"/>
                <a:sym charset="-122" pitchFamily="2" typeface="方正兰亭黑_GBK"/>
              </a:rPr>
              <a:t>添加标题</a:t>
            </a:r>
          </a:p>
        </p:txBody>
      </p:sp>
      <p:sp>
        <p:nvSpPr>
          <p:cNvPr id="105" name="矩形 47"/>
          <p:cNvSpPr>
            <a:spLocks noChangeArrowheads="1"/>
          </p:cNvSpPr>
          <p:nvPr/>
        </p:nvSpPr>
        <p:spPr bwMode="auto">
          <a:xfrm>
            <a:off x="528825" y="3801875"/>
            <a:ext cx="1916928" cy="45260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headEnd/>
                <a:tailEnd/>
              </a14:hiddenLine>
            </a:ext>
          </a:extLst>
        </p:spPr>
        <p:txBody>
          <a:bodyPr bIns="34279" lIns="68557" rIns="68557" tIns="34279" wrap="square">
            <a:spAutoFit/>
          </a:bodyPr>
          <a:lstStyle/>
          <a:p>
            <a:pPr algn="r" defTabSz="816377">
              <a:lnSpc>
                <a:spcPct val="120000"/>
              </a:lnSpc>
            </a:pPr>
            <a:r>
              <a:rPr altLang="en-US" lang="zh-CN" sz="1050">
                <a:solidFill>
                  <a:prstClr val="black">
                    <a:lumMod val="85000"/>
                    <a:lumOff val="15000"/>
                  </a:prstClr>
                </a:solidFill>
                <a:latin charset="-122" pitchFamily="34" typeface="微软雅黑"/>
                <a:ea charset="-122" pitchFamily="34" typeface="微软雅黑"/>
                <a:sym charset="-122" pitchFamily="2" typeface="方正兰亭黑_GBK"/>
              </a:rPr>
              <a:t>在此录入上述图表的描述说明在此录入上述图表的描述说明</a:t>
            </a:r>
          </a:p>
        </p:txBody>
      </p:sp>
      <p:sp>
        <p:nvSpPr>
          <p:cNvPr id="106" name="矩形 76"/>
          <p:cNvSpPr>
            <a:spLocks noChangeArrowheads="1"/>
          </p:cNvSpPr>
          <p:nvPr/>
        </p:nvSpPr>
        <p:spPr bwMode="auto">
          <a:xfrm>
            <a:off x="6657247" y="1275906"/>
            <a:ext cx="956521" cy="29715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79" lIns="68557" rIns="68557" tIns="34279" wrap="square">
            <a:spAutoFit/>
          </a:bodyPr>
          <a:lstStyle/>
          <a:p>
            <a:pPr defTabSz="816377"/>
            <a:r>
              <a:rPr altLang="en-US" lang="zh-CN" sz="1500">
                <a:solidFill>
                  <a:prstClr val="black">
                    <a:lumMod val="85000"/>
                    <a:lumOff val="15000"/>
                  </a:prstClr>
                </a:solidFill>
                <a:latin charset="-122" pitchFamily="34" typeface="微软雅黑"/>
                <a:ea charset="-122" pitchFamily="34" typeface="微软雅黑"/>
                <a:sym charset="-122" pitchFamily="2" typeface="方正兰亭黑_GBK"/>
              </a:rPr>
              <a:t>添加标题</a:t>
            </a:r>
          </a:p>
        </p:txBody>
      </p:sp>
      <p:sp>
        <p:nvSpPr>
          <p:cNvPr id="107" name="矩形 47"/>
          <p:cNvSpPr>
            <a:spLocks noChangeArrowheads="1"/>
          </p:cNvSpPr>
          <p:nvPr/>
        </p:nvSpPr>
        <p:spPr bwMode="auto">
          <a:xfrm>
            <a:off x="6657246" y="1561590"/>
            <a:ext cx="1989858" cy="45260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headEnd/>
                <a:tailEnd/>
              </a14:hiddenLine>
            </a:ext>
          </a:extLst>
        </p:spPr>
        <p:txBody>
          <a:bodyPr bIns="34279" lIns="68557" rIns="68557" tIns="34279" wrap="square">
            <a:spAutoFit/>
          </a:bodyPr>
          <a:lstStyle/>
          <a:p>
            <a:pPr defTabSz="816377">
              <a:lnSpc>
                <a:spcPct val="120000"/>
              </a:lnSpc>
            </a:pPr>
            <a:r>
              <a:rPr altLang="en-US" lang="zh-CN" sz="1050">
                <a:solidFill>
                  <a:prstClr val="black">
                    <a:lumMod val="85000"/>
                    <a:lumOff val="15000"/>
                  </a:prstClr>
                </a:solidFill>
                <a:latin charset="-122" pitchFamily="34" typeface="微软雅黑"/>
                <a:ea charset="-122" pitchFamily="34" typeface="微软雅黑"/>
                <a:sym charset="-122" pitchFamily="2" typeface="方正兰亭黑_GBK"/>
              </a:rPr>
              <a:t>在此录入上述图表的描述说明在此录入上述图表的描述说明</a:t>
            </a:r>
          </a:p>
        </p:txBody>
      </p:sp>
      <p:sp>
        <p:nvSpPr>
          <p:cNvPr id="108" name="矩形 78"/>
          <p:cNvSpPr>
            <a:spLocks noChangeArrowheads="1"/>
          </p:cNvSpPr>
          <p:nvPr/>
        </p:nvSpPr>
        <p:spPr bwMode="auto">
          <a:xfrm>
            <a:off x="6657247" y="2692383"/>
            <a:ext cx="963663" cy="29715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79" lIns="68557" rIns="68557" tIns="34279" wrap="square">
            <a:spAutoFit/>
          </a:bodyPr>
          <a:lstStyle/>
          <a:p>
            <a:pPr defTabSz="816377"/>
            <a:r>
              <a:rPr altLang="en-US" lang="zh-CN" sz="1500">
                <a:solidFill>
                  <a:prstClr val="black">
                    <a:lumMod val="85000"/>
                    <a:lumOff val="15000"/>
                  </a:prstClr>
                </a:solidFill>
                <a:latin charset="-122" pitchFamily="34" typeface="微软雅黑"/>
                <a:ea charset="-122" pitchFamily="34" typeface="微软雅黑"/>
                <a:sym charset="-122" pitchFamily="2" typeface="方正兰亭黑_GBK"/>
              </a:rPr>
              <a:t>添加标题</a:t>
            </a:r>
          </a:p>
        </p:txBody>
      </p:sp>
      <p:sp>
        <p:nvSpPr>
          <p:cNvPr id="109" name="矩形 47"/>
          <p:cNvSpPr>
            <a:spLocks noChangeArrowheads="1"/>
          </p:cNvSpPr>
          <p:nvPr/>
        </p:nvSpPr>
        <p:spPr bwMode="auto">
          <a:xfrm>
            <a:off x="6657246" y="2978067"/>
            <a:ext cx="1989858" cy="45260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headEnd/>
                <a:tailEnd/>
              </a14:hiddenLine>
            </a:ext>
          </a:extLst>
        </p:spPr>
        <p:txBody>
          <a:bodyPr bIns="34279" lIns="68557" rIns="68557" tIns="34279" wrap="square">
            <a:spAutoFit/>
          </a:bodyPr>
          <a:lstStyle/>
          <a:p>
            <a:pPr defTabSz="816377">
              <a:lnSpc>
                <a:spcPct val="120000"/>
              </a:lnSpc>
            </a:pPr>
            <a:r>
              <a:rPr altLang="en-US" lang="zh-CN" sz="1050">
                <a:solidFill>
                  <a:prstClr val="black">
                    <a:lumMod val="85000"/>
                    <a:lumOff val="15000"/>
                  </a:prstClr>
                </a:solidFill>
                <a:latin charset="-122" pitchFamily="34" typeface="微软雅黑"/>
                <a:ea charset="-122" pitchFamily="34" typeface="微软雅黑"/>
                <a:sym charset="-122" pitchFamily="2" typeface="方正兰亭黑_GBK"/>
              </a:rPr>
              <a:t>在此录入上述图表的描述说明在此录入上述图表的描述说明</a:t>
            </a:r>
          </a:p>
        </p:txBody>
      </p:sp>
      <p:sp>
        <p:nvSpPr>
          <p:cNvPr id="110" name="矩形 80"/>
          <p:cNvSpPr>
            <a:spLocks noChangeArrowheads="1"/>
          </p:cNvSpPr>
          <p:nvPr/>
        </p:nvSpPr>
        <p:spPr bwMode="auto">
          <a:xfrm>
            <a:off x="6657247" y="3652435"/>
            <a:ext cx="915119" cy="29715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79" lIns="68557" rIns="68557" tIns="34279" wrap="square">
            <a:spAutoFit/>
          </a:bodyPr>
          <a:lstStyle/>
          <a:p>
            <a:pPr defTabSz="816377"/>
            <a:r>
              <a:rPr altLang="en-US" lang="zh-CN" sz="1500">
                <a:solidFill>
                  <a:prstClr val="black">
                    <a:lumMod val="85000"/>
                    <a:lumOff val="15000"/>
                  </a:prstClr>
                </a:solidFill>
                <a:latin charset="-122" pitchFamily="34" typeface="微软雅黑"/>
                <a:ea charset="-122" pitchFamily="34" typeface="微软雅黑"/>
                <a:sym charset="-122" pitchFamily="2" typeface="方正兰亭黑_GBK"/>
              </a:rPr>
              <a:t>添加标题</a:t>
            </a:r>
          </a:p>
        </p:txBody>
      </p:sp>
      <p:sp>
        <p:nvSpPr>
          <p:cNvPr id="111" name="矩形 47"/>
          <p:cNvSpPr>
            <a:spLocks noChangeArrowheads="1"/>
          </p:cNvSpPr>
          <p:nvPr/>
        </p:nvSpPr>
        <p:spPr bwMode="auto">
          <a:xfrm>
            <a:off x="6657247" y="3938118"/>
            <a:ext cx="2014460" cy="45260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headEnd/>
                <a:tailEnd/>
              </a14:hiddenLine>
            </a:ext>
          </a:extLst>
        </p:spPr>
        <p:txBody>
          <a:bodyPr bIns="34279" lIns="68557" rIns="68557" tIns="34279" wrap="square">
            <a:spAutoFit/>
          </a:bodyPr>
          <a:lstStyle/>
          <a:p>
            <a:pPr defTabSz="816377">
              <a:lnSpc>
                <a:spcPct val="120000"/>
              </a:lnSpc>
            </a:pPr>
            <a:r>
              <a:rPr altLang="en-US" lang="zh-CN" sz="1050">
                <a:solidFill>
                  <a:prstClr val="black">
                    <a:lumMod val="85000"/>
                    <a:lumOff val="15000"/>
                  </a:prstClr>
                </a:solidFill>
                <a:latin charset="-122" pitchFamily="34" typeface="微软雅黑"/>
                <a:ea charset="-122" pitchFamily="34" typeface="微软雅黑"/>
                <a:sym charset="-122" pitchFamily="2" typeface="方正兰亭黑_GBK"/>
              </a:rPr>
              <a:t>在此录入上述图表的描述说明</a:t>
            </a:r>
          </a:p>
          <a:p>
            <a:pPr defTabSz="816377">
              <a:lnSpc>
                <a:spcPct val="120000"/>
              </a:lnSpc>
            </a:pPr>
            <a:r>
              <a:rPr altLang="en-US" lang="zh-CN" sz="1050">
                <a:solidFill>
                  <a:prstClr val="black">
                    <a:lumMod val="85000"/>
                    <a:lumOff val="15000"/>
                  </a:prstClr>
                </a:solidFill>
                <a:latin charset="-122" pitchFamily="34" typeface="微软雅黑"/>
                <a:ea charset="-122" pitchFamily="34" typeface="微软雅黑"/>
                <a:sym charset="-122" pitchFamily="2" typeface="方正兰亭黑_GBK"/>
              </a:rPr>
              <a:t>在此录入上述图表的描述说明</a:t>
            </a:r>
          </a:p>
        </p:txBody>
      </p:sp>
      <p:sp>
        <p:nvSpPr>
          <p:cNvPr id="112" name="直接连接符 17"/>
          <p:cNvSpPr>
            <a:spLocks noChangeShapeType="1"/>
          </p:cNvSpPr>
          <p:nvPr/>
        </p:nvSpPr>
        <p:spPr bwMode="auto">
          <a:xfrm flipH="1" flipV="1">
            <a:off x="5702064" y="3976889"/>
            <a:ext cx="987575" cy="0"/>
          </a:xfrm>
          <a:prstGeom prst="line">
            <a:avLst/>
          </a:prstGeom>
          <a:noFill/>
          <a:ln w="12700">
            <a:solidFill>
              <a:sysClr lastClr="FFFFFF" val="window">
                <a:lumMod val="50000"/>
              </a:sysClr>
            </a:solidFill>
            <a:bevel/>
          </a:ln>
          <a:extLst>
            <a:ext uri="{909E8E84-426E-40DD-AFC4-6F175D3DCCD1}">
              <a14:hiddenFill>
                <a:noFill/>
              </a14:hiddenFill>
            </a:ext>
          </a:extLst>
        </p:spPr>
        <p:txBody>
          <a:bodyPr/>
          <a:lstStyle/>
          <a:p>
            <a:pPr defTabSz="81637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1181" u="none">
              <a:ln>
                <a:noFill/>
              </a:ln>
              <a:solidFill>
                <a:prstClr val="black">
                  <a:lumMod val="75000"/>
                  <a:lumOff val="25000"/>
                </a:prstClr>
              </a:solidFill>
              <a:effectLst/>
              <a:uLnTx/>
              <a:uFillTx/>
              <a:latin charset="-122" pitchFamily="34" typeface="微软雅黑"/>
              <a:ea charset="-122" pitchFamily="34" typeface="微软雅黑"/>
            </a:endParaRPr>
          </a:p>
        </p:txBody>
      </p:sp>
      <p:sp>
        <p:nvSpPr>
          <p:cNvPr id="113" name="直接连接符 14"/>
          <p:cNvSpPr>
            <a:spLocks noChangeShapeType="1"/>
          </p:cNvSpPr>
          <p:nvPr/>
        </p:nvSpPr>
        <p:spPr bwMode="auto">
          <a:xfrm flipH="1">
            <a:off x="6276570" y="2824576"/>
            <a:ext cx="351199" cy="0"/>
          </a:xfrm>
          <a:prstGeom prst="line">
            <a:avLst/>
          </a:prstGeom>
          <a:noFill/>
          <a:ln w="12700">
            <a:solidFill>
              <a:sysClr lastClr="FFFFFF" val="window">
                <a:lumMod val="50000"/>
              </a:sysClr>
            </a:solidFill>
            <a:bevel/>
          </a:ln>
          <a:extLst>
            <a:ext uri="{909E8E84-426E-40DD-AFC4-6F175D3DCCD1}">
              <a14:hiddenFill>
                <a:noFill/>
              </a14:hiddenFill>
            </a:ext>
          </a:extLst>
        </p:spPr>
        <p:txBody>
          <a:bodyPr/>
          <a:lstStyle/>
          <a:p>
            <a:pPr defTabSz="81637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1181" u="none">
              <a:ln>
                <a:noFill/>
              </a:ln>
              <a:solidFill>
                <a:prstClr val="black">
                  <a:lumMod val="85000"/>
                  <a:lumOff val="15000"/>
                </a:prstClr>
              </a:solidFill>
              <a:effectLst/>
              <a:uLnTx/>
              <a:uFillTx/>
              <a:latin charset="-122" pitchFamily="34" typeface="微软雅黑"/>
              <a:ea charset="-122" pitchFamily="34" typeface="微软雅黑"/>
            </a:endParaRPr>
          </a:p>
        </p:txBody>
      </p:sp>
      <p:sp>
        <p:nvSpPr>
          <p:cNvPr id="114" name="直接连接符 12"/>
          <p:cNvSpPr>
            <a:spLocks noChangeShapeType="1"/>
          </p:cNvSpPr>
          <p:nvPr/>
        </p:nvSpPr>
        <p:spPr bwMode="auto">
          <a:xfrm flipH="1">
            <a:off x="5702639" y="1586272"/>
            <a:ext cx="967512" cy="0"/>
          </a:xfrm>
          <a:prstGeom prst="line">
            <a:avLst/>
          </a:prstGeom>
          <a:noFill/>
          <a:ln w="12700">
            <a:solidFill>
              <a:sysClr lastClr="FFFFFF" val="window">
                <a:lumMod val="50000"/>
              </a:sysClr>
            </a:solidFill>
            <a:bevel/>
          </a:ln>
          <a:extLst>
            <a:ext uri="{909E8E84-426E-40DD-AFC4-6F175D3DCCD1}">
              <a14:hiddenFill>
                <a:noFill/>
              </a14:hiddenFill>
            </a:ext>
          </a:extLst>
        </p:spPr>
        <p:txBody>
          <a:bodyPr/>
          <a:lstStyle/>
          <a:p>
            <a:pPr defTabSz="81637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1181" u="none">
              <a:ln>
                <a:noFill/>
              </a:ln>
              <a:solidFill>
                <a:prstClr val="black">
                  <a:lumMod val="75000"/>
                  <a:lumOff val="25000"/>
                </a:prstClr>
              </a:solidFill>
              <a:effectLst/>
              <a:uLnTx/>
              <a:uFillTx/>
              <a:latin charset="-122" pitchFamily="34" typeface="微软雅黑"/>
              <a:ea charset="-122" pitchFamily="34" typeface="微软雅黑"/>
            </a:endParaRPr>
          </a:p>
        </p:txBody>
      </p:sp>
      <p:grpSp>
        <p:nvGrpSpPr>
          <p:cNvPr id="115" name="组合 114"/>
          <p:cNvGrpSpPr/>
          <p:nvPr/>
        </p:nvGrpSpPr>
        <p:grpSpPr>
          <a:xfrm>
            <a:off x="3453760" y="3219672"/>
            <a:ext cx="1060447" cy="1199227"/>
            <a:chOff x="4603874" y="4293890"/>
            <a:chExt cx="1414257" cy="1599339"/>
          </a:xfrm>
        </p:grpSpPr>
        <p:sp>
          <p:nvSpPr>
            <p:cNvPr id="116" name="六边形 115"/>
            <p:cNvSpPr/>
            <p:nvPr/>
          </p:nvSpPr>
          <p:spPr>
            <a:xfrm rot="5400000">
              <a:off x="4511333" y="4386431"/>
              <a:ext cx="1599339" cy="1414257"/>
            </a:xfrm>
            <a:prstGeom prst="hexagon">
              <a:avLst/>
            </a:prstGeom>
            <a:solidFill>
              <a:srgbClr val="664838"/>
            </a:solidFill>
            <a:ln algn="ctr" cap="flat" cmpd="sng" w="25400">
              <a:noFill/>
              <a:prstDash val="solid"/>
            </a:ln>
            <a:effectLst/>
          </p:spPr>
          <p:txBody>
            <a:bodyPr anchor="ctr" rtlCol="0"/>
            <a:lstStyle/>
            <a:p>
              <a:pPr algn="ctr" defTabSz="81637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1181" u="none">
                <a:ln>
                  <a:noFill/>
                </a:ln>
                <a:solidFill>
                  <a:prstClr val="white"/>
                </a:solidFill>
                <a:effectLst/>
                <a:uLnTx/>
                <a:uFillTx/>
                <a:latin panose="020f0502020204030204" typeface="Calibri"/>
                <a:ea charset="-122" panose="02010600030101010101" pitchFamily="2" typeface="宋体"/>
              </a:endParaRPr>
            </a:p>
          </p:txBody>
        </p:sp>
        <p:sp>
          <p:nvSpPr>
            <p:cNvPr id="117" name="Freeform 13"/>
            <p:cNvSpPr>
              <a:spLocks noEditPoints="1"/>
            </p:cNvSpPr>
            <p:nvPr/>
          </p:nvSpPr>
          <p:spPr bwMode="auto">
            <a:xfrm>
              <a:off x="5064412" y="4653930"/>
              <a:ext cx="493180" cy="909062"/>
            </a:xfrm>
            <a:custGeom>
              <a:gdLst>
                <a:gd fmla="*/ 2 w 122" name="T0"/>
                <a:gd fmla="*/ 65 h 225" name="T1"/>
                <a:gd fmla="*/ 14 w 122" name="T2"/>
                <a:gd fmla="*/ 77 h 225" name="T3"/>
                <a:gd fmla="*/ 17 w 122" name="T4"/>
                <a:gd fmla="*/ 76 h 225" name="T5"/>
                <a:gd fmla="*/ 119 w 122" name="T6"/>
                <a:gd fmla="*/ 42 h 225" name="T7"/>
                <a:gd fmla="*/ 119 w 122" name="T8"/>
                <a:gd fmla="*/ 30 h 225" name="T9"/>
                <a:gd fmla="*/ 105 w 122" name="T10"/>
                <a:gd fmla="*/ 23 h 225" name="T11"/>
                <a:gd fmla="*/ 3 w 122" name="T12"/>
                <a:gd fmla="*/ 57 h 225" name="T13"/>
                <a:gd fmla="*/ 108 w 122" name="T14"/>
                <a:gd fmla="*/ 28 h 225" name="T15"/>
                <a:gd fmla="*/ 114 w 122" name="T16"/>
                <a:gd fmla="*/ 35 h 225" name="T17"/>
                <a:gd fmla="*/ 111 w 122" name="T18"/>
                <a:gd fmla="*/ 42 h 225" name="T19"/>
                <a:gd fmla="*/ 14 w 122" name="T20"/>
                <a:gd fmla="*/ 71 h 225" name="T21"/>
                <a:gd fmla="*/ 9 w 122" name="T22"/>
                <a:gd fmla="*/ 67 h 225" name="T23"/>
                <a:gd fmla="*/ 8 w 122" name="T24"/>
                <a:gd fmla="*/ 59 h 225" name="T25"/>
                <a:gd fmla="*/ 106 w 122" name="T26"/>
                <a:gd fmla="*/ 28 h 225" name="T27"/>
                <a:gd fmla="*/ 14 w 122" name="T28"/>
                <a:gd fmla="*/ 43 h 225" name="T29"/>
                <a:gd fmla="*/ 66 w 122" name="T30"/>
                <a:gd fmla="*/ 28 h 225" name="T31"/>
                <a:gd fmla="*/ 73 w 122" name="T32"/>
                <a:gd fmla="*/ 10 h 225" name="T33"/>
                <a:gd fmla="*/ 9 w 122" name="T34"/>
                <a:gd fmla="*/ 17 h 225" name="T35"/>
                <a:gd fmla="*/ 3 w 122" name="T36"/>
                <a:gd fmla="*/ 35 h 225" name="T37"/>
                <a:gd fmla="*/ 61 w 122" name="T38"/>
                <a:gd fmla="*/ 8 h 225" name="T39"/>
                <a:gd fmla="*/ 67 w 122" name="T40"/>
                <a:gd fmla="*/ 12 h 225" name="T41"/>
                <a:gd fmla="*/ 65 w 122" name="T42"/>
                <a:gd fmla="*/ 22 h 225" name="T43"/>
                <a:gd fmla="*/ 14 w 122" name="T44"/>
                <a:gd fmla="*/ 37 h 225" name="T45"/>
                <a:gd fmla="*/ 8 w 122" name="T46"/>
                <a:gd fmla="*/ 30 h 225" name="T47"/>
                <a:gd fmla="*/ 120 w 122" name="T48"/>
                <a:gd fmla="*/ 101 h 225" name="T49"/>
                <a:gd fmla="*/ 105 w 122" name="T50"/>
                <a:gd fmla="*/ 90 h 225" name="T51"/>
                <a:gd fmla="*/ 72 w 122" name="T52"/>
                <a:gd fmla="*/ 110 h 225" name="T53"/>
                <a:gd fmla="*/ 55 w 122" name="T54"/>
                <a:gd fmla="*/ 138 h 225" name="T55"/>
                <a:gd fmla="*/ 53 w 122" name="T56"/>
                <a:gd fmla="*/ 99 h 225" name="T57"/>
                <a:gd fmla="*/ 119 w 122" name="T58"/>
                <a:gd fmla="*/ 76 h 225" name="T59"/>
                <a:gd fmla="*/ 119 w 122" name="T60"/>
                <a:gd fmla="*/ 64 h 225" name="T61"/>
                <a:gd fmla="*/ 9 w 122" name="T62"/>
                <a:gd fmla="*/ 85 h 225" name="T63"/>
                <a:gd fmla="*/ 1 w 122" name="T64"/>
                <a:gd fmla="*/ 97 h 225" name="T65"/>
                <a:gd fmla="*/ 3 w 122" name="T66"/>
                <a:gd fmla="*/ 102 h 225" name="T67"/>
                <a:gd fmla="*/ 11 w 122" name="T68"/>
                <a:gd fmla="*/ 110 h 225" name="T69"/>
                <a:gd fmla="*/ 28 w 122" name="T70"/>
                <a:gd fmla="*/ 121 h 225" name="T71"/>
                <a:gd fmla="*/ 17 w 122" name="T72"/>
                <a:gd fmla="*/ 138 h 225" name="T73"/>
                <a:gd fmla="*/ 40 w 122" name="T74"/>
                <a:gd fmla="*/ 209 h 225" name="T75"/>
                <a:gd fmla="*/ 53 w 122" name="T76"/>
                <a:gd fmla="*/ 225 h 225" name="T77"/>
                <a:gd fmla="*/ 87 w 122" name="T78"/>
                <a:gd fmla="*/ 214 h 225" name="T79"/>
                <a:gd fmla="*/ 110 w 122" name="T80"/>
                <a:gd fmla="*/ 187 h 225" name="T81"/>
                <a:gd fmla="*/ 99 w 122" name="T82"/>
                <a:gd fmla="*/ 138 h 225" name="T83"/>
                <a:gd fmla="*/ 104 w 122" name="T84"/>
                <a:gd fmla="*/ 117 h 225" name="T85"/>
                <a:gd fmla="*/ 120 w 122" name="T86"/>
                <a:gd fmla="*/ 101 h 225" name="T87"/>
                <a:gd fmla="*/ 47 w 122" name="T88"/>
                <a:gd fmla="*/ 101 h 225" name="T89"/>
                <a:gd fmla="*/ 49 w 122" name="T90"/>
                <a:gd fmla="*/ 138 h 225" name="T91"/>
                <a:gd fmla="*/ 35 w 122" name="T92"/>
                <a:gd fmla="*/ 121 h 225" name="T93"/>
                <a:gd fmla="*/ 24 w 122" name="T94"/>
                <a:gd fmla="*/ 108 h 225" name="T95"/>
                <a:gd fmla="*/ 12 w 122" name="T96"/>
                <a:gd fmla="*/ 104 h 225" name="T97"/>
                <a:gd fmla="*/ 8 w 122" name="T98"/>
                <a:gd fmla="*/ 97 h 225" name="T99"/>
                <a:gd fmla="*/ 8 w 122" name="T100"/>
                <a:gd fmla="*/ 93 h 225" name="T101"/>
                <a:gd fmla="*/ 12 w 122" name="T102"/>
                <a:gd fmla="*/ 90 h 225" name="T103"/>
                <a:gd fmla="*/ 24 w 122" name="T104"/>
                <a:gd fmla="*/ 86 h 225" name="T105"/>
                <a:gd fmla="*/ 108 w 122" name="T106"/>
                <a:gd fmla="*/ 62 h 225" name="T107"/>
                <a:gd fmla="*/ 114 w 122" name="T108"/>
                <a:gd fmla="*/ 69 h 225" name="T109"/>
                <a:gd fmla="*/ 111 w 122" name="T110"/>
                <a:gd fmla="*/ 76 h 225" name="T111"/>
                <a:gd fmla="*/ 43 w 122" name="T112"/>
                <a:gd fmla="*/ 98 h 225" name="T113"/>
                <a:gd fmla="*/ 103 w 122" name="T114"/>
                <a:gd fmla="*/ 111 h 225" name="T115"/>
                <a:gd fmla="*/ 92 w 122" name="T116"/>
                <a:gd fmla="*/ 138 h 225" name="T117"/>
                <a:gd fmla="*/ 78 w 122" name="T118"/>
                <a:gd fmla="*/ 110 h 225" name="T119"/>
                <a:gd fmla="*/ 106 w 122" name="T120"/>
                <a:gd fmla="*/ 96 h 225" name="T121"/>
                <a:gd fmla="*/ 114 w 122" name="T122"/>
                <a:gd fmla="*/ 103 h 225"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225" w="122">
                  <a:moveTo>
                    <a:pt x="3" y="57"/>
                  </a:moveTo>
                  <a:cubicBezTo>
                    <a:pt x="1" y="59"/>
                    <a:pt x="1" y="62"/>
                    <a:pt x="2" y="65"/>
                  </a:cubicBezTo>
                  <a:cubicBezTo>
                    <a:pt x="3" y="69"/>
                    <a:pt x="3" y="69"/>
                    <a:pt x="3" y="69"/>
                  </a:cubicBezTo>
                  <a:cubicBezTo>
                    <a:pt x="4" y="74"/>
                    <a:pt x="9" y="77"/>
                    <a:pt x="14" y="77"/>
                  </a:cubicBezTo>
                  <a:cubicBezTo>
                    <a:pt x="14" y="77"/>
                    <a:pt x="14" y="77"/>
                    <a:pt x="14" y="77"/>
                  </a:cubicBezTo>
                  <a:cubicBezTo>
                    <a:pt x="15" y="77"/>
                    <a:pt x="16" y="77"/>
                    <a:pt x="17" y="76"/>
                  </a:cubicBezTo>
                  <a:cubicBezTo>
                    <a:pt x="112" y="48"/>
                    <a:pt x="112" y="48"/>
                    <a:pt x="112" y="48"/>
                  </a:cubicBezTo>
                  <a:cubicBezTo>
                    <a:pt x="115" y="47"/>
                    <a:pt x="118" y="45"/>
                    <a:pt x="119" y="42"/>
                  </a:cubicBezTo>
                  <a:cubicBezTo>
                    <a:pt x="120" y="40"/>
                    <a:pt x="121" y="37"/>
                    <a:pt x="120" y="34"/>
                  </a:cubicBezTo>
                  <a:cubicBezTo>
                    <a:pt x="119" y="30"/>
                    <a:pt x="119" y="30"/>
                    <a:pt x="119" y="30"/>
                  </a:cubicBezTo>
                  <a:cubicBezTo>
                    <a:pt x="117" y="25"/>
                    <a:pt x="113" y="22"/>
                    <a:pt x="108" y="22"/>
                  </a:cubicBezTo>
                  <a:cubicBezTo>
                    <a:pt x="107" y="22"/>
                    <a:pt x="106" y="22"/>
                    <a:pt x="105" y="23"/>
                  </a:cubicBezTo>
                  <a:cubicBezTo>
                    <a:pt x="9" y="51"/>
                    <a:pt x="9" y="51"/>
                    <a:pt x="9" y="51"/>
                  </a:cubicBezTo>
                  <a:cubicBezTo>
                    <a:pt x="6" y="52"/>
                    <a:pt x="4" y="54"/>
                    <a:pt x="3" y="57"/>
                  </a:cubicBezTo>
                  <a:close/>
                  <a:moveTo>
                    <a:pt x="106" y="28"/>
                  </a:moveTo>
                  <a:cubicBezTo>
                    <a:pt x="107" y="28"/>
                    <a:pt x="107" y="28"/>
                    <a:pt x="108" y="28"/>
                  </a:cubicBezTo>
                  <a:cubicBezTo>
                    <a:pt x="110" y="28"/>
                    <a:pt x="112" y="30"/>
                    <a:pt x="113" y="32"/>
                  </a:cubicBezTo>
                  <a:cubicBezTo>
                    <a:pt x="114" y="35"/>
                    <a:pt x="114" y="35"/>
                    <a:pt x="114" y="35"/>
                  </a:cubicBezTo>
                  <a:cubicBezTo>
                    <a:pt x="115" y="37"/>
                    <a:pt x="114" y="38"/>
                    <a:pt x="114" y="40"/>
                  </a:cubicBezTo>
                  <a:cubicBezTo>
                    <a:pt x="113" y="41"/>
                    <a:pt x="112" y="42"/>
                    <a:pt x="111" y="42"/>
                  </a:cubicBezTo>
                  <a:cubicBezTo>
                    <a:pt x="15" y="71"/>
                    <a:pt x="15" y="71"/>
                    <a:pt x="15" y="71"/>
                  </a:cubicBezTo>
                  <a:cubicBezTo>
                    <a:pt x="15" y="71"/>
                    <a:pt x="14" y="71"/>
                    <a:pt x="14" y="71"/>
                  </a:cubicBezTo>
                  <a:cubicBezTo>
                    <a:pt x="14" y="71"/>
                    <a:pt x="14" y="71"/>
                    <a:pt x="14" y="71"/>
                  </a:cubicBezTo>
                  <a:cubicBezTo>
                    <a:pt x="11" y="71"/>
                    <a:pt x="9" y="69"/>
                    <a:pt x="9" y="67"/>
                  </a:cubicBezTo>
                  <a:cubicBezTo>
                    <a:pt x="8" y="63"/>
                    <a:pt x="8" y="63"/>
                    <a:pt x="8" y="63"/>
                  </a:cubicBezTo>
                  <a:cubicBezTo>
                    <a:pt x="7" y="62"/>
                    <a:pt x="7" y="61"/>
                    <a:pt x="8" y="59"/>
                  </a:cubicBezTo>
                  <a:cubicBezTo>
                    <a:pt x="9" y="58"/>
                    <a:pt x="10" y="57"/>
                    <a:pt x="11" y="57"/>
                  </a:cubicBezTo>
                  <a:lnTo>
                    <a:pt x="106" y="28"/>
                  </a:lnTo>
                  <a:close/>
                  <a:moveTo>
                    <a:pt x="3" y="35"/>
                  </a:moveTo>
                  <a:cubicBezTo>
                    <a:pt x="4" y="40"/>
                    <a:pt x="9" y="43"/>
                    <a:pt x="14" y="43"/>
                  </a:cubicBezTo>
                  <a:cubicBezTo>
                    <a:pt x="15" y="43"/>
                    <a:pt x="16" y="43"/>
                    <a:pt x="17" y="43"/>
                  </a:cubicBezTo>
                  <a:cubicBezTo>
                    <a:pt x="66" y="28"/>
                    <a:pt x="66" y="28"/>
                    <a:pt x="66" y="28"/>
                  </a:cubicBezTo>
                  <a:cubicBezTo>
                    <a:pt x="72" y="26"/>
                    <a:pt x="76" y="19"/>
                    <a:pt x="74" y="13"/>
                  </a:cubicBezTo>
                  <a:cubicBezTo>
                    <a:pt x="73" y="10"/>
                    <a:pt x="73" y="10"/>
                    <a:pt x="73" y="10"/>
                  </a:cubicBezTo>
                  <a:cubicBezTo>
                    <a:pt x="71" y="4"/>
                    <a:pt x="65" y="0"/>
                    <a:pt x="59" y="2"/>
                  </a:cubicBezTo>
                  <a:cubicBezTo>
                    <a:pt x="9" y="17"/>
                    <a:pt x="9" y="17"/>
                    <a:pt x="9" y="17"/>
                  </a:cubicBezTo>
                  <a:cubicBezTo>
                    <a:pt x="3" y="19"/>
                    <a:pt x="0" y="25"/>
                    <a:pt x="2" y="31"/>
                  </a:cubicBezTo>
                  <a:lnTo>
                    <a:pt x="3" y="35"/>
                  </a:lnTo>
                  <a:close/>
                  <a:moveTo>
                    <a:pt x="11" y="23"/>
                  </a:moveTo>
                  <a:cubicBezTo>
                    <a:pt x="61" y="8"/>
                    <a:pt x="61" y="8"/>
                    <a:pt x="61" y="8"/>
                  </a:cubicBezTo>
                  <a:cubicBezTo>
                    <a:pt x="61" y="8"/>
                    <a:pt x="62" y="8"/>
                    <a:pt x="62" y="8"/>
                  </a:cubicBezTo>
                  <a:cubicBezTo>
                    <a:pt x="64" y="8"/>
                    <a:pt x="67" y="9"/>
                    <a:pt x="67" y="12"/>
                  </a:cubicBezTo>
                  <a:cubicBezTo>
                    <a:pt x="68" y="15"/>
                    <a:pt x="68" y="15"/>
                    <a:pt x="68" y="15"/>
                  </a:cubicBezTo>
                  <a:cubicBezTo>
                    <a:pt x="69" y="18"/>
                    <a:pt x="68" y="21"/>
                    <a:pt x="65" y="22"/>
                  </a:cubicBezTo>
                  <a:cubicBezTo>
                    <a:pt x="15" y="37"/>
                    <a:pt x="15" y="37"/>
                    <a:pt x="15" y="37"/>
                  </a:cubicBezTo>
                  <a:cubicBezTo>
                    <a:pt x="15" y="37"/>
                    <a:pt x="14" y="37"/>
                    <a:pt x="14" y="37"/>
                  </a:cubicBezTo>
                  <a:cubicBezTo>
                    <a:pt x="11" y="37"/>
                    <a:pt x="9" y="36"/>
                    <a:pt x="9" y="33"/>
                  </a:cubicBezTo>
                  <a:cubicBezTo>
                    <a:pt x="8" y="30"/>
                    <a:pt x="8" y="30"/>
                    <a:pt x="8" y="30"/>
                  </a:cubicBezTo>
                  <a:cubicBezTo>
                    <a:pt x="7" y="27"/>
                    <a:pt x="8" y="24"/>
                    <a:pt x="11" y="23"/>
                  </a:cubicBezTo>
                  <a:close/>
                  <a:moveTo>
                    <a:pt x="120" y="101"/>
                  </a:moveTo>
                  <a:cubicBezTo>
                    <a:pt x="119" y="97"/>
                    <a:pt x="119" y="97"/>
                    <a:pt x="119" y="97"/>
                  </a:cubicBezTo>
                  <a:cubicBezTo>
                    <a:pt x="117" y="92"/>
                    <a:pt x="110" y="88"/>
                    <a:pt x="105" y="90"/>
                  </a:cubicBezTo>
                  <a:cubicBezTo>
                    <a:pt x="82" y="96"/>
                    <a:pt x="82" y="96"/>
                    <a:pt x="82" y="96"/>
                  </a:cubicBezTo>
                  <a:cubicBezTo>
                    <a:pt x="76" y="98"/>
                    <a:pt x="72" y="104"/>
                    <a:pt x="72" y="110"/>
                  </a:cubicBezTo>
                  <a:cubicBezTo>
                    <a:pt x="72" y="138"/>
                    <a:pt x="72" y="138"/>
                    <a:pt x="72" y="138"/>
                  </a:cubicBezTo>
                  <a:cubicBezTo>
                    <a:pt x="55" y="138"/>
                    <a:pt x="55" y="138"/>
                    <a:pt x="55" y="138"/>
                  </a:cubicBezTo>
                  <a:cubicBezTo>
                    <a:pt x="55" y="106"/>
                    <a:pt x="55" y="106"/>
                    <a:pt x="55" y="106"/>
                  </a:cubicBezTo>
                  <a:cubicBezTo>
                    <a:pt x="55" y="104"/>
                    <a:pt x="54" y="101"/>
                    <a:pt x="53" y="99"/>
                  </a:cubicBezTo>
                  <a:cubicBezTo>
                    <a:pt x="112" y="82"/>
                    <a:pt x="112" y="82"/>
                    <a:pt x="112" y="82"/>
                  </a:cubicBezTo>
                  <a:cubicBezTo>
                    <a:pt x="115" y="81"/>
                    <a:pt x="118" y="79"/>
                    <a:pt x="119" y="76"/>
                  </a:cubicBezTo>
                  <a:cubicBezTo>
                    <a:pt x="120" y="73"/>
                    <a:pt x="121" y="70"/>
                    <a:pt x="120" y="67"/>
                  </a:cubicBezTo>
                  <a:cubicBezTo>
                    <a:pt x="119" y="64"/>
                    <a:pt x="119" y="64"/>
                    <a:pt x="119" y="64"/>
                  </a:cubicBezTo>
                  <a:cubicBezTo>
                    <a:pt x="117" y="58"/>
                    <a:pt x="110" y="54"/>
                    <a:pt x="105" y="56"/>
                  </a:cubicBezTo>
                  <a:cubicBezTo>
                    <a:pt x="9" y="85"/>
                    <a:pt x="9" y="85"/>
                    <a:pt x="9" y="85"/>
                  </a:cubicBezTo>
                  <a:cubicBezTo>
                    <a:pt x="6" y="86"/>
                    <a:pt x="4" y="88"/>
                    <a:pt x="3" y="90"/>
                  </a:cubicBezTo>
                  <a:cubicBezTo>
                    <a:pt x="1" y="92"/>
                    <a:pt x="1" y="95"/>
                    <a:pt x="1" y="97"/>
                  </a:cubicBezTo>
                  <a:cubicBezTo>
                    <a:pt x="2" y="98"/>
                    <a:pt x="2" y="98"/>
                    <a:pt x="2" y="99"/>
                  </a:cubicBezTo>
                  <a:cubicBezTo>
                    <a:pt x="3" y="102"/>
                    <a:pt x="3" y="102"/>
                    <a:pt x="3" y="102"/>
                  </a:cubicBezTo>
                  <a:cubicBezTo>
                    <a:pt x="4" y="106"/>
                    <a:pt x="7" y="109"/>
                    <a:pt x="10" y="110"/>
                  </a:cubicBezTo>
                  <a:cubicBezTo>
                    <a:pt x="11" y="110"/>
                    <a:pt x="11" y="110"/>
                    <a:pt x="11" y="110"/>
                  </a:cubicBezTo>
                  <a:cubicBezTo>
                    <a:pt x="23" y="113"/>
                    <a:pt x="23" y="113"/>
                    <a:pt x="23" y="113"/>
                  </a:cubicBezTo>
                  <a:cubicBezTo>
                    <a:pt x="26" y="114"/>
                    <a:pt x="28" y="118"/>
                    <a:pt x="28" y="121"/>
                  </a:cubicBezTo>
                  <a:cubicBezTo>
                    <a:pt x="28" y="138"/>
                    <a:pt x="28" y="138"/>
                    <a:pt x="28" y="138"/>
                  </a:cubicBezTo>
                  <a:cubicBezTo>
                    <a:pt x="17" y="138"/>
                    <a:pt x="17" y="138"/>
                    <a:pt x="17" y="138"/>
                  </a:cubicBezTo>
                  <a:cubicBezTo>
                    <a:pt x="17" y="187"/>
                    <a:pt x="17" y="187"/>
                    <a:pt x="17" y="187"/>
                  </a:cubicBezTo>
                  <a:cubicBezTo>
                    <a:pt x="17" y="199"/>
                    <a:pt x="28" y="208"/>
                    <a:pt x="40" y="209"/>
                  </a:cubicBezTo>
                  <a:cubicBezTo>
                    <a:pt x="40" y="214"/>
                    <a:pt x="40" y="214"/>
                    <a:pt x="40" y="214"/>
                  </a:cubicBezTo>
                  <a:cubicBezTo>
                    <a:pt x="40" y="220"/>
                    <a:pt x="46" y="225"/>
                    <a:pt x="53" y="225"/>
                  </a:cubicBezTo>
                  <a:cubicBezTo>
                    <a:pt x="74" y="225"/>
                    <a:pt x="74" y="225"/>
                    <a:pt x="74" y="225"/>
                  </a:cubicBezTo>
                  <a:cubicBezTo>
                    <a:pt x="81" y="225"/>
                    <a:pt x="87" y="220"/>
                    <a:pt x="87" y="214"/>
                  </a:cubicBezTo>
                  <a:cubicBezTo>
                    <a:pt x="87" y="209"/>
                    <a:pt x="87" y="209"/>
                    <a:pt x="87" y="209"/>
                  </a:cubicBezTo>
                  <a:cubicBezTo>
                    <a:pt x="99" y="208"/>
                    <a:pt x="110" y="199"/>
                    <a:pt x="110" y="187"/>
                  </a:cubicBezTo>
                  <a:cubicBezTo>
                    <a:pt x="110" y="138"/>
                    <a:pt x="110" y="138"/>
                    <a:pt x="110" y="138"/>
                  </a:cubicBezTo>
                  <a:cubicBezTo>
                    <a:pt x="99" y="138"/>
                    <a:pt x="99" y="138"/>
                    <a:pt x="99" y="138"/>
                  </a:cubicBezTo>
                  <a:cubicBezTo>
                    <a:pt x="99" y="125"/>
                    <a:pt x="99" y="125"/>
                    <a:pt x="99" y="125"/>
                  </a:cubicBezTo>
                  <a:cubicBezTo>
                    <a:pt x="99" y="122"/>
                    <a:pt x="101" y="118"/>
                    <a:pt x="104" y="117"/>
                  </a:cubicBezTo>
                  <a:cubicBezTo>
                    <a:pt x="112" y="115"/>
                    <a:pt x="112" y="115"/>
                    <a:pt x="112" y="115"/>
                  </a:cubicBezTo>
                  <a:cubicBezTo>
                    <a:pt x="118" y="113"/>
                    <a:pt x="122" y="107"/>
                    <a:pt x="120" y="101"/>
                  </a:cubicBezTo>
                  <a:close/>
                  <a:moveTo>
                    <a:pt x="43" y="98"/>
                  </a:moveTo>
                  <a:cubicBezTo>
                    <a:pt x="45" y="99"/>
                    <a:pt x="46" y="100"/>
                    <a:pt x="47" y="101"/>
                  </a:cubicBezTo>
                  <a:cubicBezTo>
                    <a:pt x="48" y="103"/>
                    <a:pt x="49" y="104"/>
                    <a:pt x="49" y="106"/>
                  </a:cubicBezTo>
                  <a:cubicBezTo>
                    <a:pt x="49" y="138"/>
                    <a:pt x="49" y="138"/>
                    <a:pt x="49" y="138"/>
                  </a:cubicBezTo>
                  <a:cubicBezTo>
                    <a:pt x="35" y="138"/>
                    <a:pt x="35" y="138"/>
                    <a:pt x="35" y="138"/>
                  </a:cubicBezTo>
                  <a:cubicBezTo>
                    <a:pt x="35" y="121"/>
                    <a:pt x="35" y="121"/>
                    <a:pt x="35" y="121"/>
                  </a:cubicBezTo>
                  <a:cubicBezTo>
                    <a:pt x="35" y="116"/>
                    <a:pt x="30" y="110"/>
                    <a:pt x="25" y="108"/>
                  </a:cubicBezTo>
                  <a:cubicBezTo>
                    <a:pt x="25" y="108"/>
                    <a:pt x="24" y="108"/>
                    <a:pt x="24" y="108"/>
                  </a:cubicBezTo>
                  <a:cubicBezTo>
                    <a:pt x="13" y="104"/>
                    <a:pt x="13" y="104"/>
                    <a:pt x="13" y="104"/>
                  </a:cubicBezTo>
                  <a:cubicBezTo>
                    <a:pt x="12" y="104"/>
                    <a:pt x="12" y="104"/>
                    <a:pt x="12" y="104"/>
                  </a:cubicBezTo>
                  <a:cubicBezTo>
                    <a:pt x="10" y="104"/>
                    <a:pt x="9" y="102"/>
                    <a:pt x="9" y="101"/>
                  </a:cubicBezTo>
                  <a:cubicBezTo>
                    <a:pt x="8" y="97"/>
                    <a:pt x="8" y="97"/>
                    <a:pt x="8" y="97"/>
                  </a:cubicBezTo>
                  <a:cubicBezTo>
                    <a:pt x="8" y="97"/>
                    <a:pt x="8" y="97"/>
                    <a:pt x="8" y="97"/>
                  </a:cubicBezTo>
                  <a:cubicBezTo>
                    <a:pt x="7" y="96"/>
                    <a:pt x="7" y="94"/>
                    <a:pt x="8" y="93"/>
                  </a:cubicBezTo>
                  <a:cubicBezTo>
                    <a:pt x="9" y="92"/>
                    <a:pt x="10" y="91"/>
                    <a:pt x="11" y="90"/>
                  </a:cubicBezTo>
                  <a:cubicBezTo>
                    <a:pt x="12" y="90"/>
                    <a:pt x="12" y="90"/>
                    <a:pt x="12" y="90"/>
                  </a:cubicBezTo>
                  <a:cubicBezTo>
                    <a:pt x="13" y="90"/>
                    <a:pt x="13" y="90"/>
                    <a:pt x="13" y="90"/>
                  </a:cubicBezTo>
                  <a:cubicBezTo>
                    <a:pt x="24" y="86"/>
                    <a:pt x="24" y="86"/>
                    <a:pt x="24" y="86"/>
                  </a:cubicBezTo>
                  <a:cubicBezTo>
                    <a:pt x="106" y="62"/>
                    <a:pt x="106" y="62"/>
                    <a:pt x="106" y="62"/>
                  </a:cubicBezTo>
                  <a:cubicBezTo>
                    <a:pt x="107" y="62"/>
                    <a:pt x="107" y="62"/>
                    <a:pt x="108" y="62"/>
                  </a:cubicBezTo>
                  <a:cubicBezTo>
                    <a:pt x="110" y="62"/>
                    <a:pt x="112" y="63"/>
                    <a:pt x="113" y="66"/>
                  </a:cubicBezTo>
                  <a:cubicBezTo>
                    <a:pt x="114" y="69"/>
                    <a:pt x="114" y="69"/>
                    <a:pt x="114" y="69"/>
                  </a:cubicBezTo>
                  <a:cubicBezTo>
                    <a:pt x="115" y="71"/>
                    <a:pt x="114" y="72"/>
                    <a:pt x="114" y="73"/>
                  </a:cubicBezTo>
                  <a:cubicBezTo>
                    <a:pt x="113" y="74"/>
                    <a:pt x="112" y="75"/>
                    <a:pt x="111" y="76"/>
                  </a:cubicBezTo>
                  <a:cubicBezTo>
                    <a:pt x="49" y="94"/>
                    <a:pt x="49" y="94"/>
                    <a:pt x="49" y="94"/>
                  </a:cubicBezTo>
                  <a:cubicBezTo>
                    <a:pt x="39" y="97"/>
                    <a:pt x="43" y="98"/>
                    <a:pt x="43" y="98"/>
                  </a:cubicBezTo>
                  <a:close/>
                  <a:moveTo>
                    <a:pt x="111" y="109"/>
                  </a:moveTo>
                  <a:cubicBezTo>
                    <a:pt x="103" y="111"/>
                    <a:pt x="103" y="111"/>
                    <a:pt x="103" y="111"/>
                  </a:cubicBezTo>
                  <a:cubicBezTo>
                    <a:pt x="97" y="113"/>
                    <a:pt x="92" y="119"/>
                    <a:pt x="92" y="125"/>
                  </a:cubicBezTo>
                  <a:cubicBezTo>
                    <a:pt x="92" y="138"/>
                    <a:pt x="92" y="138"/>
                    <a:pt x="92" y="138"/>
                  </a:cubicBezTo>
                  <a:cubicBezTo>
                    <a:pt x="78" y="138"/>
                    <a:pt x="78" y="138"/>
                    <a:pt x="78" y="138"/>
                  </a:cubicBezTo>
                  <a:cubicBezTo>
                    <a:pt x="78" y="110"/>
                    <a:pt x="78" y="110"/>
                    <a:pt x="78" y="110"/>
                  </a:cubicBezTo>
                  <a:cubicBezTo>
                    <a:pt x="78" y="107"/>
                    <a:pt x="81" y="103"/>
                    <a:pt x="84" y="102"/>
                  </a:cubicBezTo>
                  <a:cubicBezTo>
                    <a:pt x="106" y="96"/>
                    <a:pt x="106" y="96"/>
                    <a:pt x="106" y="96"/>
                  </a:cubicBezTo>
                  <a:cubicBezTo>
                    <a:pt x="109" y="95"/>
                    <a:pt x="112" y="96"/>
                    <a:pt x="113" y="99"/>
                  </a:cubicBezTo>
                  <a:cubicBezTo>
                    <a:pt x="114" y="103"/>
                    <a:pt x="114" y="103"/>
                    <a:pt x="114" y="103"/>
                  </a:cubicBezTo>
                  <a:cubicBezTo>
                    <a:pt x="115" y="106"/>
                    <a:pt x="113" y="109"/>
                    <a:pt x="111" y="109"/>
                  </a:cubicBezTo>
                  <a:close/>
                </a:path>
              </a:pathLst>
            </a:custGeom>
            <a:solidFill>
              <a:srgbClr val="FFFFFF"/>
            </a:solidFill>
            <a:ln>
              <a:noFill/>
            </a:ln>
          </p:spPr>
          <p:txBody>
            <a:bodyPr anchor="t" anchorCtr="0" bIns="25709" compatLnSpc="1" lIns="51416" numCol="1" rIns="51416" tIns="25709" vert="horz" wrap="square">
              <a:prstTxWarp prst="textNoShape">
                <a:avLst/>
              </a:prstTxWarp>
            </a:bodyPr>
            <a:lstStyle/>
            <a:p>
              <a:pPr defTabSz="816377"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mtClean="0" spc="0" strike="noStrike" sz="1181" u="none">
                <a:ln>
                  <a:noFill/>
                </a:ln>
                <a:solidFill>
                  <a:prstClr val="black"/>
                </a:solidFill>
                <a:effectLst/>
                <a:uLnTx/>
                <a:uFillTx/>
                <a:latin charset="-122" pitchFamily="34" typeface="微软雅黑"/>
                <a:ea charset="-122" pitchFamily="34" typeface="微软雅黑"/>
              </a:endParaRPr>
            </a:p>
          </p:txBody>
        </p:sp>
      </p:grpSp>
    </p:spTree>
    <p:extLst>
      <p:ext uri="{BB962C8B-B14F-4D97-AF65-F5344CB8AC3E}">
        <p14:creationId val="3993423564"/>
      </p:ext>
    </p:extLst>
  </p:cSld>
  <p:clrMapOvr>
    <a:masterClrMapping/>
  </p:clrMapOvr>
  <p:transition advTm="8000" spd="slow">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grpId="0" id="5" nodeType="afterEffect" presetClass="entr" presetID="49" presetSubtype="0">
                                  <p:stCondLst>
                                    <p:cond delay="0"/>
                                  </p:stCondLst>
                                  <p:childTnLst>
                                    <p:set>
                                      <p:cBhvr>
                                        <p:cTn dur="1" fill="hold" id="6">
                                          <p:stCondLst>
                                            <p:cond delay="0"/>
                                          </p:stCondLst>
                                        </p:cTn>
                                        <p:tgtEl>
                                          <p:spTgt spid="36"/>
                                        </p:tgtEl>
                                        <p:attrNameLst>
                                          <p:attrName>style.visibility</p:attrName>
                                        </p:attrNameLst>
                                      </p:cBhvr>
                                      <p:to>
                                        <p:strVal val="visible"/>
                                      </p:to>
                                    </p:set>
                                    <p:anim calcmode="lin" valueType="num">
                                      <p:cBhvr>
                                        <p:cTn dur="500" fill="hold" id="7"/>
                                        <p:tgtEl>
                                          <p:spTgt spid="36"/>
                                        </p:tgtEl>
                                        <p:attrNameLst>
                                          <p:attrName>ppt_w</p:attrName>
                                        </p:attrNameLst>
                                      </p:cBhvr>
                                      <p:tavLst>
                                        <p:tav tm="0">
                                          <p:val>
                                            <p:fltVal val="0"/>
                                          </p:val>
                                        </p:tav>
                                        <p:tav tm="100000">
                                          <p:val>
                                            <p:strVal val="#ppt_w"/>
                                          </p:val>
                                        </p:tav>
                                      </p:tavLst>
                                    </p:anim>
                                    <p:anim calcmode="lin" valueType="num">
                                      <p:cBhvr>
                                        <p:cTn dur="500" fill="hold" id="8"/>
                                        <p:tgtEl>
                                          <p:spTgt spid="36"/>
                                        </p:tgtEl>
                                        <p:attrNameLst>
                                          <p:attrName>ppt_h</p:attrName>
                                        </p:attrNameLst>
                                      </p:cBhvr>
                                      <p:tavLst>
                                        <p:tav tm="0">
                                          <p:val>
                                            <p:fltVal val="0"/>
                                          </p:val>
                                        </p:tav>
                                        <p:tav tm="100000">
                                          <p:val>
                                            <p:strVal val="#ppt_h"/>
                                          </p:val>
                                        </p:tav>
                                      </p:tavLst>
                                    </p:anim>
                                    <p:anim calcmode="lin" valueType="num">
                                      <p:cBhvr>
                                        <p:cTn dur="500" fill="hold" id="9"/>
                                        <p:tgtEl>
                                          <p:spTgt spid="36"/>
                                        </p:tgtEl>
                                        <p:attrNameLst>
                                          <p:attrName>style.rotation</p:attrName>
                                        </p:attrNameLst>
                                      </p:cBhvr>
                                      <p:tavLst>
                                        <p:tav tm="0">
                                          <p:val>
                                            <p:fltVal val="360"/>
                                          </p:val>
                                        </p:tav>
                                        <p:tav tm="100000">
                                          <p:val>
                                            <p:fltVal val="0"/>
                                          </p:val>
                                        </p:tav>
                                      </p:tavLst>
                                    </p:anim>
                                    <p:animEffect filter="fade" transition="in">
                                      <p:cBhvr>
                                        <p:cTn dur="500" id="10"/>
                                        <p:tgtEl>
                                          <p:spTgt spid="36"/>
                                        </p:tgtEl>
                                      </p:cBhvr>
                                    </p:animEffect>
                                  </p:childTnLst>
                                </p:cTn>
                              </p:par>
                            </p:childTnLst>
                          </p:cTn>
                        </p:par>
                        <p:par>
                          <p:cTn fill="hold" id="11" nodeType="afterGroup">
                            <p:stCondLst>
                              <p:cond delay="500"/>
                            </p:stCondLst>
                            <p:childTnLst>
                              <p:par>
                                <p:cTn fill="hold" id="12" nodeType="afterEffect" presetClass="entr" presetID="10" presetSubtype="0">
                                  <p:stCondLst>
                                    <p:cond delay="0"/>
                                  </p:stCondLst>
                                  <p:childTnLst>
                                    <p:set>
                                      <p:cBhvr>
                                        <p:cTn dur="1" fill="hold" id="13">
                                          <p:stCondLst>
                                            <p:cond delay="0"/>
                                          </p:stCondLst>
                                        </p:cTn>
                                        <p:tgtEl>
                                          <p:spTgt spid="37"/>
                                        </p:tgtEl>
                                        <p:attrNameLst>
                                          <p:attrName>style.visibility</p:attrName>
                                        </p:attrNameLst>
                                      </p:cBhvr>
                                      <p:to>
                                        <p:strVal val="visible"/>
                                      </p:to>
                                    </p:set>
                                    <p:animEffect filter="fade" transition="in">
                                      <p:cBhvr>
                                        <p:cTn dur="500" id="14"/>
                                        <p:tgtEl>
                                          <p:spTgt spid="37"/>
                                        </p:tgtEl>
                                      </p:cBhvr>
                                    </p:animEffect>
                                  </p:childTnLst>
                                </p:cTn>
                              </p:par>
                            </p:childTnLst>
                          </p:cTn>
                        </p:par>
                        <p:par>
                          <p:cTn fill="hold" id="15" nodeType="afterGroup">
                            <p:stCondLst>
                              <p:cond delay="1000"/>
                            </p:stCondLst>
                            <p:childTnLst>
                              <p:par>
                                <p:cTn decel="100000" fill="hold" id="16" nodeType="afterEffect" presetClass="entr" presetID="49" presetSubtype="0">
                                  <p:stCondLst>
                                    <p:cond delay="0"/>
                                  </p:stCondLst>
                                  <p:childTnLst>
                                    <p:set>
                                      <p:cBhvr>
                                        <p:cTn dur="1" fill="hold" id="17">
                                          <p:stCondLst>
                                            <p:cond delay="0"/>
                                          </p:stCondLst>
                                        </p:cTn>
                                        <p:tgtEl>
                                          <p:spTgt spid="44"/>
                                        </p:tgtEl>
                                        <p:attrNameLst>
                                          <p:attrName>style.visibility</p:attrName>
                                        </p:attrNameLst>
                                      </p:cBhvr>
                                      <p:to>
                                        <p:strVal val="visible"/>
                                      </p:to>
                                    </p:set>
                                    <p:anim calcmode="lin" valueType="num">
                                      <p:cBhvr>
                                        <p:cTn dur="500" fill="hold" id="18"/>
                                        <p:tgtEl>
                                          <p:spTgt spid="44"/>
                                        </p:tgtEl>
                                        <p:attrNameLst>
                                          <p:attrName>ppt_w</p:attrName>
                                        </p:attrNameLst>
                                      </p:cBhvr>
                                      <p:tavLst>
                                        <p:tav tm="0">
                                          <p:val>
                                            <p:fltVal val="0"/>
                                          </p:val>
                                        </p:tav>
                                        <p:tav tm="100000">
                                          <p:val>
                                            <p:strVal val="#ppt_w"/>
                                          </p:val>
                                        </p:tav>
                                      </p:tavLst>
                                    </p:anim>
                                    <p:anim calcmode="lin" valueType="num">
                                      <p:cBhvr>
                                        <p:cTn dur="500" fill="hold" id="19"/>
                                        <p:tgtEl>
                                          <p:spTgt spid="44"/>
                                        </p:tgtEl>
                                        <p:attrNameLst>
                                          <p:attrName>ppt_h</p:attrName>
                                        </p:attrNameLst>
                                      </p:cBhvr>
                                      <p:tavLst>
                                        <p:tav tm="0">
                                          <p:val>
                                            <p:fltVal val="0"/>
                                          </p:val>
                                        </p:tav>
                                        <p:tav tm="100000">
                                          <p:val>
                                            <p:strVal val="#ppt_h"/>
                                          </p:val>
                                        </p:tav>
                                      </p:tavLst>
                                    </p:anim>
                                    <p:anim calcmode="lin" valueType="num">
                                      <p:cBhvr>
                                        <p:cTn dur="500" fill="hold" id="20"/>
                                        <p:tgtEl>
                                          <p:spTgt spid="44"/>
                                        </p:tgtEl>
                                        <p:attrNameLst>
                                          <p:attrName>style.rotation</p:attrName>
                                        </p:attrNameLst>
                                      </p:cBhvr>
                                      <p:tavLst>
                                        <p:tav tm="0">
                                          <p:val>
                                            <p:fltVal val="360"/>
                                          </p:val>
                                        </p:tav>
                                        <p:tav tm="100000">
                                          <p:val>
                                            <p:fltVal val="0"/>
                                          </p:val>
                                        </p:tav>
                                      </p:tavLst>
                                    </p:anim>
                                    <p:animEffect filter="fade" transition="in">
                                      <p:cBhvr>
                                        <p:cTn dur="500" id="21"/>
                                        <p:tgtEl>
                                          <p:spTgt spid="44"/>
                                        </p:tgtEl>
                                      </p:cBhvr>
                                    </p:animEffect>
                                  </p:childTnLst>
                                </p:cTn>
                              </p:par>
                            </p:childTnLst>
                          </p:cTn>
                        </p:par>
                        <p:par>
                          <p:cTn fill="hold" id="22" nodeType="afterGroup">
                            <p:stCondLst>
                              <p:cond delay="1500"/>
                            </p:stCondLst>
                            <p:childTnLst>
                              <p:par>
                                <p:cTn fill="hold" grpId="0" id="23" nodeType="afterEffect" presetClass="entr" presetID="22" presetSubtype="2">
                                  <p:stCondLst>
                                    <p:cond delay="0"/>
                                  </p:stCondLst>
                                  <p:childTnLst>
                                    <p:set>
                                      <p:cBhvr>
                                        <p:cTn dur="1" fill="hold" id="24">
                                          <p:stCondLst>
                                            <p:cond delay="0"/>
                                          </p:stCondLst>
                                        </p:cTn>
                                        <p:tgtEl>
                                          <p:spTgt spid="99"/>
                                        </p:tgtEl>
                                        <p:attrNameLst>
                                          <p:attrName>style.visibility</p:attrName>
                                        </p:attrNameLst>
                                      </p:cBhvr>
                                      <p:to>
                                        <p:strVal val="visible"/>
                                      </p:to>
                                    </p:set>
                                    <p:animEffect filter="wipe(right)" transition="in">
                                      <p:cBhvr>
                                        <p:cTn dur="500" id="25"/>
                                        <p:tgtEl>
                                          <p:spTgt spid="99"/>
                                        </p:tgtEl>
                                      </p:cBhvr>
                                    </p:animEffect>
                                  </p:childTnLst>
                                </p:cTn>
                              </p:par>
                            </p:childTnLst>
                          </p:cTn>
                        </p:par>
                        <p:par>
                          <p:cTn fill="hold" id="26" nodeType="afterGroup">
                            <p:stCondLst>
                              <p:cond delay="2000"/>
                            </p:stCondLst>
                            <p:childTnLst>
                              <p:par>
                                <p:cTn fill="hold" grpId="0" id="27" nodeType="afterEffect" presetClass="entr" presetID="22" presetSubtype="2">
                                  <p:stCondLst>
                                    <p:cond delay="0"/>
                                  </p:stCondLst>
                                  <p:childTnLst>
                                    <p:set>
                                      <p:cBhvr>
                                        <p:cTn dur="1" fill="hold" id="28">
                                          <p:stCondLst>
                                            <p:cond delay="0"/>
                                          </p:stCondLst>
                                        </p:cTn>
                                        <p:tgtEl>
                                          <p:spTgt spid="100"/>
                                        </p:tgtEl>
                                        <p:attrNameLst>
                                          <p:attrName>style.visibility</p:attrName>
                                        </p:attrNameLst>
                                      </p:cBhvr>
                                      <p:to>
                                        <p:strVal val="visible"/>
                                      </p:to>
                                    </p:set>
                                    <p:animEffect filter="wipe(right)" transition="in">
                                      <p:cBhvr>
                                        <p:cTn dur="500" id="29"/>
                                        <p:tgtEl>
                                          <p:spTgt spid="100"/>
                                        </p:tgtEl>
                                      </p:cBhvr>
                                    </p:animEffect>
                                  </p:childTnLst>
                                </p:cTn>
                              </p:par>
                            </p:childTnLst>
                          </p:cTn>
                        </p:par>
                        <p:par>
                          <p:cTn fill="hold" id="30" nodeType="afterGroup">
                            <p:stCondLst>
                              <p:cond delay="2500"/>
                            </p:stCondLst>
                            <p:childTnLst>
                              <p:par>
                                <p:cTn fill="hold" grpId="0" id="31" nodeType="afterEffect" presetClass="entr" presetID="22" presetSubtype="2">
                                  <p:stCondLst>
                                    <p:cond delay="0"/>
                                  </p:stCondLst>
                                  <p:childTnLst>
                                    <p:set>
                                      <p:cBhvr>
                                        <p:cTn dur="1" fill="hold" id="32">
                                          <p:stCondLst>
                                            <p:cond delay="0"/>
                                          </p:stCondLst>
                                        </p:cTn>
                                        <p:tgtEl>
                                          <p:spTgt spid="101"/>
                                        </p:tgtEl>
                                        <p:attrNameLst>
                                          <p:attrName>style.visibility</p:attrName>
                                        </p:attrNameLst>
                                      </p:cBhvr>
                                      <p:to>
                                        <p:strVal val="visible"/>
                                      </p:to>
                                    </p:set>
                                    <p:animEffect filter="wipe(right)" transition="in">
                                      <p:cBhvr>
                                        <p:cTn dur="500" id="33"/>
                                        <p:tgtEl>
                                          <p:spTgt spid="101"/>
                                        </p:tgtEl>
                                      </p:cBhvr>
                                    </p:animEffect>
                                  </p:childTnLst>
                                </p:cTn>
                              </p:par>
                            </p:childTnLst>
                          </p:cTn>
                        </p:par>
                        <p:par>
                          <p:cTn fill="hold" id="34" nodeType="afterGroup">
                            <p:stCondLst>
                              <p:cond delay="3000"/>
                            </p:stCondLst>
                            <p:childTnLst>
                              <p:par>
                                <p:cTn decel="100000" fill="hold" id="35" nodeType="afterEffect" presetClass="entr" presetID="49" presetSubtype="0">
                                  <p:stCondLst>
                                    <p:cond delay="0"/>
                                  </p:stCondLst>
                                  <p:childTnLst>
                                    <p:set>
                                      <p:cBhvr>
                                        <p:cTn dur="1" fill="hold" id="36">
                                          <p:stCondLst>
                                            <p:cond delay="0"/>
                                          </p:stCondLst>
                                        </p:cTn>
                                        <p:tgtEl>
                                          <p:spTgt spid="50"/>
                                        </p:tgtEl>
                                        <p:attrNameLst>
                                          <p:attrName>style.visibility</p:attrName>
                                        </p:attrNameLst>
                                      </p:cBhvr>
                                      <p:to>
                                        <p:strVal val="visible"/>
                                      </p:to>
                                    </p:set>
                                    <p:anim calcmode="lin" valueType="num">
                                      <p:cBhvr>
                                        <p:cTn dur="500" fill="hold" id="37"/>
                                        <p:tgtEl>
                                          <p:spTgt spid="50"/>
                                        </p:tgtEl>
                                        <p:attrNameLst>
                                          <p:attrName>ppt_w</p:attrName>
                                        </p:attrNameLst>
                                      </p:cBhvr>
                                      <p:tavLst>
                                        <p:tav tm="0">
                                          <p:val>
                                            <p:fltVal val="0"/>
                                          </p:val>
                                        </p:tav>
                                        <p:tav tm="100000">
                                          <p:val>
                                            <p:strVal val="#ppt_w"/>
                                          </p:val>
                                        </p:tav>
                                      </p:tavLst>
                                    </p:anim>
                                    <p:anim calcmode="lin" valueType="num">
                                      <p:cBhvr>
                                        <p:cTn dur="500" fill="hold" id="38"/>
                                        <p:tgtEl>
                                          <p:spTgt spid="50"/>
                                        </p:tgtEl>
                                        <p:attrNameLst>
                                          <p:attrName>ppt_h</p:attrName>
                                        </p:attrNameLst>
                                      </p:cBhvr>
                                      <p:tavLst>
                                        <p:tav tm="0">
                                          <p:val>
                                            <p:fltVal val="0"/>
                                          </p:val>
                                        </p:tav>
                                        <p:tav tm="100000">
                                          <p:val>
                                            <p:strVal val="#ppt_h"/>
                                          </p:val>
                                        </p:tav>
                                      </p:tavLst>
                                    </p:anim>
                                    <p:anim calcmode="lin" valueType="num">
                                      <p:cBhvr>
                                        <p:cTn dur="500" fill="hold" id="39"/>
                                        <p:tgtEl>
                                          <p:spTgt spid="50"/>
                                        </p:tgtEl>
                                        <p:attrNameLst>
                                          <p:attrName>style.rotation</p:attrName>
                                        </p:attrNameLst>
                                      </p:cBhvr>
                                      <p:tavLst>
                                        <p:tav tm="0">
                                          <p:val>
                                            <p:fltVal val="360"/>
                                          </p:val>
                                        </p:tav>
                                        <p:tav tm="100000">
                                          <p:val>
                                            <p:fltVal val="0"/>
                                          </p:val>
                                        </p:tav>
                                      </p:tavLst>
                                    </p:anim>
                                    <p:animEffect filter="fade" transition="in">
                                      <p:cBhvr>
                                        <p:cTn dur="500" id="40"/>
                                        <p:tgtEl>
                                          <p:spTgt spid="50"/>
                                        </p:tgtEl>
                                      </p:cBhvr>
                                    </p:animEffect>
                                  </p:childTnLst>
                                </p:cTn>
                              </p:par>
                            </p:childTnLst>
                          </p:cTn>
                        </p:par>
                        <p:par>
                          <p:cTn fill="hold" id="41" nodeType="afterGroup">
                            <p:stCondLst>
                              <p:cond delay="3500"/>
                            </p:stCondLst>
                            <p:childTnLst>
                              <p:par>
                                <p:cTn fill="hold" grpId="0" id="42" nodeType="afterEffect" presetClass="entr" presetID="22" presetSubtype="2">
                                  <p:stCondLst>
                                    <p:cond delay="0"/>
                                  </p:stCondLst>
                                  <p:childTnLst>
                                    <p:set>
                                      <p:cBhvr>
                                        <p:cTn dur="1" fill="hold" id="43">
                                          <p:stCondLst>
                                            <p:cond delay="0"/>
                                          </p:stCondLst>
                                        </p:cTn>
                                        <p:tgtEl>
                                          <p:spTgt spid="98"/>
                                        </p:tgtEl>
                                        <p:attrNameLst>
                                          <p:attrName>style.visibility</p:attrName>
                                        </p:attrNameLst>
                                      </p:cBhvr>
                                      <p:to>
                                        <p:strVal val="visible"/>
                                      </p:to>
                                    </p:set>
                                    <p:animEffect filter="wipe(right)" transition="in">
                                      <p:cBhvr>
                                        <p:cTn dur="500" id="44"/>
                                        <p:tgtEl>
                                          <p:spTgt spid="98"/>
                                        </p:tgtEl>
                                      </p:cBhvr>
                                    </p:animEffect>
                                  </p:childTnLst>
                                </p:cTn>
                              </p:par>
                            </p:childTnLst>
                          </p:cTn>
                        </p:par>
                        <p:par>
                          <p:cTn fill="hold" id="45" nodeType="afterGroup">
                            <p:stCondLst>
                              <p:cond delay="4000"/>
                            </p:stCondLst>
                            <p:childTnLst>
                              <p:par>
                                <p:cTn fill="hold" grpId="0" id="46" nodeType="afterEffect" presetClass="entr" presetID="22" presetSubtype="2">
                                  <p:stCondLst>
                                    <p:cond delay="0"/>
                                  </p:stCondLst>
                                  <p:childTnLst>
                                    <p:set>
                                      <p:cBhvr>
                                        <p:cTn dur="1" fill="hold" id="47">
                                          <p:stCondLst>
                                            <p:cond delay="0"/>
                                          </p:stCondLst>
                                        </p:cTn>
                                        <p:tgtEl>
                                          <p:spTgt spid="102"/>
                                        </p:tgtEl>
                                        <p:attrNameLst>
                                          <p:attrName>style.visibility</p:attrName>
                                        </p:attrNameLst>
                                      </p:cBhvr>
                                      <p:to>
                                        <p:strVal val="visible"/>
                                      </p:to>
                                    </p:set>
                                    <p:animEffect filter="wipe(right)" transition="in">
                                      <p:cBhvr>
                                        <p:cTn dur="500" id="48"/>
                                        <p:tgtEl>
                                          <p:spTgt spid="102"/>
                                        </p:tgtEl>
                                      </p:cBhvr>
                                    </p:animEffect>
                                  </p:childTnLst>
                                </p:cTn>
                              </p:par>
                            </p:childTnLst>
                          </p:cTn>
                        </p:par>
                        <p:par>
                          <p:cTn fill="hold" id="49" nodeType="afterGroup">
                            <p:stCondLst>
                              <p:cond delay="4500"/>
                            </p:stCondLst>
                            <p:childTnLst>
                              <p:par>
                                <p:cTn fill="hold" grpId="0" id="50" nodeType="afterEffect" presetClass="entr" presetID="22" presetSubtype="2">
                                  <p:stCondLst>
                                    <p:cond delay="0"/>
                                  </p:stCondLst>
                                  <p:childTnLst>
                                    <p:set>
                                      <p:cBhvr>
                                        <p:cTn dur="1" fill="hold" id="51">
                                          <p:stCondLst>
                                            <p:cond delay="0"/>
                                          </p:stCondLst>
                                        </p:cTn>
                                        <p:tgtEl>
                                          <p:spTgt spid="103"/>
                                        </p:tgtEl>
                                        <p:attrNameLst>
                                          <p:attrName>style.visibility</p:attrName>
                                        </p:attrNameLst>
                                      </p:cBhvr>
                                      <p:to>
                                        <p:strVal val="visible"/>
                                      </p:to>
                                    </p:set>
                                    <p:animEffect filter="wipe(right)" transition="in">
                                      <p:cBhvr>
                                        <p:cTn dur="500" id="52"/>
                                        <p:tgtEl>
                                          <p:spTgt spid="103"/>
                                        </p:tgtEl>
                                      </p:cBhvr>
                                    </p:animEffect>
                                  </p:childTnLst>
                                </p:cTn>
                              </p:par>
                            </p:childTnLst>
                          </p:cTn>
                        </p:par>
                        <p:par>
                          <p:cTn fill="hold" id="53" nodeType="afterGroup">
                            <p:stCondLst>
                              <p:cond delay="5000"/>
                            </p:stCondLst>
                            <p:childTnLst>
                              <p:par>
                                <p:cTn decel="100000" fill="hold" id="54" nodeType="afterEffect" presetClass="entr" presetID="49" presetSubtype="0">
                                  <p:stCondLst>
                                    <p:cond delay="0"/>
                                  </p:stCondLst>
                                  <p:childTnLst>
                                    <p:set>
                                      <p:cBhvr>
                                        <p:cTn dur="1" fill="hold" id="55">
                                          <p:stCondLst>
                                            <p:cond delay="0"/>
                                          </p:stCondLst>
                                        </p:cTn>
                                        <p:tgtEl>
                                          <p:spTgt spid="115"/>
                                        </p:tgtEl>
                                        <p:attrNameLst>
                                          <p:attrName>style.visibility</p:attrName>
                                        </p:attrNameLst>
                                      </p:cBhvr>
                                      <p:to>
                                        <p:strVal val="visible"/>
                                      </p:to>
                                    </p:set>
                                    <p:anim calcmode="lin" valueType="num">
                                      <p:cBhvr>
                                        <p:cTn dur="500" fill="hold" id="56"/>
                                        <p:tgtEl>
                                          <p:spTgt spid="115"/>
                                        </p:tgtEl>
                                        <p:attrNameLst>
                                          <p:attrName>ppt_w</p:attrName>
                                        </p:attrNameLst>
                                      </p:cBhvr>
                                      <p:tavLst>
                                        <p:tav tm="0">
                                          <p:val>
                                            <p:fltVal val="0"/>
                                          </p:val>
                                        </p:tav>
                                        <p:tav tm="100000">
                                          <p:val>
                                            <p:strVal val="#ppt_w"/>
                                          </p:val>
                                        </p:tav>
                                      </p:tavLst>
                                    </p:anim>
                                    <p:anim calcmode="lin" valueType="num">
                                      <p:cBhvr>
                                        <p:cTn dur="500" fill="hold" id="57"/>
                                        <p:tgtEl>
                                          <p:spTgt spid="115"/>
                                        </p:tgtEl>
                                        <p:attrNameLst>
                                          <p:attrName>ppt_h</p:attrName>
                                        </p:attrNameLst>
                                      </p:cBhvr>
                                      <p:tavLst>
                                        <p:tav tm="0">
                                          <p:val>
                                            <p:fltVal val="0"/>
                                          </p:val>
                                        </p:tav>
                                        <p:tav tm="100000">
                                          <p:val>
                                            <p:strVal val="#ppt_h"/>
                                          </p:val>
                                        </p:tav>
                                      </p:tavLst>
                                    </p:anim>
                                    <p:anim calcmode="lin" valueType="num">
                                      <p:cBhvr>
                                        <p:cTn dur="500" fill="hold" id="58"/>
                                        <p:tgtEl>
                                          <p:spTgt spid="115"/>
                                        </p:tgtEl>
                                        <p:attrNameLst>
                                          <p:attrName>style.rotation</p:attrName>
                                        </p:attrNameLst>
                                      </p:cBhvr>
                                      <p:tavLst>
                                        <p:tav tm="0">
                                          <p:val>
                                            <p:fltVal val="360"/>
                                          </p:val>
                                        </p:tav>
                                        <p:tav tm="100000">
                                          <p:val>
                                            <p:fltVal val="0"/>
                                          </p:val>
                                        </p:tav>
                                      </p:tavLst>
                                    </p:anim>
                                    <p:animEffect filter="fade" transition="in">
                                      <p:cBhvr>
                                        <p:cTn dur="500" id="59"/>
                                        <p:tgtEl>
                                          <p:spTgt spid="115"/>
                                        </p:tgtEl>
                                      </p:cBhvr>
                                    </p:animEffect>
                                  </p:childTnLst>
                                </p:cTn>
                              </p:par>
                            </p:childTnLst>
                          </p:cTn>
                        </p:par>
                        <p:par>
                          <p:cTn fill="hold" id="60" nodeType="afterGroup">
                            <p:stCondLst>
                              <p:cond delay="5500"/>
                            </p:stCondLst>
                            <p:childTnLst>
                              <p:par>
                                <p:cTn fill="hold" grpId="0" id="61" nodeType="afterEffect" presetClass="entr" presetID="22" presetSubtype="2">
                                  <p:stCondLst>
                                    <p:cond delay="0"/>
                                  </p:stCondLst>
                                  <p:childTnLst>
                                    <p:set>
                                      <p:cBhvr>
                                        <p:cTn dur="1" fill="hold" id="62">
                                          <p:stCondLst>
                                            <p:cond delay="0"/>
                                          </p:stCondLst>
                                        </p:cTn>
                                        <p:tgtEl>
                                          <p:spTgt spid="97"/>
                                        </p:tgtEl>
                                        <p:attrNameLst>
                                          <p:attrName>style.visibility</p:attrName>
                                        </p:attrNameLst>
                                      </p:cBhvr>
                                      <p:to>
                                        <p:strVal val="visible"/>
                                      </p:to>
                                    </p:set>
                                    <p:animEffect filter="wipe(right)" transition="in">
                                      <p:cBhvr>
                                        <p:cTn dur="500" id="63"/>
                                        <p:tgtEl>
                                          <p:spTgt spid="97"/>
                                        </p:tgtEl>
                                      </p:cBhvr>
                                    </p:animEffect>
                                  </p:childTnLst>
                                </p:cTn>
                              </p:par>
                            </p:childTnLst>
                          </p:cTn>
                        </p:par>
                        <p:par>
                          <p:cTn fill="hold" id="64" nodeType="afterGroup">
                            <p:stCondLst>
                              <p:cond delay="6000"/>
                            </p:stCondLst>
                            <p:childTnLst>
                              <p:par>
                                <p:cTn fill="hold" grpId="0" id="65" nodeType="afterEffect" presetClass="entr" presetID="22" presetSubtype="2">
                                  <p:stCondLst>
                                    <p:cond delay="0"/>
                                  </p:stCondLst>
                                  <p:childTnLst>
                                    <p:set>
                                      <p:cBhvr>
                                        <p:cTn dur="1" fill="hold" id="66">
                                          <p:stCondLst>
                                            <p:cond delay="0"/>
                                          </p:stCondLst>
                                        </p:cTn>
                                        <p:tgtEl>
                                          <p:spTgt spid="104"/>
                                        </p:tgtEl>
                                        <p:attrNameLst>
                                          <p:attrName>style.visibility</p:attrName>
                                        </p:attrNameLst>
                                      </p:cBhvr>
                                      <p:to>
                                        <p:strVal val="visible"/>
                                      </p:to>
                                    </p:set>
                                    <p:animEffect filter="wipe(right)" transition="in">
                                      <p:cBhvr>
                                        <p:cTn dur="500" id="67"/>
                                        <p:tgtEl>
                                          <p:spTgt spid="104"/>
                                        </p:tgtEl>
                                      </p:cBhvr>
                                    </p:animEffect>
                                  </p:childTnLst>
                                </p:cTn>
                              </p:par>
                            </p:childTnLst>
                          </p:cTn>
                        </p:par>
                        <p:par>
                          <p:cTn fill="hold" id="68" nodeType="afterGroup">
                            <p:stCondLst>
                              <p:cond delay="6500"/>
                            </p:stCondLst>
                            <p:childTnLst>
                              <p:par>
                                <p:cTn fill="hold" grpId="0" id="69" nodeType="afterEffect" presetClass="entr" presetID="22" presetSubtype="2">
                                  <p:stCondLst>
                                    <p:cond delay="0"/>
                                  </p:stCondLst>
                                  <p:childTnLst>
                                    <p:set>
                                      <p:cBhvr>
                                        <p:cTn dur="1" fill="hold" id="70">
                                          <p:stCondLst>
                                            <p:cond delay="0"/>
                                          </p:stCondLst>
                                        </p:cTn>
                                        <p:tgtEl>
                                          <p:spTgt spid="105"/>
                                        </p:tgtEl>
                                        <p:attrNameLst>
                                          <p:attrName>style.visibility</p:attrName>
                                        </p:attrNameLst>
                                      </p:cBhvr>
                                      <p:to>
                                        <p:strVal val="visible"/>
                                      </p:to>
                                    </p:set>
                                    <p:animEffect filter="wipe(right)" transition="in">
                                      <p:cBhvr>
                                        <p:cTn dur="500" id="71"/>
                                        <p:tgtEl>
                                          <p:spTgt spid="105"/>
                                        </p:tgtEl>
                                      </p:cBhvr>
                                    </p:animEffect>
                                  </p:childTnLst>
                                </p:cTn>
                              </p:par>
                            </p:childTnLst>
                          </p:cTn>
                        </p:par>
                        <p:par>
                          <p:cTn fill="hold" id="72" nodeType="afterGroup">
                            <p:stCondLst>
                              <p:cond delay="7000"/>
                            </p:stCondLst>
                            <p:childTnLst>
                              <p:par>
                                <p:cTn decel="100000" fill="hold" id="73" nodeType="afterEffect" presetClass="entr" presetID="49" presetSubtype="0">
                                  <p:stCondLst>
                                    <p:cond delay="0"/>
                                  </p:stCondLst>
                                  <p:childTnLst>
                                    <p:set>
                                      <p:cBhvr>
                                        <p:cTn dur="1" fill="hold" id="74">
                                          <p:stCondLst>
                                            <p:cond delay="0"/>
                                          </p:stCondLst>
                                        </p:cTn>
                                        <p:tgtEl>
                                          <p:spTgt spid="94"/>
                                        </p:tgtEl>
                                        <p:attrNameLst>
                                          <p:attrName>style.visibility</p:attrName>
                                        </p:attrNameLst>
                                      </p:cBhvr>
                                      <p:to>
                                        <p:strVal val="visible"/>
                                      </p:to>
                                    </p:set>
                                    <p:anim calcmode="lin" valueType="num">
                                      <p:cBhvr>
                                        <p:cTn dur="500" fill="hold" id="75"/>
                                        <p:tgtEl>
                                          <p:spTgt spid="94"/>
                                        </p:tgtEl>
                                        <p:attrNameLst>
                                          <p:attrName>ppt_w</p:attrName>
                                        </p:attrNameLst>
                                      </p:cBhvr>
                                      <p:tavLst>
                                        <p:tav tm="0">
                                          <p:val>
                                            <p:fltVal val="0"/>
                                          </p:val>
                                        </p:tav>
                                        <p:tav tm="100000">
                                          <p:val>
                                            <p:strVal val="#ppt_w"/>
                                          </p:val>
                                        </p:tav>
                                      </p:tavLst>
                                    </p:anim>
                                    <p:anim calcmode="lin" valueType="num">
                                      <p:cBhvr>
                                        <p:cTn dur="500" fill="hold" id="76"/>
                                        <p:tgtEl>
                                          <p:spTgt spid="94"/>
                                        </p:tgtEl>
                                        <p:attrNameLst>
                                          <p:attrName>ppt_h</p:attrName>
                                        </p:attrNameLst>
                                      </p:cBhvr>
                                      <p:tavLst>
                                        <p:tav tm="0">
                                          <p:val>
                                            <p:fltVal val="0"/>
                                          </p:val>
                                        </p:tav>
                                        <p:tav tm="100000">
                                          <p:val>
                                            <p:strVal val="#ppt_h"/>
                                          </p:val>
                                        </p:tav>
                                      </p:tavLst>
                                    </p:anim>
                                    <p:anim calcmode="lin" valueType="num">
                                      <p:cBhvr>
                                        <p:cTn dur="500" fill="hold" id="77"/>
                                        <p:tgtEl>
                                          <p:spTgt spid="94"/>
                                        </p:tgtEl>
                                        <p:attrNameLst>
                                          <p:attrName>style.rotation</p:attrName>
                                        </p:attrNameLst>
                                      </p:cBhvr>
                                      <p:tavLst>
                                        <p:tav tm="0">
                                          <p:val>
                                            <p:fltVal val="360"/>
                                          </p:val>
                                        </p:tav>
                                        <p:tav tm="100000">
                                          <p:val>
                                            <p:fltVal val="0"/>
                                          </p:val>
                                        </p:tav>
                                      </p:tavLst>
                                    </p:anim>
                                    <p:animEffect filter="fade" transition="in">
                                      <p:cBhvr>
                                        <p:cTn dur="500" id="78"/>
                                        <p:tgtEl>
                                          <p:spTgt spid="94"/>
                                        </p:tgtEl>
                                      </p:cBhvr>
                                    </p:animEffect>
                                  </p:childTnLst>
                                </p:cTn>
                              </p:par>
                            </p:childTnLst>
                          </p:cTn>
                        </p:par>
                        <p:par>
                          <p:cTn fill="hold" id="79" nodeType="afterGroup">
                            <p:stCondLst>
                              <p:cond delay="7500"/>
                            </p:stCondLst>
                            <p:childTnLst>
                              <p:par>
                                <p:cTn fill="hold" grpId="0" id="80" nodeType="afterEffect" presetClass="entr" presetID="22" presetSubtype="8">
                                  <p:stCondLst>
                                    <p:cond delay="0"/>
                                  </p:stCondLst>
                                  <p:childTnLst>
                                    <p:set>
                                      <p:cBhvr>
                                        <p:cTn dur="1" fill="hold" id="81">
                                          <p:stCondLst>
                                            <p:cond delay="0"/>
                                          </p:stCondLst>
                                        </p:cTn>
                                        <p:tgtEl>
                                          <p:spTgt spid="112"/>
                                        </p:tgtEl>
                                        <p:attrNameLst>
                                          <p:attrName>style.visibility</p:attrName>
                                        </p:attrNameLst>
                                      </p:cBhvr>
                                      <p:to>
                                        <p:strVal val="visible"/>
                                      </p:to>
                                    </p:set>
                                    <p:animEffect filter="wipe(left)" transition="in">
                                      <p:cBhvr>
                                        <p:cTn dur="500" id="82"/>
                                        <p:tgtEl>
                                          <p:spTgt spid="112"/>
                                        </p:tgtEl>
                                      </p:cBhvr>
                                    </p:animEffect>
                                  </p:childTnLst>
                                </p:cTn>
                              </p:par>
                            </p:childTnLst>
                          </p:cTn>
                        </p:par>
                        <p:par>
                          <p:cTn fill="hold" id="83" nodeType="afterGroup">
                            <p:stCondLst>
                              <p:cond delay="8000"/>
                            </p:stCondLst>
                            <p:childTnLst>
                              <p:par>
                                <p:cTn fill="hold" grpId="0" id="84" nodeType="afterEffect" presetClass="entr" presetID="22" presetSubtype="8">
                                  <p:stCondLst>
                                    <p:cond delay="0"/>
                                  </p:stCondLst>
                                  <p:childTnLst>
                                    <p:set>
                                      <p:cBhvr>
                                        <p:cTn dur="1" fill="hold" id="85">
                                          <p:stCondLst>
                                            <p:cond delay="0"/>
                                          </p:stCondLst>
                                        </p:cTn>
                                        <p:tgtEl>
                                          <p:spTgt spid="110"/>
                                        </p:tgtEl>
                                        <p:attrNameLst>
                                          <p:attrName>style.visibility</p:attrName>
                                        </p:attrNameLst>
                                      </p:cBhvr>
                                      <p:to>
                                        <p:strVal val="visible"/>
                                      </p:to>
                                    </p:set>
                                    <p:animEffect filter="wipe(left)" transition="in">
                                      <p:cBhvr>
                                        <p:cTn dur="500" id="86"/>
                                        <p:tgtEl>
                                          <p:spTgt spid="110"/>
                                        </p:tgtEl>
                                      </p:cBhvr>
                                    </p:animEffect>
                                  </p:childTnLst>
                                </p:cTn>
                              </p:par>
                            </p:childTnLst>
                          </p:cTn>
                        </p:par>
                        <p:par>
                          <p:cTn fill="hold" id="87" nodeType="afterGroup">
                            <p:stCondLst>
                              <p:cond delay="8500"/>
                            </p:stCondLst>
                            <p:childTnLst>
                              <p:par>
                                <p:cTn fill="hold" grpId="0" id="88" nodeType="afterEffect" presetClass="entr" presetID="22" presetSubtype="8">
                                  <p:stCondLst>
                                    <p:cond delay="0"/>
                                  </p:stCondLst>
                                  <p:childTnLst>
                                    <p:set>
                                      <p:cBhvr>
                                        <p:cTn dur="1" fill="hold" id="89">
                                          <p:stCondLst>
                                            <p:cond delay="0"/>
                                          </p:stCondLst>
                                        </p:cTn>
                                        <p:tgtEl>
                                          <p:spTgt spid="111"/>
                                        </p:tgtEl>
                                        <p:attrNameLst>
                                          <p:attrName>style.visibility</p:attrName>
                                        </p:attrNameLst>
                                      </p:cBhvr>
                                      <p:to>
                                        <p:strVal val="visible"/>
                                      </p:to>
                                    </p:set>
                                    <p:animEffect filter="wipe(left)" transition="in">
                                      <p:cBhvr>
                                        <p:cTn dur="500" id="90"/>
                                        <p:tgtEl>
                                          <p:spTgt spid="111"/>
                                        </p:tgtEl>
                                      </p:cBhvr>
                                    </p:animEffect>
                                  </p:childTnLst>
                                </p:cTn>
                              </p:par>
                            </p:childTnLst>
                          </p:cTn>
                        </p:par>
                        <p:par>
                          <p:cTn fill="hold" id="91" nodeType="afterGroup">
                            <p:stCondLst>
                              <p:cond delay="9000"/>
                            </p:stCondLst>
                            <p:childTnLst>
                              <p:par>
                                <p:cTn decel="100000" fill="hold" id="92" nodeType="afterEffect" presetClass="entr" presetID="49" presetSubtype="0">
                                  <p:stCondLst>
                                    <p:cond delay="0"/>
                                  </p:stCondLst>
                                  <p:childTnLst>
                                    <p:set>
                                      <p:cBhvr>
                                        <p:cTn dur="1" fill="hold" id="93">
                                          <p:stCondLst>
                                            <p:cond delay="0"/>
                                          </p:stCondLst>
                                        </p:cTn>
                                        <p:tgtEl>
                                          <p:spTgt spid="88"/>
                                        </p:tgtEl>
                                        <p:attrNameLst>
                                          <p:attrName>style.visibility</p:attrName>
                                        </p:attrNameLst>
                                      </p:cBhvr>
                                      <p:to>
                                        <p:strVal val="visible"/>
                                      </p:to>
                                    </p:set>
                                    <p:anim calcmode="lin" valueType="num">
                                      <p:cBhvr>
                                        <p:cTn dur="500" fill="hold" id="94"/>
                                        <p:tgtEl>
                                          <p:spTgt spid="88"/>
                                        </p:tgtEl>
                                        <p:attrNameLst>
                                          <p:attrName>ppt_w</p:attrName>
                                        </p:attrNameLst>
                                      </p:cBhvr>
                                      <p:tavLst>
                                        <p:tav tm="0">
                                          <p:val>
                                            <p:fltVal val="0"/>
                                          </p:val>
                                        </p:tav>
                                        <p:tav tm="100000">
                                          <p:val>
                                            <p:strVal val="#ppt_w"/>
                                          </p:val>
                                        </p:tav>
                                      </p:tavLst>
                                    </p:anim>
                                    <p:anim calcmode="lin" valueType="num">
                                      <p:cBhvr>
                                        <p:cTn dur="500" fill="hold" id="95"/>
                                        <p:tgtEl>
                                          <p:spTgt spid="88"/>
                                        </p:tgtEl>
                                        <p:attrNameLst>
                                          <p:attrName>ppt_h</p:attrName>
                                        </p:attrNameLst>
                                      </p:cBhvr>
                                      <p:tavLst>
                                        <p:tav tm="0">
                                          <p:val>
                                            <p:fltVal val="0"/>
                                          </p:val>
                                        </p:tav>
                                        <p:tav tm="100000">
                                          <p:val>
                                            <p:strVal val="#ppt_h"/>
                                          </p:val>
                                        </p:tav>
                                      </p:tavLst>
                                    </p:anim>
                                    <p:anim calcmode="lin" valueType="num">
                                      <p:cBhvr>
                                        <p:cTn dur="500" fill="hold" id="96"/>
                                        <p:tgtEl>
                                          <p:spTgt spid="88"/>
                                        </p:tgtEl>
                                        <p:attrNameLst>
                                          <p:attrName>style.rotation</p:attrName>
                                        </p:attrNameLst>
                                      </p:cBhvr>
                                      <p:tavLst>
                                        <p:tav tm="0">
                                          <p:val>
                                            <p:fltVal val="360"/>
                                          </p:val>
                                        </p:tav>
                                        <p:tav tm="100000">
                                          <p:val>
                                            <p:fltVal val="0"/>
                                          </p:val>
                                        </p:tav>
                                      </p:tavLst>
                                    </p:anim>
                                    <p:animEffect filter="fade" transition="in">
                                      <p:cBhvr>
                                        <p:cTn dur="500" id="97"/>
                                        <p:tgtEl>
                                          <p:spTgt spid="88"/>
                                        </p:tgtEl>
                                      </p:cBhvr>
                                    </p:animEffect>
                                  </p:childTnLst>
                                </p:cTn>
                              </p:par>
                            </p:childTnLst>
                          </p:cTn>
                        </p:par>
                        <p:par>
                          <p:cTn fill="hold" id="98" nodeType="afterGroup">
                            <p:stCondLst>
                              <p:cond delay="9500"/>
                            </p:stCondLst>
                            <p:childTnLst>
                              <p:par>
                                <p:cTn fill="hold" grpId="0" id="99" nodeType="afterEffect" presetClass="entr" presetID="22" presetSubtype="8">
                                  <p:stCondLst>
                                    <p:cond delay="0"/>
                                  </p:stCondLst>
                                  <p:childTnLst>
                                    <p:set>
                                      <p:cBhvr>
                                        <p:cTn dur="1" fill="hold" id="100">
                                          <p:stCondLst>
                                            <p:cond delay="0"/>
                                          </p:stCondLst>
                                        </p:cTn>
                                        <p:tgtEl>
                                          <p:spTgt spid="113"/>
                                        </p:tgtEl>
                                        <p:attrNameLst>
                                          <p:attrName>style.visibility</p:attrName>
                                        </p:attrNameLst>
                                      </p:cBhvr>
                                      <p:to>
                                        <p:strVal val="visible"/>
                                      </p:to>
                                    </p:set>
                                    <p:animEffect filter="wipe(left)" transition="in">
                                      <p:cBhvr>
                                        <p:cTn dur="500" id="101"/>
                                        <p:tgtEl>
                                          <p:spTgt spid="113"/>
                                        </p:tgtEl>
                                      </p:cBhvr>
                                    </p:animEffect>
                                  </p:childTnLst>
                                </p:cTn>
                              </p:par>
                            </p:childTnLst>
                          </p:cTn>
                        </p:par>
                        <p:par>
                          <p:cTn fill="hold" id="102" nodeType="afterGroup">
                            <p:stCondLst>
                              <p:cond delay="10000"/>
                            </p:stCondLst>
                            <p:childTnLst>
                              <p:par>
                                <p:cTn fill="hold" grpId="0" id="103" nodeType="afterEffect" presetClass="entr" presetID="22" presetSubtype="8">
                                  <p:stCondLst>
                                    <p:cond delay="0"/>
                                  </p:stCondLst>
                                  <p:childTnLst>
                                    <p:set>
                                      <p:cBhvr>
                                        <p:cTn dur="1" fill="hold" id="104">
                                          <p:stCondLst>
                                            <p:cond delay="0"/>
                                          </p:stCondLst>
                                        </p:cTn>
                                        <p:tgtEl>
                                          <p:spTgt spid="108"/>
                                        </p:tgtEl>
                                        <p:attrNameLst>
                                          <p:attrName>style.visibility</p:attrName>
                                        </p:attrNameLst>
                                      </p:cBhvr>
                                      <p:to>
                                        <p:strVal val="visible"/>
                                      </p:to>
                                    </p:set>
                                    <p:animEffect filter="wipe(left)" transition="in">
                                      <p:cBhvr>
                                        <p:cTn dur="500" id="105"/>
                                        <p:tgtEl>
                                          <p:spTgt spid="108"/>
                                        </p:tgtEl>
                                      </p:cBhvr>
                                    </p:animEffect>
                                  </p:childTnLst>
                                </p:cTn>
                              </p:par>
                            </p:childTnLst>
                          </p:cTn>
                        </p:par>
                        <p:par>
                          <p:cTn fill="hold" id="106" nodeType="afterGroup">
                            <p:stCondLst>
                              <p:cond delay="10500"/>
                            </p:stCondLst>
                            <p:childTnLst>
                              <p:par>
                                <p:cTn fill="hold" grpId="0" id="107" nodeType="afterEffect" presetClass="entr" presetID="22" presetSubtype="8">
                                  <p:stCondLst>
                                    <p:cond delay="0"/>
                                  </p:stCondLst>
                                  <p:childTnLst>
                                    <p:set>
                                      <p:cBhvr>
                                        <p:cTn dur="1" fill="hold" id="108">
                                          <p:stCondLst>
                                            <p:cond delay="0"/>
                                          </p:stCondLst>
                                        </p:cTn>
                                        <p:tgtEl>
                                          <p:spTgt spid="109"/>
                                        </p:tgtEl>
                                        <p:attrNameLst>
                                          <p:attrName>style.visibility</p:attrName>
                                        </p:attrNameLst>
                                      </p:cBhvr>
                                      <p:to>
                                        <p:strVal val="visible"/>
                                      </p:to>
                                    </p:set>
                                    <p:animEffect filter="wipe(left)" transition="in">
                                      <p:cBhvr>
                                        <p:cTn dur="500" id="109"/>
                                        <p:tgtEl>
                                          <p:spTgt spid="109"/>
                                        </p:tgtEl>
                                      </p:cBhvr>
                                    </p:animEffect>
                                  </p:childTnLst>
                                </p:cTn>
                              </p:par>
                            </p:childTnLst>
                          </p:cTn>
                        </p:par>
                        <p:par>
                          <p:cTn fill="hold" id="110" nodeType="afterGroup">
                            <p:stCondLst>
                              <p:cond delay="11000"/>
                            </p:stCondLst>
                            <p:childTnLst>
                              <p:par>
                                <p:cTn decel="100000" fill="hold" id="111" nodeType="afterEffect" presetClass="entr" presetID="49" presetSubtype="0">
                                  <p:stCondLst>
                                    <p:cond delay="0"/>
                                  </p:stCondLst>
                                  <p:childTnLst>
                                    <p:set>
                                      <p:cBhvr>
                                        <p:cTn dur="1" fill="hold" id="112">
                                          <p:stCondLst>
                                            <p:cond delay="0"/>
                                          </p:stCondLst>
                                        </p:cTn>
                                        <p:tgtEl>
                                          <p:spTgt spid="47"/>
                                        </p:tgtEl>
                                        <p:attrNameLst>
                                          <p:attrName>style.visibility</p:attrName>
                                        </p:attrNameLst>
                                      </p:cBhvr>
                                      <p:to>
                                        <p:strVal val="visible"/>
                                      </p:to>
                                    </p:set>
                                    <p:anim calcmode="lin" valueType="num">
                                      <p:cBhvr>
                                        <p:cTn dur="500" fill="hold" id="113"/>
                                        <p:tgtEl>
                                          <p:spTgt spid="47"/>
                                        </p:tgtEl>
                                        <p:attrNameLst>
                                          <p:attrName>ppt_w</p:attrName>
                                        </p:attrNameLst>
                                      </p:cBhvr>
                                      <p:tavLst>
                                        <p:tav tm="0">
                                          <p:val>
                                            <p:fltVal val="0"/>
                                          </p:val>
                                        </p:tav>
                                        <p:tav tm="100000">
                                          <p:val>
                                            <p:strVal val="#ppt_w"/>
                                          </p:val>
                                        </p:tav>
                                      </p:tavLst>
                                    </p:anim>
                                    <p:anim calcmode="lin" valueType="num">
                                      <p:cBhvr>
                                        <p:cTn dur="500" fill="hold" id="114"/>
                                        <p:tgtEl>
                                          <p:spTgt spid="47"/>
                                        </p:tgtEl>
                                        <p:attrNameLst>
                                          <p:attrName>ppt_h</p:attrName>
                                        </p:attrNameLst>
                                      </p:cBhvr>
                                      <p:tavLst>
                                        <p:tav tm="0">
                                          <p:val>
                                            <p:fltVal val="0"/>
                                          </p:val>
                                        </p:tav>
                                        <p:tav tm="100000">
                                          <p:val>
                                            <p:strVal val="#ppt_h"/>
                                          </p:val>
                                        </p:tav>
                                      </p:tavLst>
                                    </p:anim>
                                    <p:anim calcmode="lin" valueType="num">
                                      <p:cBhvr>
                                        <p:cTn dur="500" fill="hold" id="115"/>
                                        <p:tgtEl>
                                          <p:spTgt spid="47"/>
                                        </p:tgtEl>
                                        <p:attrNameLst>
                                          <p:attrName>style.rotation</p:attrName>
                                        </p:attrNameLst>
                                      </p:cBhvr>
                                      <p:tavLst>
                                        <p:tav tm="0">
                                          <p:val>
                                            <p:fltVal val="360"/>
                                          </p:val>
                                        </p:tav>
                                        <p:tav tm="100000">
                                          <p:val>
                                            <p:fltVal val="0"/>
                                          </p:val>
                                        </p:tav>
                                      </p:tavLst>
                                    </p:anim>
                                    <p:animEffect filter="fade" transition="in">
                                      <p:cBhvr>
                                        <p:cTn dur="500" id="116"/>
                                        <p:tgtEl>
                                          <p:spTgt spid="47"/>
                                        </p:tgtEl>
                                      </p:cBhvr>
                                    </p:animEffect>
                                  </p:childTnLst>
                                </p:cTn>
                              </p:par>
                            </p:childTnLst>
                          </p:cTn>
                        </p:par>
                        <p:par>
                          <p:cTn fill="hold" id="117" nodeType="afterGroup">
                            <p:stCondLst>
                              <p:cond delay="11500"/>
                            </p:stCondLst>
                            <p:childTnLst>
                              <p:par>
                                <p:cTn fill="hold" grpId="0" id="118" nodeType="afterEffect" presetClass="entr" presetID="22" presetSubtype="8">
                                  <p:stCondLst>
                                    <p:cond delay="0"/>
                                  </p:stCondLst>
                                  <p:childTnLst>
                                    <p:set>
                                      <p:cBhvr>
                                        <p:cTn dur="1" fill="hold" id="119">
                                          <p:stCondLst>
                                            <p:cond delay="0"/>
                                          </p:stCondLst>
                                        </p:cTn>
                                        <p:tgtEl>
                                          <p:spTgt spid="114"/>
                                        </p:tgtEl>
                                        <p:attrNameLst>
                                          <p:attrName>style.visibility</p:attrName>
                                        </p:attrNameLst>
                                      </p:cBhvr>
                                      <p:to>
                                        <p:strVal val="visible"/>
                                      </p:to>
                                    </p:set>
                                    <p:animEffect filter="wipe(left)" transition="in">
                                      <p:cBhvr>
                                        <p:cTn dur="500" id="120"/>
                                        <p:tgtEl>
                                          <p:spTgt spid="114"/>
                                        </p:tgtEl>
                                      </p:cBhvr>
                                    </p:animEffect>
                                  </p:childTnLst>
                                </p:cTn>
                              </p:par>
                            </p:childTnLst>
                          </p:cTn>
                        </p:par>
                        <p:par>
                          <p:cTn fill="hold" id="121" nodeType="afterGroup">
                            <p:stCondLst>
                              <p:cond delay="12000"/>
                            </p:stCondLst>
                            <p:childTnLst>
                              <p:par>
                                <p:cTn fill="hold" grpId="0" id="122" nodeType="afterEffect" presetClass="entr" presetID="22" presetSubtype="8">
                                  <p:stCondLst>
                                    <p:cond delay="0"/>
                                  </p:stCondLst>
                                  <p:childTnLst>
                                    <p:set>
                                      <p:cBhvr>
                                        <p:cTn dur="1" fill="hold" id="123">
                                          <p:stCondLst>
                                            <p:cond delay="0"/>
                                          </p:stCondLst>
                                        </p:cTn>
                                        <p:tgtEl>
                                          <p:spTgt spid="106"/>
                                        </p:tgtEl>
                                        <p:attrNameLst>
                                          <p:attrName>style.visibility</p:attrName>
                                        </p:attrNameLst>
                                      </p:cBhvr>
                                      <p:to>
                                        <p:strVal val="visible"/>
                                      </p:to>
                                    </p:set>
                                    <p:animEffect filter="wipe(left)" transition="in">
                                      <p:cBhvr>
                                        <p:cTn dur="500" id="124"/>
                                        <p:tgtEl>
                                          <p:spTgt spid="106"/>
                                        </p:tgtEl>
                                      </p:cBhvr>
                                    </p:animEffect>
                                  </p:childTnLst>
                                </p:cTn>
                              </p:par>
                            </p:childTnLst>
                          </p:cTn>
                        </p:par>
                        <p:par>
                          <p:cTn fill="hold" id="125" nodeType="afterGroup">
                            <p:stCondLst>
                              <p:cond delay="12500"/>
                            </p:stCondLst>
                            <p:childTnLst>
                              <p:par>
                                <p:cTn fill="hold" grpId="0" id="126" nodeType="afterEffect" presetClass="entr" presetID="22" presetSubtype="8">
                                  <p:stCondLst>
                                    <p:cond delay="0"/>
                                  </p:stCondLst>
                                  <p:childTnLst>
                                    <p:set>
                                      <p:cBhvr>
                                        <p:cTn dur="1" fill="hold" id="127">
                                          <p:stCondLst>
                                            <p:cond delay="0"/>
                                          </p:stCondLst>
                                        </p:cTn>
                                        <p:tgtEl>
                                          <p:spTgt spid="107"/>
                                        </p:tgtEl>
                                        <p:attrNameLst>
                                          <p:attrName>style.visibility</p:attrName>
                                        </p:attrNameLst>
                                      </p:cBhvr>
                                      <p:to>
                                        <p:strVal val="visible"/>
                                      </p:to>
                                    </p:set>
                                    <p:animEffect filter="wipe(left)" transition="in">
                                      <p:cBhvr>
                                        <p:cTn dur="500" id="128"/>
                                        <p:tgtEl>
                                          <p:spTgt spid="10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6"/>
      <p:bldP grpId="0" spid="97"/>
      <p:bldP grpId="0" spid="98"/>
      <p:bldP grpId="0" spid="99"/>
      <p:bldP grpId="0" spid="100"/>
      <p:bldP grpId="0" spid="101"/>
      <p:bldP grpId="0" spid="102"/>
      <p:bldP grpId="0" spid="103"/>
      <p:bldP grpId="0" spid="104"/>
      <p:bldP grpId="0" spid="105"/>
      <p:bldP grpId="0" spid="106"/>
      <p:bldP grpId="0" spid="107"/>
      <p:bldP grpId="0" spid="108"/>
      <p:bldP grpId="0" spid="109"/>
      <p:bldP grpId="0" spid="110"/>
      <p:bldP grpId="0" spid="111"/>
      <p:bldP grpId="0" spid="112"/>
      <p:bldP grpId="0" spid="113"/>
      <p:bldP grpId="0" spid="114"/>
    </p:bldLst>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7" name="标题 16"/>
          <p:cNvSpPr>
            <a:spLocks noGrp="1"/>
          </p:cNvSpPr>
          <p:nvPr>
            <p:ph type="title"/>
          </p:nvPr>
        </p:nvSpPr>
        <p:spPr/>
        <p:txBody>
          <a:bodyPr/>
          <a:lstStyle/>
          <a:p>
            <a:r>
              <a:rPr altLang="en-US" lang="zh-CN"/>
              <a:t>第四部分  认识上的不足</a:t>
            </a:r>
          </a:p>
        </p:txBody>
      </p:sp>
      <p:sp>
        <p:nvSpPr>
          <p:cNvPr id="135" name="Freeform 10"/>
          <p:cNvSpPr/>
          <p:nvPr/>
        </p:nvSpPr>
        <p:spPr>
          <a:xfrm>
            <a:off x="2255839" y="2204149"/>
            <a:ext cx="1679339" cy="1679339"/>
          </a:xfrm>
          <a:custGeom>
            <a:gdLst>
              <a:gd fmla="*/ 2115406 w 2980266" name="connsiteX0"/>
              <a:gd fmla="*/ 475169 h 2980266" name="connsiteY0"/>
              <a:gd fmla="*/ 2347223 w 2980266" name="connsiteX1"/>
              <a:gd fmla="*/ 280641 h 2980266" name="connsiteY1"/>
              <a:gd fmla="*/ 2532418 w 2980266" name="connsiteX2"/>
              <a:gd fmla="*/ 436038 h 2980266" name="connsiteY2"/>
              <a:gd fmla="*/ 2381100 w 2980266" name="connsiteX3"/>
              <a:gd fmla="*/ 698113 h 2980266" name="connsiteY3"/>
              <a:gd fmla="*/ 2621526 w 2980266" name="connsiteX4"/>
              <a:gd fmla="*/ 1114543 h 2980266" name="connsiteY4"/>
              <a:gd fmla="*/ 2924149 w 2980266" name="connsiteX5"/>
              <a:gd fmla="*/ 1114535 h 2980266" name="connsiteY5"/>
              <a:gd fmla="*/ 2966129 w 2980266" name="connsiteX6"/>
              <a:gd fmla="*/ 1352617 h 2980266" name="connsiteY6"/>
              <a:gd fmla="*/ 2681754 w 2980266" name="connsiteX7"/>
              <a:gd fmla="*/ 1456113 h 2980266" name="connsiteY7"/>
              <a:gd fmla="*/ 2598255 w 2980266" name="connsiteX8"/>
              <a:gd fmla="*/ 1929659 h 2980266" name="connsiteY8"/>
              <a:gd fmla="*/ 2830082 w 2980266" name="connsiteX9"/>
              <a:gd fmla="*/ 2124176 h 2980266" name="connsiteY9"/>
              <a:gd fmla="*/ 2709205 w 2980266" name="connsiteX10"/>
              <a:gd fmla="*/ 2333542 h 2980266" name="connsiteY10"/>
              <a:gd fmla="*/ 2424835 w 2980266" name="connsiteX11"/>
              <a:gd fmla="*/ 2230031 h 2980266" name="connsiteY11"/>
              <a:gd fmla="*/ 2056481 w 2980266" name="connsiteX12"/>
              <a:gd fmla="*/ 2539116 h 2980266" name="connsiteY12"/>
              <a:gd fmla="*/ 2109039 w 2980266" name="connsiteX13"/>
              <a:gd fmla="*/ 2837141 h 2980266" name="connsiteY13"/>
              <a:gd fmla="*/ 1881863 w 2980266" name="connsiteX14"/>
              <a:gd fmla="*/ 2919826 h 2980266" name="connsiteY14"/>
              <a:gd fmla="*/ 1730559 w 2980266" name="connsiteX15"/>
              <a:gd fmla="*/ 2657743 h 2980266" name="connsiteY15"/>
              <a:gd fmla="*/ 1249707 w 2980266" name="connsiteX16"/>
              <a:gd fmla="*/ 2657743 h 2980266" name="connsiteY16"/>
              <a:gd fmla="*/ 1098403 w 2980266" name="connsiteX17"/>
              <a:gd fmla="*/ 2919826 h 2980266" name="connsiteY17"/>
              <a:gd fmla="*/ 871227 w 2980266" name="connsiteX18"/>
              <a:gd fmla="*/ 2837141 h 2980266" name="connsiteY18"/>
              <a:gd fmla="*/ 923785 w 2980266" name="connsiteX19"/>
              <a:gd fmla="*/ 2539117 h 2980266" name="connsiteY19"/>
              <a:gd fmla="*/ 555431 w 2980266" name="connsiteX20"/>
              <a:gd fmla="*/ 2230032 h 2980266" name="connsiteY20"/>
              <a:gd fmla="*/ 271061 w 2980266" name="connsiteX21"/>
              <a:gd fmla="*/ 2333542 h 2980266" name="connsiteY21"/>
              <a:gd fmla="*/ 150184 w 2980266" name="connsiteX22"/>
              <a:gd fmla="*/ 2124176 h 2980266" name="connsiteY22"/>
              <a:gd fmla="*/ 382011 w 2980266" name="connsiteX23"/>
              <a:gd fmla="*/ 1929660 h 2980266" name="connsiteY23"/>
              <a:gd fmla="*/ 298512 w 2980266" name="connsiteX24"/>
              <a:gd fmla="*/ 1456114 h 2980266" name="connsiteY24"/>
              <a:gd fmla="*/ 14137 w 2980266" name="connsiteX25"/>
              <a:gd fmla="*/ 1352617 h 2980266" name="connsiteY25"/>
              <a:gd fmla="*/ 56117 w 2980266" name="connsiteX26"/>
              <a:gd fmla="*/ 1114535 h 2980266" name="connsiteY26"/>
              <a:gd fmla="*/ 358740 w 2980266" name="connsiteX27"/>
              <a:gd fmla="*/ 1114543 h 2980266" name="connsiteY27"/>
              <a:gd fmla="*/ 599166 w 2980266" name="connsiteX28"/>
              <a:gd fmla="*/ 698113 h 2980266" name="connsiteY28"/>
              <a:gd fmla="*/ 447848 w 2980266" name="connsiteX29"/>
              <a:gd fmla="*/ 436038 h 2980266" name="connsiteY29"/>
              <a:gd fmla="*/ 633043 w 2980266" name="connsiteX30"/>
              <a:gd fmla="*/ 280641 h 2980266" name="connsiteY30"/>
              <a:gd fmla="*/ 864860 w 2980266" name="connsiteX31"/>
              <a:gd fmla="*/ 475169 h 2980266" name="connsiteY31"/>
              <a:gd fmla="*/ 1316713 w 2980266" name="connsiteX32"/>
              <a:gd fmla="*/ 310708 h 2980266" name="connsiteY32"/>
              <a:gd fmla="*/ 1369255 w 2980266" name="connsiteX33"/>
              <a:gd fmla="*/ 12681 h 2980266" name="connsiteY33"/>
              <a:gd fmla="*/ 1611011 w 2980266" name="connsiteX34"/>
              <a:gd fmla="*/ 12681 h 2980266" name="connsiteY34"/>
              <a:gd fmla="*/ 1663553 w 2980266" name="connsiteX35"/>
              <a:gd fmla="*/ 310708 h 2980266" name="connsiteY35"/>
              <a:gd fmla="*/ 2115406 w 2980266" name="connsiteX36"/>
              <a:gd fmla="*/ 475169 h 2980266" name="connsiteY3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b="b" l="l" r="r" t="t"/>
            <a:pathLst>
              <a:path h="2980266" w="2980266">
                <a:moveTo>
                  <a:pt x="2115406" y="475169"/>
                </a:moveTo>
                <a:lnTo>
                  <a:pt x="2347223" y="280641"/>
                </a:lnTo>
                <a:lnTo>
                  <a:pt x="2532418" y="436038"/>
                </a:lnTo>
                <a:lnTo>
                  <a:pt x="2381100" y="698113"/>
                </a:lnTo>
                <a:cubicBezTo>
                  <a:pt x="2488696" y="819151"/>
                  <a:pt x="2570502" y="960843"/>
                  <a:pt x="2621526" y="1114543"/>
                </a:cubicBezTo>
                <a:lnTo>
                  <a:pt x="2924149" y="1114535"/>
                </a:lnTo>
                <a:lnTo>
                  <a:pt x="2966129" y="1352617"/>
                </a:lnTo>
                <a:lnTo>
                  <a:pt x="2681754" y="1456113"/>
                </a:lnTo>
                <a:cubicBezTo>
                  <a:pt x="2686376" y="1617995"/>
                  <a:pt x="2657965" y="1779121"/>
                  <a:pt x="2598255" y="1929659"/>
                </a:cubicBezTo>
                <a:lnTo>
                  <a:pt x="2830082" y="2124176"/>
                </a:lnTo>
                <a:lnTo>
                  <a:pt x="2709205" y="2333542"/>
                </a:lnTo>
                <a:lnTo>
                  <a:pt x="2424835" y="2230031"/>
                </a:lnTo>
                <a:cubicBezTo>
                  <a:pt x="2324320" y="2357010"/>
                  <a:pt x="2198986" y="2462178"/>
                  <a:pt x="2056481" y="2539116"/>
                </a:cubicBezTo>
                <a:lnTo>
                  <a:pt x="2109039" y="2837141"/>
                </a:lnTo>
                <a:lnTo>
                  <a:pt x="1881863" y="2919826"/>
                </a:lnTo>
                <a:lnTo>
                  <a:pt x="1730559" y="2657743"/>
                </a:lnTo>
                <a:cubicBezTo>
                  <a:pt x="1571939" y="2690405"/>
                  <a:pt x="1408327" y="2690405"/>
                  <a:pt x="1249707" y="2657743"/>
                </a:cubicBezTo>
                <a:lnTo>
                  <a:pt x="1098403" y="2919826"/>
                </a:lnTo>
                <a:lnTo>
                  <a:pt x="871227" y="2837141"/>
                </a:lnTo>
                <a:lnTo>
                  <a:pt x="923785" y="2539117"/>
                </a:lnTo>
                <a:cubicBezTo>
                  <a:pt x="781280" y="2462179"/>
                  <a:pt x="655947" y="2357011"/>
                  <a:pt x="555431" y="2230032"/>
                </a:cubicBezTo>
                <a:lnTo>
                  <a:pt x="271061" y="2333542"/>
                </a:lnTo>
                <a:lnTo>
                  <a:pt x="150184" y="2124176"/>
                </a:lnTo>
                <a:lnTo>
                  <a:pt x="382011" y="1929660"/>
                </a:lnTo>
                <a:cubicBezTo>
                  <a:pt x="322301" y="1779122"/>
                  <a:pt x="293890" y="1617995"/>
                  <a:pt x="298512" y="1456114"/>
                </a:cubicBezTo>
                <a:lnTo>
                  <a:pt x="14137" y="1352617"/>
                </a:lnTo>
                <a:lnTo>
                  <a:pt x="56117" y="1114535"/>
                </a:lnTo>
                <a:lnTo>
                  <a:pt x="358740" y="1114543"/>
                </a:lnTo>
                <a:cubicBezTo>
                  <a:pt x="409764" y="960843"/>
                  <a:pt x="491570" y="819151"/>
                  <a:pt x="599166" y="698113"/>
                </a:cubicBezTo>
                <a:lnTo>
                  <a:pt x="447848" y="436038"/>
                </a:lnTo>
                <a:lnTo>
                  <a:pt x="633043" y="280641"/>
                </a:lnTo>
                <a:lnTo>
                  <a:pt x="864860" y="475169"/>
                </a:lnTo>
                <a:cubicBezTo>
                  <a:pt x="1002743" y="390226"/>
                  <a:pt x="1156488" y="334267"/>
                  <a:pt x="1316713" y="310708"/>
                </a:cubicBezTo>
                <a:lnTo>
                  <a:pt x="1369255" y="12681"/>
                </a:lnTo>
                <a:lnTo>
                  <a:pt x="1611011" y="12681"/>
                </a:lnTo>
                <a:lnTo>
                  <a:pt x="1663553" y="310708"/>
                </a:lnTo>
                <a:cubicBezTo>
                  <a:pt x="1823778" y="334267"/>
                  <a:pt x="1977523" y="390226"/>
                  <a:pt x="2115406" y="475169"/>
                </a:cubicBezTo>
                <a:close/>
              </a:path>
            </a:pathLst>
          </a:custGeom>
          <a:solidFill>
            <a:srgbClr val="FF970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bIns="823895" lIns="672826" numCol="1" rIns="672826" spcCol="1270" spcFirstLastPara="0" tIns="771773" vert="horz" wrap="square">
            <a:noAutofit/>
          </a:bodyPr>
          <a:lstStyle/>
          <a:p>
            <a:pPr algn="ctr" defTabSz="1933575">
              <a:lnSpc>
                <a:spcPct val="90000"/>
              </a:lnSpc>
              <a:spcBef>
                <a:spcPct val="0"/>
              </a:spcBef>
              <a:spcAft>
                <a:spcPct val="35000"/>
              </a:spcAft>
            </a:pPr>
            <a:endParaRPr lang="en-GB" sz="4400">
              <a:solidFill>
                <a:schemeClr val="tx1">
                  <a:lumMod val="75000"/>
                  <a:lumOff val="25000"/>
                </a:schemeClr>
              </a:solidFill>
            </a:endParaRPr>
          </a:p>
        </p:txBody>
      </p:sp>
      <p:sp>
        <p:nvSpPr>
          <p:cNvPr id="136" name="Freeform 11"/>
          <p:cNvSpPr/>
          <p:nvPr/>
        </p:nvSpPr>
        <p:spPr>
          <a:xfrm>
            <a:off x="1278770" y="1807214"/>
            <a:ext cx="1221337" cy="1221337"/>
          </a:xfrm>
          <a:custGeom>
            <a:gdLst>
              <a:gd fmla="*/ 1621800 w 2167466" name="connsiteX0"/>
              <a:gd fmla="*/ 548964 h 2167466" name="connsiteY0"/>
              <a:gd fmla="*/ 1941574 w 2167466" name="connsiteX1"/>
              <a:gd fmla="*/ 452590 h 2167466" name="connsiteY1"/>
              <a:gd fmla="*/ 2059240 w 2167466" name="connsiteX2"/>
              <a:gd fmla="*/ 656392 h 2167466" name="connsiteY2"/>
              <a:gd fmla="*/ 1815890 w 2167466" name="connsiteX3"/>
              <a:gd fmla="*/ 885138 h 2167466" name="connsiteY3"/>
              <a:gd fmla="*/ 1815890 w 2167466" name="connsiteX4"/>
              <a:gd fmla="*/ 1282328 h 2167466" name="connsiteY4"/>
              <a:gd fmla="*/ 2059240 w 2167466" name="connsiteX5"/>
              <a:gd fmla="*/ 1511074 h 2167466" name="connsiteY5"/>
              <a:gd fmla="*/ 1941574 w 2167466" name="connsiteX6"/>
              <a:gd fmla="*/ 1714876 h 2167466" name="connsiteY6"/>
              <a:gd fmla="*/ 1621800 w 2167466" name="connsiteX7"/>
              <a:gd fmla="*/ 1618502 h 2167466" name="connsiteY7"/>
              <a:gd fmla="*/ 1277823 w 2167466" name="connsiteX8"/>
              <a:gd fmla="*/ 1817097 h 2167466" name="connsiteY8"/>
              <a:gd fmla="*/ 1201398 w 2167466" name="connsiteX9"/>
              <a:gd fmla="*/ 2142217 h 2167466" name="connsiteY9"/>
              <a:gd fmla="*/ 966068 w 2167466" name="connsiteX10"/>
              <a:gd fmla="*/ 2142217 h 2167466" name="connsiteY10"/>
              <a:gd fmla="*/ 889643 w 2167466" name="connsiteX11"/>
              <a:gd fmla="*/ 1817097 h 2167466" name="connsiteY11"/>
              <a:gd fmla="*/ 545666 w 2167466" name="connsiteX12"/>
              <a:gd fmla="*/ 1618502 h 2167466" name="connsiteY12"/>
              <a:gd fmla="*/ 225892 w 2167466" name="connsiteX13"/>
              <a:gd fmla="*/ 1714876 h 2167466" name="connsiteY13"/>
              <a:gd fmla="*/ 108226 w 2167466" name="connsiteX14"/>
              <a:gd fmla="*/ 1511074 h 2167466" name="connsiteY14"/>
              <a:gd fmla="*/ 351576 w 2167466" name="connsiteX15"/>
              <a:gd fmla="*/ 1282328 h 2167466" name="connsiteY15"/>
              <a:gd fmla="*/ 351576 w 2167466" name="connsiteX16"/>
              <a:gd fmla="*/ 885138 h 2167466" name="connsiteY16"/>
              <a:gd fmla="*/ 108226 w 2167466" name="connsiteX17"/>
              <a:gd fmla="*/ 656392 h 2167466" name="connsiteY17"/>
              <a:gd fmla="*/ 225892 w 2167466" name="connsiteX18"/>
              <a:gd fmla="*/ 452590 h 2167466" name="connsiteY18"/>
              <a:gd fmla="*/ 545666 w 2167466" name="connsiteX19"/>
              <a:gd fmla="*/ 548964 h 2167466" name="connsiteY19"/>
              <a:gd fmla="*/ 889643 w 2167466" name="connsiteX20"/>
              <a:gd fmla="*/ 350369 h 2167466" name="connsiteY20"/>
              <a:gd fmla="*/ 966068 w 2167466" name="connsiteX21"/>
              <a:gd fmla="*/ 25249 h 2167466" name="connsiteY21"/>
              <a:gd fmla="*/ 1201398 w 2167466" name="connsiteX22"/>
              <a:gd fmla="*/ 25249 h 2167466" name="connsiteY22"/>
              <a:gd fmla="*/ 1277823 w 2167466" name="connsiteX23"/>
              <a:gd fmla="*/ 350369 h 2167466" name="connsiteY23"/>
              <a:gd fmla="*/ 1621800 w 2167466" name="connsiteX24"/>
              <a:gd fmla="*/ 548964 h 2167466" name="connsiteY2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b="b" l="l" r="r" t="t"/>
            <a:pathLst>
              <a:path h="2167466" w="2167466">
                <a:moveTo>
                  <a:pt x="1621800" y="548964"/>
                </a:moveTo>
                <a:lnTo>
                  <a:pt x="1941574" y="452590"/>
                </a:lnTo>
                <a:lnTo>
                  <a:pt x="2059240" y="656392"/>
                </a:lnTo>
                <a:lnTo>
                  <a:pt x="1815890" y="885138"/>
                </a:lnTo>
                <a:cubicBezTo>
                  <a:pt x="1851165" y="1015185"/>
                  <a:pt x="1851165" y="1152281"/>
                  <a:pt x="1815890" y="1282328"/>
                </a:cubicBezTo>
                <a:lnTo>
                  <a:pt x="2059240" y="1511074"/>
                </a:lnTo>
                <a:lnTo>
                  <a:pt x="1941574" y="1714876"/>
                </a:lnTo>
                <a:lnTo>
                  <a:pt x="1621800" y="1618502"/>
                </a:lnTo>
                <a:cubicBezTo>
                  <a:pt x="1526813" y="1714075"/>
                  <a:pt x="1408085" y="1782623"/>
                  <a:pt x="1277823" y="1817097"/>
                </a:cubicBezTo>
                <a:lnTo>
                  <a:pt x="1201398" y="2142217"/>
                </a:lnTo>
                <a:lnTo>
                  <a:pt x="966068" y="2142217"/>
                </a:lnTo>
                <a:lnTo>
                  <a:pt x="889643" y="1817097"/>
                </a:lnTo>
                <a:cubicBezTo>
                  <a:pt x="759381" y="1782622"/>
                  <a:pt x="640653" y="1714074"/>
                  <a:pt x="545666" y="1618502"/>
                </a:cubicBezTo>
                <a:lnTo>
                  <a:pt x="225892" y="1714876"/>
                </a:lnTo>
                <a:lnTo>
                  <a:pt x="108226" y="1511074"/>
                </a:lnTo>
                <a:lnTo>
                  <a:pt x="351576" y="1282328"/>
                </a:lnTo>
                <a:cubicBezTo>
                  <a:pt x="316301" y="1152281"/>
                  <a:pt x="316301" y="1015185"/>
                  <a:pt x="351576" y="885138"/>
                </a:cubicBezTo>
                <a:lnTo>
                  <a:pt x="108226" y="656392"/>
                </a:lnTo>
                <a:lnTo>
                  <a:pt x="225892" y="452590"/>
                </a:lnTo>
                <a:lnTo>
                  <a:pt x="545666" y="548964"/>
                </a:lnTo>
                <a:cubicBezTo>
                  <a:pt x="640653" y="453391"/>
                  <a:pt x="759381" y="384843"/>
                  <a:pt x="889643" y="350369"/>
                </a:cubicBezTo>
                <a:lnTo>
                  <a:pt x="966068" y="25249"/>
                </a:lnTo>
                <a:lnTo>
                  <a:pt x="1201398" y="25249"/>
                </a:lnTo>
                <a:lnTo>
                  <a:pt x="1277823" y="350369"/>
                </a:lnTo>
                <a:cubicBezTo>
                  <a:pt x="1408085" y="384844"/>
                  <a:pt x="1526813" y="453392"/>
                  <a:pt x="1621800" y="548964"/>
                </a:cubicBezTo>
                <a:close/>
              </a:path>
            </a:pathLst>
          </a:custGeom>
          <a:solidFill>
            <a:srgbClr val="92D05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bIns="593414" lIns="590116" numCol="1" rIns="590116" spcCol="1270" spcFirstLastPara="0" tIns="593414" vert="horz" wrap="square">
            <a:noAutofit/>
          </a:bodyPr>
          <a:lstStyle/>
          <a:p>
            <a:pPr algn="ctr" defTabSz="1166813">
              <a:lnSpc>
                <a:spcPct val="90000"/>
              </a:lnSpc>
              <a:spcBef>
                <a:spcPct val="0"/>
              </a:spcBef>
              <a:spcAft>
                <a:spcPct val="35000"/>
              </a:spcAft>
            </a:pPr>
            <a:endParaRPr lang="en-GB" sz="2600">
              <a:solidFill>
                <a:schemeClr val="tx1">
                  <a:lumMod val="75000"/>
                  <a:lumOff val="25000"/>
                </a:schemeClr>
              </a:solidFill>
            </a:endParaRPr>
          </a:p>
        </p:txBody>
      </p:sp>
      <p:sp>
        <p:nvSpPr>
          <p:cNvPr id="147" name="Freeform 12"/>
          <p:cNvSpPr/>
          <p:nvPr/>
        </p:nvSpPr>
        <p:spPr>
          <a:xfrm>
            <a:off x="1828371" y="830144"/>
            <a:ext cx="1465605" cy="1465605"/>
          </a:xfrm>
          <a:custGeom>
            <a:gdLst>
              <a:gd fmla="*/ 1589033 w 2123675" name="connsiteX0"/>
              <a:gd fmla="*/ 537873 h 2123675" name="connsiteY0"/>
              <a:gd fmla="*/ 1902347 w 2123675" name="connsiteX1"/>
              <a:gd fmla="*/ 443446 h 2123675" name="connsiteY1"/>
              <a:gd fmla="*/ 2017635 w 2123675" name="connsiteX2"/>
              <a:gd fmla="*/ 643130 h 2123675" name="connsiteY2"/>
              <a:gd fmla="*/ 1779202 w 2123675" name="connsiteX3"/>
              <a:gd fmla="*/ 867255 h 2123675" name="connsiteY3"/>
              <a:gd fmla="*/ 1779202 w 2123675" name="connsiteX4"/>
              <a:gd fmla="*/ 1256420 h 2123675" name="connsiteY4"/>
              <a:gd fmla="*/ 2017635 w 2123675" name="connsiteX5"/>
              <a:gd fmla="*/ 1480545 h 2123675" name="connsiteY5"/>
              <a:gd fmla="*/ 1902347 w 2123675" name="connsiteX6"/>
              <a:gd fmla="*/ 1680229 h 2123675" name="connsiteY6"/>
              <a:gd fmla="*/ 1589033 w 2123675" name="connsiteX7"/>
              <a:gd fmla="*/ 1585802 h 2123675" name="connsiteY7"/>
              <a:gd fmla="*/ 1252006 w 2123675" name="connsiteX8"/>
              <a:gd fmla="*/ 1780385 h 2123675" name="connsiteY8"/>
              <a:gd fmla="*/ 1177125 w 2123675" name="connsiteX9"/>
              <a:gd fmla="*/ 2098936 h 2123675" name="connsiteY9"/>
              <a:gd fmla="*/ 946550 w 2123675" name="connsiteX10"/>
              <a:gd fmla="*/ 2098936 h 2123675" name="connsiteY10"/>
              <a:gd fmla="*/ 871669 w 2123675" name="connsiteX11"/>
              <a:gd fmla="*/ 1780385 h 2123675" name="connsiteY11"/>
              <a:gd fmla="*/ 534642 w 2123675" name="connsiteX12"/>
              <a:gd fmla="*/ 1585802 h 2123675" name="connsiteY12"/>
              <a:gd fmla="*/ 221328 w 2123675" name="connsiteX13"/>
              <a:gd fmla="*/ 1680229 h 2123675" name="connsiteY13"/>
              <a:gd fmla="*/ 106040 w 2123675" name="connsiteX14"/>
              <a:gd fmla="*/ 1480545 h 2123675" name="connsiteY14"/>
              <a:gd fmla="*/ 344473 w 2123675" name="connsiteX15"/>
              <a:gd fmla="*/ 1256420 h 2123675" name="connsiteY15"/>
              <a:gd fmla="*/ 344473 w 2123675" name="connsiteX16"/>
              <a:gd fmla="*/ 867255 h 2123675" name="connsiteY16"/>
              <a:gd fmla="*/ 106040 w 2123675" name="connsiteX17"/>
              <a:gd fmla="*/ 643130 h 2123675" name="connsiteY17"/>
              <a:gd fmla="*/ 221328 w 2123675" name="connsiteX18"/>
              <a:gd fmla="*/ 443446 h 2123675" name="connsiteY18"/>
              <a:gd fmla="*/ 534642 w 2123675" name="connsiteX19"/>
              <a:gd fmla="*/ 537873 h 2123675" name="connsiteY19"/>
              <a:gd fmla="*/ 871669 w 2123675" name="connsiteX20"/>
              <a:gd fmla="*/ 343290 h 2123675" name="connsiteY20"/>
              <a:gd fmla="*/ 946550 w 2123675" name="connsiteX21"/>
              <a:gd fmla="*/ 24739 h 2123675" name="connsiteY21"/>
              <a:gd fmla="*/ 1177125 w 2123675" name="connsiteX22"/>
              <a:gd fmla="*/ 24739 h 2123675" name="connsiteY22"/>
              <a:gd fmla="*/ 1252006 w 2123675" name="connsiteX23"/>
              <a:gd fmla="*/ 343290 h 2123675" name="connsiteY23"/>
              <a:gd fmla="*/ 1589033 w 2123675" name="connsiteX24"/>
              <a:gd fmla="*/ 537873 h 2123675" name="connsiteY2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b="b" l="l" r="r" t="t"/>
            <a:pathLst>
              <a:path h="2123675" w="2123675">
                <a:moveTo>
                  <a:pt x="1366897" y="537190"/>
                </a:moveTo>
                <a:lnTo>
                  <a:pt x="1594045" y="396507"/>
                </a:lnTo>
                <a:lnTo>
                  <a:pt x="1727168" y="529630"/>
                </a:lnTo>
                <a:lnTo>
                  <a:pt x="1586485" y="756778"/>
                </a:lnTo>
                <a:cubicBezTo>
                  <a:pt x="1640670" y="849967"/>
                  <a:pt x="1669056" y="955907"/>
                  <a:pt x="1668725" y="1063703"/>
                </a:cubicBezTo>
                <a:lnTo>
                  <a:pt x="1904134" y="1190078"/>
                </a:lnTo>
                <a:lnTo>
                  <a:pt x="1855408" y="1371927"/>
                </a:lnTo>
                <a:lnTo>
                  <a:pt x="1588350" y="1363666"/>
                </a:lnTo>
                <a:cubicBezTo>
                  <a:pt x="1534739" y="1457186"/>
                  <a:pt x="1457186" y="1534739"/>
                  <a:pt x="1363666" y="1588351"/>
                </a:cubicBezTo>
                <a:lnTo>
                  <a:pt x="1371926" y="1855408"/>
                </a:lnTo>
                <a:lnTo>
                  <a:pt x="1190078" y="1904134"/>
                </a:lnTo>
                <a:lnTo>
                  <a:pt x="1063703" y="1668725"/>
                </a:lnTo>
                <a:cubicBezTo>
                  <a:pt x="955907" y="1669057"/>
                  <a:pt x="849967" y="1640670"/>
                  <a:pt x="756778" y="1586485"/>
                </a:cubicBezTo>
                <a:lnTo>
                  <a:pt x="529630" y="1727168"/>
                </a:lnTo>
                <a:lnTo>
                  <a:pt x="396507" y="1594045"/>
                </a:lnTo>
                <a:lnTo>
                  <a:pt x="537190" y="1366897"/>
                </a:lnTo>
                <a:cubicBezTo>
                  <a:pt x="483005" y="1273708"/>
                  <a:pt x="454619" y="1167768"/>
                  <a:pt x="454950" y="1059972"/>
                </a:cubicBezTo>
                <a:lnTo>
                  <a:pt x="219541" y="933597"/>
                </a:lnTo>
                <a:lnTo>
                  <a:pt x="268267" y="751748"/>
                </a:lnTo>
                <a:lnTo>
                  <a:pt x="535325" y="760009"/>
                </a:lnTo>
                <a:cubicBezTo>
                  <a:pt x="588936" y="666489"/>
                  <a:pt x="666489" y="588936"/>
                  <a:pt x="760009" y="535324"/>
                </a:cubicBezTo>
                <a:lnTo>
                  <a:pt x="751749" y="268267"/>
                </a:lnTo>
                <a:lnTo>
                  <a:pt x="933597" y="219541"/>
                </a:lnTo>
                <a:lnTo>
                  <a:pt x="1059972" y="454950"/>
                </a:lnTo>
                <a:cubicBezTo>
                  <a:pt x="1167768" y="454618"/>
                  <a:pt x="1273708" y="483005"/>
                  <a:pt x="1366897" y="537190"/>
                </a:cubicBezTo>
                <a:close/>
              </a:path>
            </a:pathLst>
          </a:custGeom>
          <a:solidFill>
            <a:srgbClr val="2CAA83"/>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bIns="752688" lIns="752687" numCol="1" rIns="752688" spcCol="1270" spcFirstLastPara="0" tIns="752687" vert="horz" wrap="square">
            <a:noAutofit/>
          </a:bodyPr>
          <a:lstStyle/>
          <a:p>
            <a:pPr algn="ctr" defTabSz="1266825">
              <a:lnSpc>
                <a:spcPct val="90000"/>
              </a:lnSpc>
              <a:spcBef>
                <a:spcPct val="0"/>
              </a:spcBef>
              <a:spcAft>
                <a:spcPct val="35000"/>
              </a:spcAft>
            </a:pPr>
            <a:endParaRPr lang="en-GB" sz="2900">
              <a:solidFill>
                <a:schemeClr val="tx1">
                  <a:lumMod val="75000"/>
                  <a:lumOff val="25000"/>
                </a:schemeClr>
              </a:solidFill>
            </a:endParaRPr>
          </a:p>
        </p:txBody>
      </p:sp>
      <p:sp>
        <p:nvSpPr>
          <p:cNvPr id="148" name="Circular Arrow 13"/>
          <p:cNvSpPr/>
          <p:nvPr/>
        </p:nvSpPr>
        <p:spPr>
          <a:xfrm>
            <a:off x="2134414" y="1946334"/>
            <a:ext cx="2149554" cy="2149553"/>
          </a:xfrm>
          <a:prstGeom prst="circularArrow">
            <a:avLst>
              <a:gd fmla="val 4688" name="adj1"/>
              <a:gd fmla="val 299029" name="adj2"/>
              <a:gd fmla="val 2539295" name="adj3"/>
              <a:gd fmla="val 15812321" name="adj4"/>
              <a:gd fmla="val 5469" name="adj5"/>
            </a:avLst>
          </a:prstGeom>
          <a:solidFill>
            <a:schemeClr val="bg1">
              <a:lumMod val="65000"/>
            </a:schemeClr>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p:txBody>
      </p:sp>
      <p:sp>
        <p:nvSpPr>
          <p:cNvPr id="149" name="Shape 14"/>
          <p:cNvSpPr/>
          <p:nvPr/>
        </p:nvSpPr>
        <p:spPr>
          <a:xfrm>
            <a:off x="1062473" y="1534018"/>
            <a:ext cx="1561785" cy="1561785"/>
          </a:xfrm>
          <a:prstGeom prst="leftCircularArrow">
            <a:avLst>
              <a:gd fmla="val 6452" name="adj1"/>
              <a:gd fmla="val 429999" name="adj2"/>
              <a:gd fmla="val 10489124" name="adj3"/>
              <a:gd fmla="val 14837806" name="adj4"/>
              <a:gd fmla="val 7527" name="adj5"/>
            </a:avLst>
          </a:prstGeom>
          <a:solidFill>
            <a:schemeClr val="bg1">
              <a:lumMod val="65000"/>
            </a:schemeClr>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p:txBody>
      </p:sp>
      <p:sp>
        <p:nvSpPr>
          <p:cNvPr id="156" name="Circular Arrow 15"/>
          <p:cNvSpPr/>
          <p:nvPr/>
        </p:nvSpPr>
        <p:spPr>
          <a:xfrm>
            <a:off x="1686043" y="699542"/>
            <a:ext cx="1683918" cy="1683918"/>
          </a:xfrm>
          <a:prstGeom prst="circularArrow">
            <a:avLst>
              <a:gd fmla="val 5984" name="adj1"/>
              <a:gd fmla="val 394124" name="adj2"/>
              <a:gd fmla="val 13313824" name="adj3"/>
              <a:gd fmla="val 10508221" name="adj4"/>
              <a:gd fmla="val 6981" name="adj5"/>
            </a:avLst>
          </a:prstGeom>
          <a:solidFill>
            <a:schemeClr val="bg1">
              <a:lumMod val="65000"/>
            </a:schemeClr>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p:txBody>
      </p:sp>
      <p:sp>
        <p:nvSpPr>
          <p:cNvPr id="9" name="TextBox 8"/>
          <p:cNvSpPr txBox="1"/>
          <p:nvPr/>
        </p:nvSpPr>
        <p:spPr>
          <a:xfrm>
            <a:off x="2265908" y="1281747"/>
            <a:ext cx="640080" cy="457200"/>
          </a:xfrm>
          <a:prstGeom prst="rect">
            <a:avLst/>
          </a:prstGeom>
          <a:noFill/>
        </p:spPr>
        <p:txBody>
          <a:bodyPr rtlCol="0" wrap="none">
            <a:spAutoFit/>
          </a:bodyPr>
          <a:lstStyle/>
          <a:p>
            <a:pPr algn="ctr"/>
            <a:r>
              <a:rPr altLang="en-US" b="1" lang="zh-CN" smtClean="0" sz="1200">
                <a:solidFill>
                  <a:schemeClr val="bg1">
                    <a:lumMod val="95000"/>
                  </a:schemeClr>
                </a:solidFill>
                <a:latin charset="-122" pitchFamily="34" typeface="微软雅黑"/>
                <a:ea charset="-122" pitchFamily="34" typeface="微软雅黑"/>
              </a:rPr>
              <a:t>市场分</a:t>
            </a:r>
          </a:p>
          <a:p>
            <a:pPr algn="ctr"/>
            <a:r>
              <a:rPr altLang="en-US" b="1" lang="zh-CN" smtClean="0" sz="1200">
                <a:solidFill>
                  <a:schemeClr val="bg1">
                    <a:lumMod val="95000"/>
                  </a:schemeClr>
                </a:solidFill>
                <a:latin charset="-122" pitchFamily="34" typeface="微软雅黑"/>
                <a:ea charset="-122" pitchFamily="34" typeface="微软雅黑"/>
              </a:rPr>
              <a:t>析不透</a:t>
            </a:r>
          </a:p>
        </p:txBody>
      </p:sp>
      <p:sp>
        <p:nvSpPr>
          <p:cNvPr id="166" name="TextBox 165"/>
          <p:cNvSpPr txBox="1"/>
          <p:nvPr/>
        </p:nvSpPr>
        <p:spPr>
          <a:xfrm>
            <a:off x="1602737" y="2194372"/>
            <a:ext cx="640080" cy="457200"/>
          </a:xfrm>
          <a:prstGeom prst="rect">
            <a:avLst/>
          </a:prstGeom>
          <a:noFill/>
        </p:spPr>
        <p:txBody>
          <a:bodyPr rtlCol="0" wrap="none">
            <a:spAutoFit/>
          </a:bodyPr>
          <a:lstStyle/>
          <a:p>
            <a:pPr algn="ctr"/>
            <a:r>
              <a:rPr altLang="en-US" b="1" lang="zh-CN" smtClean="0" sz="1200">
                <a:solidFill>
                  <a:schemeClr val="bg1">
                    <a:lumMod val="95000"/>
                  </a:schemeClr>
                </a:solidFill>
                <a:latin charset="-122" pitchFamily="34" typeface="微软雅黑"/>
                <a:ea charset="-122" pitchFamily="34" typeface="微软雅黑"/>
              </a:rPr>
              <a:t>对手认</a:t>
            </a:r>
          </a:p>
          <a:p>
            <a:pPr algn="ctr"/>
            <a:r>
              <a:rPr altLang="en-US" b="1" lang="zh-CN" smtClean="0" sz="1200">
                <a:solidFill>
                  <a:schemeClr val="bg1">
                    <a:lumMod val="95000"/>
                  </a:schemeClr>
                </a:solidFill>
                <a:latin charset="-122" pitchFamily="34" typeface="微软雅黑"/>
                <a:ea charset="-122" pitchFamily="34" typeface="微软雅黑"/>
              </a:rPr>
              <a:t>识不够</a:t>
            </a:r>
          </a:p>
        </p:txBody>
      </p:sp>
      <p:sp>
        <p:nvSpPr>
          <p:cNvPr id="168" name="TextBox 167"/>
          <p:cNvSpPr txBox="1"/>
          <p:nvPr/>
        </p:nvSpPr>
        <p:spPr>
          <a:xfrm>
            <a:off x="2737368" y="2715766"/>
            <a:ext cx="716280" cy="518160"/>
          </a:xfrm>
          <a:prstGeom prst="rect">
            <a:avLst/>
          </a:prstGeom>
          <a:noFill/>
        </p:spPr>
        <p:txBody>
          <a:bodyPr rtlCol="0" wrap="none">
            <a:spAutoFit/>
          </a:bodyPr>
          <a:lstStyle/>
          <a:p>
            <a:pPr algn="ctr"/>
            <a:r>
              <a:rPr altLang="en-US" b="1" lang="zh-CN" smtClean="0">
                <a:solidFill>
                  <a:schemeClr val="bg1">
                    <a:lumMod val="95000"/>
                  </a:schemeClr>
                </a:solidFill>
                <a:latin charset="-122" pitchFamily="34" typeface="微软雅黑"/>
                <a:ea charset="-122" pitchFamily="34" typeface="微软雅黑"/>
              </a:rPr>
              <a:t>团队协</a:t>
            </a:r>
          </a:p>
          <a:p>
            <a:pPr algn="ctr"/>
            <a:r>
              <a:rPr altLang="en-US" b="1" lang="zh-CN" smtClean="0">
                <a:solidFill>
                  <a:schemeClr val="bg1">
                    <a:lumMod val="95000"/>
                  </a:schemeClr>
                </a:solidFill>
                <a:latin charset="-122" pitchFamily="34" typeface="微软雅黑"/>
                <a:ea charset="-122" pitchFamily="34" typeface="微软雅黑"/>
              </a:rPr>
              <a:t>作不力</a:t>
            </a:r>
          </a:p>
        </p:txBody>
      </p:sp>
      <p:grpSp>
        <p:nvGrpSpPr>
          <p:cNvPr id="169" name="组合 168"/>
          <p:cNvGrpSpPr/>
          <p:nvPr/>
        </p:nvGrpSpPr>
        <p:grpSpPr>
          <a:xfrm>
            <a:off x="1331640" y="3142542"/>
            <a:ext cx="960900" cy="1733464"/>
            <a:chOff x="6660137" y="2870008"/>
            <a:chExt cx="960900" cy="1913939"/>
          </a:xfrm>
          <a:solidFill>
            <a:srgbClr val="942320"/>
          </a:solidFill>
        </p:grpSpPr>
        <p:sp>
          <p:nvSpPr>
            <p:cNvPr id="170" name="Freeform 254"/>
            <p:cNvSpPr/>
            <p:nvPr/>
          </p:nvSpPr>
          <p:spPr bwMode="auto">
            <a:xfrm>
              <a:off x="6759516" y="2870008"/>
              <a:ext cx="478886" cy="229617"/>
            </a:xfrm>
            <a:custGeom>
              <a:gdLst>
                <a:gd fmla="*/ 630 w 651" name="T0"/>
                <a:gd fmla="*/ 273 h 313" name="T1"/>
                <a:gd fmla="*/ 589 w 651" name="T2"/>
                <a:gd fmla="*/ 273 h 313" name="T3"/>
                <a:gd fmla="*/ 304 w 651" name="T4"/>
                <a:gd fmla="*/ 0 h 313" name="T5"/>
                <a:gd fmla="*/ 19 w 651" name="T6"/>
                <a:gd fmla="*/ 271 h 313" name="T7"/>
                <a:gd fmla="*/ 0 w 651" name="T8"/>
                <a:gd fmla="*/ 292 h 313" name="T9"/>
                <a:gd fmla="*/ 21 w 651" name="T10"/>
                <a:gd fmla="*/ 313 h 313" name="T11"/>
                <a:gd fmla="*/ 630 w 651" name="T12"/>
                <a:gd fmla="*/ 313 h 313" name="T13"/>
                <a:gd fmla="*/ 651 w 651" name="T14"/>
                <a:gd fmla="*/ 293 h 313" name="T15"/>
                <a:gd fmla="*/ 630 w 651" name="T16"/>
                <a:gd fmla="*/ 273 h 31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13" w="651">
                  <a:moveTo>
                    <a:pt x="630" y="273"/>
                  </a:moveTo>
                  <a:cubicBezTo>
                    <a:pt x="589" y="273"/>
                    <a:pt x="589" y="273"/>
                    <a:pt x="589" y="273"/>
                  </a:cubicBezTo>
                  <a:cubicBezTo>
                    <a:pt x="578" y="113"/>
                    <a:pt x="454" y="0"/>
                    <a:pt x="304" y="0"/>
                  </a:cubicBezTo>
                  <a:cubicBezTo>
                    <a:pt x="153" y="0"/>
                    <a:pt x="30" y="116"/>
                    <a:pt x="19" y="271"/>
                  </a:cubicBezTo>
                  <a:cubicBezTo>
                    <a:pt x="9" y="272"/>
                    <a:pt x="0" y="281"/>
                    <a:pt x="0" y="292"/>
                  </a:cubicBezTo>
                  <a:cubicBezTo>
                    <a:pt x="0" y="303"/>
                    <a:pt x="10" y="313"/>
                    <a:pt x="21" y="313"/>
                  </a:cubicBezTo>
                  <a:cubicBezTo>
                    <a:pt x="630" y="313"/>
                    <a:pt x="630" y="313"/>
                    <a:pt x="630" y="313"/>
                  </a:cubicBezTo>
                  <a:cubicBezTo>
                    <a:pt x="642" y="313"/>
                    <a:pt x="651" y="304"/>
                    <a:pt x="651" y="293"/>
                  </a:cubicBezTo>
                  <a:cubicBezTo>
                    <a:pt x="651" y="282"/>
                    <a:pt x="642" y="273"/>
                    <a:pt x="630" y="273"/>
                  </a:cubicBezTo>
                  <a:close/>
                </a:path>
              </a:pathLst>
            </a:custGeom>
            <a:grpFill/>
            <a:ln>
              <a:noFill/>
            </a:ln>
          </p:spPr>
          <p:txBody>
            <a:bodyPr anchor="t" anchorCtr="0" bIns="60960" compatLnSpc="1" lIns="121920" numCol="1" rIns="121920" tIns="60960" vert="horz" wrap="square">
              <a:prstTxWarp prst="textNoShape">
                <a:avLst/>
              </a:prstTxWarp>
            </a:bodyPr>
            <a:lstStyle/>
            <a:p>
              <a:endParaRPr lang="id-ID" sz="1900"/>
            </a:p>
          </p:txBody>
        </p:sp>
        <p:sp>
          <p:nvSpPr>
            <p:cNvPr id="171" name="Freeform 255"/>
            <p:cNvSpPr/>
            <p:nvPr/>
          </p:nvSpPr>
          <p:spPr bwMode="auto">
            <a:xfrm>
              <a:off x="6660137" y="2941995"/>
              <a:ext cx="960900" cy="1841952"/>
            </a:xfrm>
            <a:custGeom>
              <a:gdLst>
                <a:gd fmla="*/ 835 w 1488" name="T0"/>
                <a:gd fmla="*/ 717 h 2854" name="T1"/>
                <a:gd fmla="*/ 851 w 1488" name="T2"/>
                <a:gd fmla="*/ 708 h 2854" name="T3"/>
                <a:gd fmla="*/ 1249 w 1488" name="T4"/>
                <a:gd fmla="*/ 68 h 2854" name="T5"/>
                <a:gd fmla="*/ 1417 w 1488" name="T6"/>
                <a:gd fmla="*/ 36 h 2854" name="T7"/>
                <a:gd fmla="*/ 1451 w 1488" name="T8"/>
                <a:gd fmla="*/ 199 h 2854" name="T9"/>
                <a:gd fmla="*/ 890 w 1488" name="T10"/>
                <a:gd fmla="*/ 1074 h 2854" name="T11"/>
                <a:gd fmla="*/ 887 w 1488" name="T12"/>
                <a:gd fmla="*/ 1085 h 2854" name="T13"/>
                <a:gd fmla="*/ 887 w 1488" name="T14"/>
                <a:gd fmla="*/ 1839 h 2854" name="T15"/>
                <a:gd fmla="*/ 887 w 1488" name="T16"/>
                <a:gd fmla="*/ 1906 h 2854" name="T17"/>
                <a:gd fmla="*/ 887 w 1488" name="T18"/>
                <a:gd fmla="*/ 2723 h 2854" name="T19"/>
                <a:gd fmla="*/ 751 w 1488" name="T20"/>
                <a:gd fmla="*/ 2854 h 2854" name="T21"/>
                <a:gd fmla="*/ 749 w 1488" name="T22"/>
                <a:gd fmla="*/ 2854 h 2854" name="T23"/>
                <a:gd fmla="*/ 614 w 1488" name="T24"/>
                <a:gd fmla="*/ 2723 h 2854" name="T25"/>
                <a:gd fmla="*/ 614 w 1488" name="T26"/>
                <a:gd fmla="*/ 1925 h 2854" name="T27"/>
                <a:gd fmla="*/ 595 w 1488" name="T28"/>
                <a:gd fmla="*/ 1906 h 2854" name="T29"/>
                <a:gd fmla="*/ 576 w 1488" name="T30"/>
                <a:gd fmla="*/ 1906 h 2854" name="T31"/>
                <a:gd fmla="*/ 557 w 1488" name="T32"/>
                <a:gd fmla="*/ 1925 h 2854" name="T33"/>
                <a:gd fmla="*/ 557 w 1488" name="T34"/>
                <a:gd fmla="*/ 2723 h 2854" name="T35"/>
                <a:gd fmla="*/ 421 w 1488" name="T36"/>
                <a:gd fmla="*/ 2854 h 2854" name="T37"/>
                <a:gd fmla="*/ 419 w 1488" name="T38"/>
                <a:gd fmla="*/ 2854 h 2854" name="T39"/>
                <a:gd fmla="*/ 283 w 1488" name="T40"/>
                <a:gd fmla="*/ 2723 h 2854" name="T41"/>
                <a:gd fmla="*/ 283 w 1488" name="T42"/>
                <a:gd fmla="*/ 1906 h 2854" name="T43"/>
                <a:gd fmla="*/ 283 w 1488" name="T44"/>
                <a:gd fmla="*/ 1839 h 2854" name="T45"/>
                <a:gd fmla="*/ 283 w 1488" name="T46"/>
                <a:gd fmla="*/ 1103 h 2854" name="T47"/>
                <a:gd fmla="*/ 263 w 1488" name="T48"/>
                <a:gd fmla="*/ 1085 h 2854" name="T49"/>
                <a:gd fmla="*/ 263 w 1488" name="T50"/>
                <a:gd fmla="*/ 1085 h 2854" name="T51"/>
                <a:gd fmla="*/ 246 w 1488" name="T52"/>
                <a:gd fmla="*/ 1103 h 2854" name="T53"/>
                <a:gd fmla="*/ 246 w 1488" name="T54"/>
                <a:gd fmla="*/ 1712 h 2854" name="T55"/>
                <a:gd fmla="*/ 123 w 1488" name="T56"/>
                <a:gd fmla="*/ 1830 h 2854" name="T57"/>
                <a:gd fmla="*/ 0 w 1488" name="T58"/>
                <a:gd fmla="*/ 1712 h 2854" name="T59"/>
                <a:gd fmla="*/ 0 w 1488" name="T60"/>
                <a:gd fmla="*/ 1170 h 2854" name="T61"/>
                <a:gd fmla="*/ 0 w 1488" name="T62"/>
                <a:gd fmla="*/ 1024 h 2854" name="T63"/>
                <a:gd fmla="*/ 0 w 1488" name="T64"/>
                <a:gd fmla="*/ 736 h 2854" name="T65"/>
                <a:gd fmla="*/ 19 w 1488" name="T66"/>
                <a:gd fmla="*/ 717 h 2854" name="T67"/>
                <a:gd fmla="*/ 835 w 1488" name="T68"/>
                <a:gd fmla="*/ 717 h 2854"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2854" w="1488">
                  <a:moveTo>
                    <a:pt x="835" y="717"/>
                  </a:moveTo>
                  <a:cubicBezTo>
                    <a:pt x="841" y="717"/>
                    <a:pt x="847" y="714"/>
                    <a:pt x="851" y="708"/>
                  </a:cubicBezTo>
                  <a:cubicBezTo>
                    <a:pt x="1249" y="68"/>
                    <a:pt x="1249" y="68"/>
                    <a:pt x="1249" y="68"/>
                  </a:cubicBezTo>
                  <a:cubicBezTo>
                    <a:pt x="1286" y="14"/>
                    <a:pt x="1361" y="0"/>
                    <a:pt x="1417" y="36"/>
                  </a:cubicBezTo>
                  <a:cubicBezTo>
                    <a:pt x="1473" y="72"/>
                    <a:pt x="1488" y="145"/>
                    <a:pt x="1451" y="199"/>
                  </a:cubicBezTo>
                  <a:cubicBezTo>
                    <a:pt x="890" y="1074"/>
                    <a:pt x="890" y="1074"/>
                    <a:pt x="890" y="1074"/>
                  </a:cubicBezTo>
                  <a:cubicBezTo>
                    <a:pt x="888" y="1077"/>
                    <a:pt x="887" y="1081"/>
                    <a:pt x="887" y="1085"/>
                  </a:cubicBezTo>
                  <a:cubicBezTo>
                    <a:pt x="887" y="1839"/>
                    <a:pt x="887" y="1839"/>
                    <a:pt x="887" y="1839"/>
                  </a:cubicBezTo>
                  <a:cubicBezTo>
                    <a:pt x="887" y="1906"/>
                    <a:pt x="887" y="1906"/>
                    <a:pt x="887" y="1906"/>
                  </a:cubicBezTo>
                  <a:cubicBezTo>
                    <a:pt x="887" y="2723"/>
                    <a:pt x="887" y="2723"/>
                    <a:pt x="887" y="2723"/>
                  </a:cubicBezTo>
                  <a:cubicBezTo>
                    <a:pt x="887" y="2795"/>
                    <a:pt x="826" y="2854"/>
                    <a:pt x="751" y="2854"/>
                  </a:cubicBezTo>
                  <a:cubicBezTo>
                    <a:pt x="749" y="2854"/>
                    <a:pt x="749" y="2854"/>
                    <a:pt x="749" y="2854"/>
                  </a:cubicBezTo>
                  <a:cubicBezTo>
                    <a:pt x="675" y="2854"/>
                    <a:pt x="614" y="2795"/>
                    <a:pt x="614" y="2723"/>
                  </a:cubicBezTo>
                  <a:cubicBezTo>
                    <a:pt x="614" y="1925"/>
                    <a:pt x="614" y="1925"/>
                    <a:pt x="614" y="1925"/>
                  </a:cubicBezTo>
                  <a:cubicBezTo>
                    <a:pt x="614" y="1914"/>
                    <a:pt x="605" y="1906"/>
                    <a:pt x="595" y="1906"/>
                  </a:cubicBezTo>
                  <a:cubicBezTo>
                    <a:pt x="576" y="1906"/>
                    <a:pt x="576" y="1906"/>
                    <a:pt x="576" y="1906"/>
                  </a:cubicBezTo>
                  <a:cubicBezTo>
                    <a:pt x="565" y="1906"/>
                    <a:pt x="557" y="1914"/>
                    <a:pt x="557" y="1925"/>
                  </a:cubicBezTo>
                  <a:cubicBezTo>
                    <a:pt x="557" y="2723"/>
                    <a:pt x="557" y="2723"/>
                    <a:pt x="557" y="2723"/>
                  </a:cubicBezTo>
                  <a:cubicBezTo>
                    <a:pt x="557" y="2795"/>
                    <a:pt x="495" y="2854"/>
                    <a:pt x="421" y="2854"/>
                  </a:cubicBezTo>
                  <a:cubicBezTo>
                    <a:pt x="419" y="2854"/>
                    <a:pt x="419" y="2854"/>
                    <a:pt x="419" y="2854"/>
                  </a:cubicBezTo>
                  <a:cubicBezTo>
                    <a:pt x="344" y="2854"/>
                    <a:pt x="283" y="2795"/>
                    <a:pt x="283" y="2723"/>
                  </a:cubicBezTo>
                  <a:cubicBezTo>
                    <a:pt x="283" y="1906"/>
                    <a:pt x="283" y="1906"/>
                    <a:pt x="283" y="1906"/>
                  </a:cubicBezTo>
                  <a:cubicBezTo>
                    <a:pt x="283" y="1839"/>
                    <a:pt x="283" y="1839"/>
                    <a:pt x="283" y="1839"/>
                  </a:cubicBezTo>
                  <a:cubicBezTo>
                    <a:pt x="283" y="1103"/>
                    <a:pt x="283" y="1103"/>
                    <a:pt x="283" y="1103"/>
                  </a:cubicBezTo>
                  <a:cubicBezTo>
                    <a:pt x="283" y="1092"/>
                    <a:pt x="274" y="1084"/>
                    <a:pt x="263" y="1085"/>
                  </a:cubicBezTo>
                  <a:cubicBezTo>
                    <a:pt x="263" y="1085"/>
                    <a:pt x="263" y="1085"/>
                    <a:pt x="263" y="1085"/>
                  </a:cubicBezTo>
                  <a:cubicBezTo>
                    <a:pt x="253" y="1086"/>
                    <a:pt x="246" y="1094"/>
                    <a:pt x="246" y="1103"/>
                  </a:cubicBezTo>
                  <a:cubicBezTo>
                    <a:pt x="246" y="1712"/>
                    <a:pt x="246" y="1712"/>
                    <a:pt x="246" y="1712"/>
                  </a:cubicBezTo>
                  <a:cubicBezTo>
                    <a:pt x="246" y="1778"/>
                    <a:pt x="190" y="1830"/>
                    <a:pt x="123" y="1830"/>
                  </a:cubicBezTo>
                  <a:cubicBezTo>
                    <a:pt x="56" y="1830"/>
                    <a:pt x="0" y="1778"/>
                    <a:pt x="0" y="1712"/>
                  </a:cubicBezTo>
                  <a:cubicBezTo>
                    <a:pt x="0" y="1170"/>
                    <a:pt x="0" y="1170"/>
                    <a:pt x="0" y="1170"/>
                  </a:cubicBezTo>
                  <a:cubicBezTo>
                    <a:pt x="0" y="1024"/>
                    <a:pt x="0" y="1024"/>
                    <a:pt x="0" y="1024"/>
                  </a:cubicBezTo>
                  <a:cubicBezTo>
                    <a:pt x="0" y="736"/>
                    <a:pt x="0" y="736"/>
                    <a:pt x="0" y="736"/>
                  </a:cubicBezTo>
                  <a:cubicBezTo>
                    <a:pt x="0" y="726"/>
                    <a:pt x="9" y="717"/>
                    <a:pt x="19" y="717"/>
                  </a:cubicBezTo>
                  <a:lnTo>
                    <a:pt x="835" y="717"/>
                  </a:lnTo>
                  <a:close/>
                </a:path>
              </a:pathLst>
            </a:custGeom>
            <a:grpFill/>
            <a:ln>
              <a:noFill/>
            </a:ln>
          </p:spPr>
          <p:txBody>
            <a:bodyPr anchor="t" anchorCtr="0" bIns="60960" compatLnSpc="1" lIns="121920" numCol="1" rIns="121920" tIns="60960" vert="horz" wrap="square">
              <a:prstTxWarp prst="textNoShape">
                <a:avLst/>
              </a:prstTxWarp>
            </a:bodyPr>
            <a:lstStyle/>
            <a:p>
              <a:endParaRPr lang="id-ID" sz="1900"/>
            </a:p>
          </p:txBody>
        </p:sp>
        <p:sp>
          <p:nvSpPr>
            <p:cNvPr id="172" name="Freeform 256"/>
            <p:cNvSpPr/>
            <p:nvPr/>
          </p:nvSpPr>
          <p:spPr bwMode="auto">
            <a:xfrm>
              <a:off x="6784586" y="3143035"/>
              <a:ext cx="394073" cy="213068"/>
            </a:xfrm>
            <a:custGeom>
              <a:gdLst>
                <a:gd fmla="*/ 1 w 535" name="T0"/>
                <a:gd fmla="*/ 0 h 290" name="T1"/>
                <a:gd fmla="*/ 0 w 535" name="T2"/>
                <a:gd fmla="*/ 22 h 290" name="T3"/>
                <a:gd fmla="*/ 267 w 535" name="T4"/>
                <a:gd fmla="*/ 290 h 290" name="T5"/>
                <a:gd fmla="*/ 535 w 535" name="T6"/>
                <a:gd fmla="*/ 22 h 290" name="T7"/>
                <a:gd fmla="*/ 534 w 535" name="T8"/>
                <a:gd fmla="*/ 0 h 290" name="T9"/>
                <a:gd fmla="*/ 1 w 535" name="T10"/>
                <a:gd fmla="*/ 0 h 290" name="T11"/>
              </a:gdLst>
              <a:cxnLst>
                <a:cxn ang="0">
                  <a:pos x="T0" y="T1"/>
                </a:cxn>
                <a:cxn ang="0">
                  <a:pos x="T2" y="T3"/>
                </a:cxn>
                <a:cxn ang="0">
                  <a:pos x="T4" y="T5"/>
                </a:cxn>
                <a:cxn ang="0">
                  <a:pos x="T6" y="T7"/>
                </a:cxn>
                <a:cxn ang="0">
                  <a:pos x="T8" y="T9"/>
                </a:cxn>
                <a:cxn ang="0">
                  <a:pos x="T10" y="T11"/>
                </a:cxn>
              </a:cxnLst>
              <a:rect b="b" l="0" r="r" t="0"/>
              <a:pathLst>
                <a:path h="290" w="535">
                  <a:moveTo>
                    <a:pt x="1" y="0"/>
                  </a:moveTo>
                  <a:cubicBezTo>
                    <a:pt x="0" y="7"/>
                    <a:pt x="0" y="15"/>
                    <a:pt x="0" y="22"/>
                  </a:cubicBezTo>
                  <a:cubicBezTo>
                    <a:pt x="0" y="170"/>
                    <a:pt x="120" y="290"/>
                    <a:pt x="267" y="290"/>
                  </a:cubicBezTo>
                  <a:cubicBezTo>
                    <a:pt x="415" y="290"/>
                    <a:pt x="535" y="170"/>
                    <a:pt x="535" y="22"/>
                  </a:cubicBezTo>
                  <a:cubicBezTo>
                    <a:pt x="535" y="15"/>
                    <a:pt x="534" y="7"/>
                    <a:pt x="534" y="0"/>
                  </a:cubicBezTo>
                  <a:lnTo>
                    <a:pt x="1" y="0"/>
                  </a:lnTo>
                  <a:close/>
                </a:path>
              </a:pathLst>
            </a:custGeom>
            <a:grpFill/>
            <a:ln>
              <a:noFill/>
            </a:ln>
          </p:spPr>
          <p:txBody>
            <a:bodyPr anchor="t" anchorCtr="0" bIns="60960" compatLnSpc="1" lIns="121920" numCol="1" rIns="121920" tIns="60960" vert="horz" wrap="square">
              <a:prstTxWarp prst="textNoShape">
                <a:avLst/>
              </a:prstTxWarp>
            </a:bodyPr>
            <a:lstStyle/>
            <a:p>
              <a:endParaRPr lang="id-ID" sz="1900"/>
            </a:p>
          </p:txBody>
        </p:sp>
      </p:grpSp>
      <p:sp>
        <p:nvSpPr>
          <p:cNvPr id="26" name="TextBox 25"/>
          <p:cNvSpPr txBox="1"/>
          <p:nvPr/>
        </p:nvSpPr>
        <p:spPr>
          <a:xfrm>
            <a:off x="4788024" y="1347614"/>
            <a:ext cx="1249680" cy="304800"/>
          </a:xfrm>
          <a:prstGeom prst="rect">
            <a:avLst/>
          </a:prstGeom>
          <a:noFill/>
        </p:spPr>
        <p:txBody>
          <a:bodyPr rtlCol="0" wrap="none">
            <a:spAutoFit/>
          </a:bodyPr>
          <a:lstStyle/>
          <a:p>
            <a:r>
              <a:rPr altLang="en-US" b="1" lang="zh-CN" smtClean="0">
                <a:solidFill>
                  <a:srgbClr val="2CAA83"/>
                </a:solidFill>
                <a:latin charset="-122" pitchFamily="34" typeface="微软雅黑"/>
                <a:ea charset="-122" pitchFamily="34" typeface="微软雅黑"/>
              </a:rPr>
              <a:t>市场分析不透</a:t>
            </a:r>
          </a:p>
        </p:txBody>
      </p:sp>
      <p:sp>
        <p:nvSpPr>
          <p:cNvPr id="27" name="TextBox 26"/>
          <p:cNvSpPr txBox="1"/>
          <p:nvPr/>
        </p:nvSpPr>
        <p:spPr>
          <a:xfrm>
            <a:off x="4788024" y="1727141"/>
            <a:ext cx="3096344" cy="426720"/>
          </a:xfrm>
          <a:prstGeom prst="rect">
            <a:avLst/>
          </a:prstGeom>
          <a:noFill/>
        </p:spPr>
        <p:txBody>
          <a:bodyPr rtlCol="0" wrap="square">
            <a:spAutoFit/>
          </a:bodyPr>
          <a:lstStyle/>
          <a:p>
            <a:r>
              <a:rPr altLang="en-US" lang="zh-CN" smtClean="0" sz="1100">
                <a:solidFill>
                  <a:schemeClr val="tx1">
                    <a:lumMod val="65000"/>
                    <a:lumOff val="35000"/>
                  </a:schemeClr>
                </a:solidFill>
                <a:latin charset="-122" pitchFamily="34" typeface="微软雅黑"/>
                <a:ea charset="-122" pitchFamily="34" typeface="微软雅黑"/>
              </a:rPr>
              <a:t>点击输入简要文本内容，文字内容需概况精炼的说明该分项内容</a:t>
            </a:r>
          </a:p>
        </p:txBody>
      </p:sp>
      <p:sp>
        <p:nvSpPr>
          <p:cNvPr id="28" name="TextBox 27"/>
          <p:cNvSpPr txBox="1"/>
          <p:nvPr/>
        </p:nvSpPr>
        <p:spPr>
          <a:xfrm>
            <a:off x="4788024" y="2355726"/>
            <a:ext cx="1249680" cy="304800"/>
          </a:xfrm>
          <a:prstGeom prst="rect">
            <a:avLst/>
          </a:prstGeom>
          <a:noFill/>
        </p:spPr>
        <p:txBody>
          <a:bodyPr rtlCol="0" wrap="none">
            <a:spAutoFit/>
          </a:bodyPr>
          <a:lstStyle/>
          <a:p>
            <a:r>
              <a:rPr altLang="en-US" b="1" lang="zh-CN" smtClean="0">
                <a:solidFill>
                  <a:srgbClr val="92D050"/>
                </a:solidFill>
                <a:latin charset="-122" pitchFamily="34" typeface="微软雅黑"/>
                <a:ea charset="-122" pitchFamily="34" typeface="微软雅黑"/>
              </a:rPr>
              <a:t>对手认识不够</a:t>
            </a:r>
          </a:p>
        </p:txBody>
      </p:sp>
      <p:sp>
        <p:nvSpPr>
          <p:cNvPr id="29" name="TextBox 28"/>
          <p:cNvSpPr txBox="1"/>
          <p:nvPr/>
        </p:nvSpPr>
        <p:spPr>
          <a:xfrm>
            <a:off x="4788024" y="2748985"/>
            <a:ext cx="3096344" cy="426720"/>
          </a:xfrm>
          <a:prstGeom prst="rect">
            <a:avLst/>
          </a:prstGeom>
          <a:noFill/>
        </p:spPr>
        <p:txBody>
          <a:bodyPr rtlCol="0" wrap="square">
            <a:spAutoFit/>
          </a:bodyPr>
          <a:lstStyle/>
          <a:p>
            <a:r>
              <a:rPr altLang="en-US" lang="zh-CN" smtClean="0" sz="1100">
                <a:solidFill>
                  <a:schemeClr val="tx1">
                    <a:lumMod val="65000"/>
                    <a:lumOff val="35000"/>
                  </a:schemeClr>
                </a:solidFill>
                <a:latin charset="-122" pitchFamily="34" typeface="微软雅黑"/>
                <a:ea charset="-122" pitchFamily="34" typeface="微软雅黑"/>
              </a:rPr>
              <a:t>点击输入简要文本内容，文字内容需概况精炼的说明该分项内容</a:t>
            </a:r>
          </a:p>
        </p:txBody>
      </p:sp>
      <p:sp>
        <p:nvSpPr>
          <p:cNvPr id="30" name="TextBox 29"/>
          <p:cNvSpPr txBox="1"/>
          <p:nvPr/>
        </p:nvSpPr>
        <p:spPr>
          <a:xfrm>
            <a:off x="4788024" y="3363838"/>
            <a:ext cx="1249680" cy="304800"/>
          </a:xfrm>
          <a:prstGeom prst="rect">
            <a:avLst/>
          </a:prstGeom>
          <a:noFill/>
        </p:spPr>
        <p:txBody>
          <a:bodyPr rtlCol="0" wrap="none">
            <a:spAutoFit/>
          </a:bodyPr>
          <a:lstStyle/>
          <a:p>
            <a:r>
              <a:rPr altLang="en-US" b="1" lang="zh-CN" smtClean="0">
                <a:solidFill>
                  <a:srgbClr val="FF9700"/>
                </a:solidFill>
                <a:latin charset="-122" pitchFamily="34" typeface="微软雅黑"/>
                <a:ea charset="-122" pitchFamily="34" typeface="微软雅黑"/>
              </a:rPr>
              <a:t>团队协作不力</a:t>
            </a:r>
          </a:p>
        </p:txBody>
      </p:sp>
      <p:sp>
        <p:nvSpPr>
          <p:cNvPr id="31" name="TextBox 30"/>
          <p:cNvSpPr txBox="1"/>
          <p:nvPr/>
        </p:nvSpPr>
        <p:spPr>
          <a:xfrm>
            <a:off x="4788024" y="3736530"/>
            <a:ext cx="3096344" cy="426720"/>
          </a:xfrm>
          <a:prstGeom prst="rect">
            <a:avLst/>
          </a:prstGeom>
          <a:noFill/>
        </p:spPr>
        <p:txBody>
          <a:bodyPr rtlCol="0" wrap="square">
            <a:spAutoFit/>
          </a:bodyPr>
          <a:lstStyle/>
          <a:p>
            <a:r>
              <a:rPr altLang="en-US" lang="zh-CN" smtClean="0" sz="1100">
                <a:solidFill>
                  <a:schemeClr val="tx1">
                    <a:lumMod val="65000"/>
                    <a:lumOff val="35000"/>
                  </a:schemeClr>
                </a:solidFill>
                <a:latin charset="-122" pitchFamily="34" typeface="微软雅黑"/>
                <a:ea charset="-122" pitchFamily="34" typeface="微软雅黑"/>
              </a:rPr>
              <a:t>点击输入简要文本内容，文字内容需概况精炼的说明该分项内容</a:t>
            </a:r>
          </a:p>
        </p:txBody>
      </p:sp>
    </p:spTree>
    <p:extLst>
      <p:ext uri="{BB962C8B-B14F-4D97-AF65-F5344CB8AC3E}">
        <p14:creationId val="3655340866"/>
      </p:ext>
    </p:extLst>
  </p:cSld>
  <p:clrMapOvr>
    <a:masterClrMapping/>
  </p:clrMapOvr>
  <p:transition advTm="8000" spd="slow">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53" presetSubtype="0">
                                  <p:stCondLst>
                                    <p:cond delay="0"/>
                                  </p:stCondLst>
                                  <p:childTnLst>
                                    <p:set>
                                      <p:cBhvr>
                                        <p:cTn dur="1" fill="hold" id="6">
                                          <p:stCondLst>
                                            <p:cond delay="0"/>
                                          </p:stCondLst>
                                        </p:cTn>
                                        <p:tgtEl>
                                          <p:spTgt spid="147"/>
                                        </p:tgtEl>
                                        <p:attrNameLst>
                                          <p:attrName>style.visibility</p:attrName>
                                        </p:attrNameLst>
                                      </p:cBhvr>
                                      <p:to>
                                        <p:strVal val="visible"/>
                                      </p:to>
                                    </p:set>
                                    <p:anim calcmode="lin" valueType="num">
                                      <p:cBhvr>
                                        <p:cTn dur="500" fill="hold" id="7"/>
                                        <p:tgtEl>
                                          <p:spTgt spid="147"/>
                                        </p:tgtEl>
                                        <p:attrNameLst>
                                          <p:attrName>ppt_w</p:attrName>
                                        </p:attrNameLst>
                                      </p:cBhvr>
                                      <p:tavLst>
                                        <p:tav tm="0">
                                          <p:val>
                                            <p:fltVal val="0"/>
                                          </p:val>
                                        </p:tav>
                                        <p:tav tm="100000">
                                          <p:val>
                                            <p:strVal val="#ppt_w"/>
                                          </p:val>
                                        </p:tav>
                                      </p:tavLst>
                                    </p:anim>
                                    <p:anim calcmode="lin" valueType="num">
                                      <p:cBhvr>
                                        <p:cTn dur="500" fill="hold" id="8"/>
                                        <p:tgtEl>
                                          <p:spTgt spid="147"/>
                                        </p:tgtEl>
                                        <p:attrNameLst>
                                          <p:attrName>ppt_h</p:attrName>
                                        </p:attrNameLst>
                                      </p:cBhvr>
                                      <p:tavLst>
                                        <p:tav tm="0">
                                          <p:val>
                                            <p:fltVal val="0"/>
                                          </p:val>
                                        </p:tav>
                                        <p:tav tm="100000">
                                          <p:val>
                                            <p:strVal val="#ppt_h"/>
                                          </p:val>
                                        </p:tav>
                                      </p:tavLst>
                                    </p:anim>
                                    <p:animEffect filter="fade" transition="in">
                                      <p:cBhvr>
                                        <p:cTn dur="500" id="9"/>
                                        <p:tgtEl>
                                          <p:spTgt spid="147"/>
                                        </p:tgtEl>
                                      </p:cBhvr>
                                    </p:animEffect>
                                  </p:childTnLst>
                                </p:cTn>
                              </p:par>
                              <p:par>
                                <p:cTn fill="hold" grpId="1" id="10" nodeType="withEffect" presetClass="emph" presetID="8" presetSubtype="0">
                                  <p:stCondLst>
                                    <p:cond delay="0"/>
                                  </p:stCondLst>
                                  <p:childTnLst>
                                    <p:animRot by="-21600000">
                                      <p:cBhvr>
                                        <p:cTn dur="6000" fill="hold" id="11"/>
                                        <p:tgtEl>
                                          <p:spTgt spid="147"/>
                                        </p:tgtEl>
                                        <p:attrNameLst>
                                          <p:attrName>r</p:attrName>
                                        </p:attrNameLst>
                                      </p:cBhvr>
                                    </p:animRot>
                                  </p:childTnLst>
                                </p:cTn>
                              </p:par>
                              <p:par>
                                <p:cTn fill="hold" grpId="0" id="12" nodeType="withEffect" presetClass="entr" presetID="53" presetSubtype="0">
                                  <p:stCondLst>
                                    <p:cond delay="0"/>
                                  </p:stCondLst>
                                  <p:childTnLst>
                                    <p:set>
                                      <p:cBhvr>
                                        <p:cTn dur="1" fill="hold" id="13">
                                          <p:stCondLst>
                                            <p:cond delay="0"/>
                                          </p:stCondLst>
                                        </p:cTn>
                                        <p:tgtEl>
                                          <p:spTgt spid="135"/>
                                        </p:tgtEl>
                                        <p:attrNameLst>
                                          <p:attrName>style.visibility</p:attrName>
                                        </p:attrNameLst>
                                      </p:cBhvr>
                                      <p:to>
                                        <p:strVal val="visible"/>
                                      </p:to>
                                    </p:set>
                                    <p:anim calcmode="lin" valueType="num">
                                      <p:cBhvr>
                                        <p:cTn dur="500" fill="hold" id="14"/>
                                        <p:tgtEl>
                                          <p:spTgt spid="135"/>
                                        </p:tgtEl>
                                        <p:attrNameLst>
                                          <p:attrName>ppt_w</p:attrName>
                                        </p:attrNameLst>
                                      </p:cBhvr>
                                      <p:tavLst>
                                        <p:tav tm="0">
                                          <p:val>
                                            <p:fltVal val="0"/>
                                          </p:val>
                                        </p:tav>
                                        <p:tav tm="100000">
                                          <p:val>
                                            <p:strVal val="#ppt_w"/>
                                          </p:val>
                                        </p:tav>
                                      </p:tavLst>
                                    </p:anim>
                                    <p:anim calcmode="lin" valueType="num">
                                      <p:cBhvr>
                                        <p:cTn dur="500" fill="hold" id="15"/>
                                        <p:tgtEl>
                                          <p:spTgt spid="135"/>
                                        </p:tgtEl>
                                        <p:attrNameLst>
                                          <p:attrName>ppt_h</p:attrName>
                                        </p:attrNameLst>
                                      </p:cBhvr>
                                      <p:tavLst>
                                        <p:tav tm="0">
                                          <p:val>
                                            <p:fltVal val="0"/>
                                          </p:val>
                                        </p:tav>
                                        <p:tav tm="100000">
                                          <p:val>
                                            <p:strVal val="#ppt_h"/>
                                          </p:val>
                                        </p:tav>
                                      </p:tavLst>
                                    </p:anim>
                                    <p:animEffect filter="fade" transition="in">
                                      <p:cBhvr>
                                        <p:cTn dur="500" id="16"/>
                                        <p:tgtEl>
                                          <p:spTgt spid="135"/>
                                        </p:tgtEl>
                                      </p:cBhvr>
                                    </p:animEffect>
                                  </p:childTnLst>
                                </p:cTn>
                              </p:par>
                              <p:par>
                                <p:cTn fill="hold" grpId="1" id="17" nodeType="withEffect" presetClass="emph" presetID="8" presetSubtype="0">
                                  <p:stCondLst>
                                    <p:cond delay="0"/>
                                  </p:stCondLst>
                                  <p:childTnLst>
                                    <p:animRot by="-21600000">
                                      <p:cBhvr>
                                        <p:cTn dur="6000" fill="hold" id="18"/>
                                        <p:tgtEl>
                                          <p:spTgt spid="135"/>
                                        </p:tgtEl>
                                        <p:attrNameLst>
                                          <p:attrName>r</p:attrName>
                                        </p:attrNameLst>
                                      </p:cBhvr>
                                    </p:animRot>
                                  </p:childTnLst>
                                </p:cTn>
                              </p:par>
                              <p:par>
                                <p:cTn fill="hold" grpId="0" id="19" nodeType="withEffect" presetClass="entr" presetID="53" presetSubtype="0">
                                  <p:stCondLst>
                                    <p:cond delay="0"/>
                                  </p:stCondLst>
                                  <p:childTnLst>
                                    <p:set>
                                      <p:cBhvr>
                                        <p:cTn dur="1" fill="hold" id="20">
                                          <p:stCondLst>
                                            <p:cond delay="0"/>
                                          </p:stCondLst>
                                        </p:cTn>
                                        <p:tgtEl>
                                          <p:spTgt spid="136"/>
                                        </p:tgtEl>
                                        <p:attrNameLst>
                                          <p:attrName>style.visibility</p:attrName>
                                        </p:attrNameLst>
                                      </p:cBhvr>
                                      <p:to>
                                        <p:strVal val="visible"/>
                                      </p:to>
                                    </p:set>
                                    <p:anim calcmode="lin" valueType="num">
                                      <p:cBhvr>
                                        <p:cTn dur="500" fill="hold" id="21"/>
                                        <p:tgtEl>
                                          <p:spTgt spid="136"/>
                                        </p:tgtEl>
                                        <p:attrNameLst>
                                          <p:attrName>ppt_w</p:attrName>
                                        </p:attrNameLst>
                                      </p:cBhvr>
                                      <p:tavLst>
                                        <p:tav tm="0">
                                          <p:val>
                                            <p:fltVal val="0"/>
                                          </p:val>
                                        </p:tav>
                                        <p:tav tm="100000">
                                          <p:val>
                                            <p:strVal val="#ppt_w"/>
                                          </p:val>
                                        </p:tav>
                                      </p:tavLst>
                                    </p:anim>
                                    <p:anim calcmode="lin" valueType="num">
                                      <p:cBhvr>
                                        <p:cTn dur="500" fill="hold" id="22"/>
                                        <p:tgtEl>
                                          <p:spTgt spid="136"/>
                                        </p:tgtEl>
                                        <p:attrNameLst>
                                          <p:attrName>ppt_h</p:attrName>
                                        </p:attrNameLst>
                                      </p:cBhvr>
                                      <p:tavLst>
                                        <p:tav tm="0">
                                          <p:val>
                                            <p:fltVal val="0"/>
                                          </p:val>
                                        </p:tav>
                                        <p:tav tm="100000">
                                          <p:val>
                                            <p:strVal val="#ppt_h"/>
                                          </p:val>
                                        </p:tav>
                                      </p:tavLst>
                                    </p:anim>
                                    <p:animEffect filter="fade" transition="in">
                                      <p:cBhvr>
                                        <p:cTn dur="500" id="23"/>
                                        <p:tgtEl>
                                          <p:spTgt spid="136"/>
                                        </p:tgtEl>
                                      </p:cBhvr>
                                    </p:animEffect>
                                  </p:childTnLst>
                                </p:cTn>
                              </p:par>
                              <p:par>
                                <p:cTn fill="hold" grpId="1" id="24" nodeType="withEffect" presetClass="emph" presetID="8" presetSubtype="0">
                                  <p:stCondLst>
                                    <p:cond delay="0"/>
                                  </p:stCondLst>
                                  <p:childTnLst>
                                    <p:animRot by="21600000">
                                      <p:cBhvr>
                                        <p:cTn dur="6000" fill="hold" id="25"/>
                                        <p:tgtEl>
                                          <p:spTgt spid="136"/>
                                        </p:tgtEl>
                                        <p:attrNameLst>
                                          <p:attrName>r</p:attrName>
                                        </p:attrNameLst>
                                      </p:cBhvr>
                                    </p:animRot>
                                  </p:childTnLst>
                                </p:cTn>
                              </p:par>
                              <p:par>
                                <p:cTn fill="hold" id="26" nodeType="withEffect" presetClass="entr" presetID="42" presetSubtype="0">
                                  <p:stCondLst>
                                    <p:cond delay="500"/>
                                  </p:stCondLst>
                                  <p:childTnLst>
                                    <p:set>
                                      <p:cBhvr>
                                        <p:cTn dur="1" fill="hold" id="27">
                                          <p:stCondLst>
                                            <p:cond delay="0"/>
                                          </p:stCondLst>
                                        </p:cTn>
                                        <p:tgtEl>
                                          <p:spTgt spid="169"/>
                                        </p:tgtEl>
                                        <p:attrNameLst>
                                          <p:attrName>style.visibility</p:attrName>
                                        </p:attrNameLst>
                                      </p:cBhvr>
                                      <p:to>
                                        <p:strVal val="visible"/>
                                      </p:to>
                                    </p:set>
                                    <p:animEffect filter="fade" transition="in">
                                      <p:cBhvr>
                                        <p:cTn dur="1000" id="28"/>
                                        <p:tgtEl>
                                          <p:spTgt spid="169"/>
                                        </p:tgtEl>
                                      </p:cBhvr>
                                    </p:animEffect>
                                    <p:anim calcmode="lin" valueType="num">
                                      <p:cBhvr>
                                        <p:cTn dur="1000" fill="hold" id="29"/>
                                        <p:tgtEl>
                                          <p:spTgt spid="169"/>
                                        </p:tgtEl>
                                        <p:attrNameLst>
                                          <p:attrName>ppt_x</p:attrName>
                                        </p:attrNameLst>
                                      </p:cBhvr>
                                      <p:tavLst>
                                        <p:tav tm="0">
                                          <p:val>
                                            <p:strVal val="#ppt_x"/>
                                          </p:val>
                                        </p:tav>
                                        <p:tav tm="100000">
                                          <p:val>
                                            <p:strVal val="#ppt_x"/>
                                          </p:val>
                                        </p:tav>
                                      </p:tavLst>
                                    </p:anim>
                                    <p:anim calcmode="lin" valueType="num">
                                      <p:cBhvr>
                                        <p:cTn dur="1000" fill="hold" id="30"/>
                                        <p:tgtEl>
                                          <p:spTgt spid="169"/>
                                        </p:tgtEl>
                                        <p:attrNameLst>
                                          <p:attrName>ppt_y</p:attrName>
                                        </p:attrNameLst>
                                      </p:cBhvr>
                                      <p:tavLst>
                                        <p:tav tm="0">
                                          <p:val>
                                            <p:strVal val="#ppt_y+.1"/>
                                          </p:val>
                                        </p:tav>
                                        <p:tav tm="100000">
                                          <p:val>
                                            <p:strVal val="#ppt_y"/>
                                          </p:val>
                                        </p:tav>
                                      </p:tavLst>
                                    </p:anim>
                                  </p:childTnLst>
                                </p:cTn>
                              </p:par>
                              <p:par>
                                <p:cTn fill="hold" grpId="0" id="31" nodeType="withEffect" presetClass="entr" presetID="10" presetSubtype="0">
                                  <p:stCondLst>
                                    <p:cond delay="500"/>
                                  </p:stCondLst>
                                  <p:childTnLst>
                                    <p:set>
                                      <p:cBhvr>
                                        <p:cTn dur="1" fill="hold" id="32">
                                          <p:stCondLst>
                                            <p:cond delay="0"/>
                                          </p:stCondLst>
                                        </p:cTn>
                                        <p:tgtEl>
                                          <p:spTgt spid="9"/>
                                        </p:tgtEl>
                                        <p:attrNameLst>
                                          <p:attrName>style.visibility</p:attrName>
                                        </p:attrNameLst>
                                      </p:cBhvr>
                                      <p:to>
                                        <p:strVal val="visible"/>
                                      </p:to>
                                    </p:set>
                                    <p:animEffect filter="fade" transition="in">
                                      <p:cBhvr>
                                        <p:cTn dur="1000" id="33"/>
                                        <p:tgtEl>
                                          <p:spTgt spid="9"/>
                                        </p:tgtEl>
                                      </p:cBhvr>
                                    </p:animEffect>
                                  </p:childTnLst>
                                </p:cTn>
                              </p:par>
                              <p:par>
                                <p:cTn fill="hold" grpId="0" id="34" nodeType="withEffect" presetClass="entr" presetID="10" presetSubtype="0">
                                  <p:stCondLst>
                                    <p:cond delay="500"/>
                                  </p:stCondLst>
                                  <p:childTnLst>
                                    <p:set>
                                      <p:cBhvr>
                                        <p:cTn dur="1" fill="hold" id="35">
                                          <p:stCondLst>
                                            <p:cond delay="0"/>
                                          </p:stCondLst>
                                        </p:cTn>
                                        <p:tgtEl>
                                          <p:spTgt spid="166"/>
                                        </p:tgtEl>
                                        <p:attrNameLst>
                                          <p:attrName>style.visibility</p:attrName>
                                        </p:attrNameLst>
                                      </p:cBhvr>
                                      <p:to>
                                        <p:strVal val="visible"/>
                                      </p:to>
                                    </p:set>
                                    <p:animEffect filter="fade" transition="in">
                                      <p:cBhvr>
                                        <p:cTn dur="1000" id="36"/>
                                        <p:tgtEl>
                                          <p:spTgt spid="166"/>
                                        </p:tgtEl>
                                      </p:cBhvr>
                                    </p:animEffect>
                                  </p:childTnLst>
                                </p:cTn>
                              </p:par>
                              <p:par>
                                <p:cTn fill="hold" grpId="0" id="37" nodeType="withEffect" presetClass="entr" presetID="10" presetSubtype="0">
                                  <p:stCondLst>
                                    <p:cond delay="500"/>
                                  </p:stCondLst>
                                  <p:childTnLst>
                                    <p:set>
                                      <p:cBhvr>
                                        <p:cTn dur="1" fill="hold" id="38">
                                          <p:stCondLst>
                                            <p:cond delay="0"/>
                                          </p:stCondLst>
                                        </p:cTn>
                                        <p:tgtEl>
                                          <p:spTgt spid="168"/>
                                        </p:tgtEl>
                                        <p:attrNameLst>
                                          <p:attrName>style.visibility</p:attrName>
                                        </p:attrNameLst>
                                      </p:cBhvr>
                                      <p:to>
                                        <p:strVal val="visible"/>
                                      </p:to>
                                    </p:set>
                                    <p:animEffect filter="fade" transition="in">
                                      <p:cBhvr>
                                        <p:cTn dur="1000" id="39"/>
                                        <p:tgtEl>
                                          <p:spTgt spid="168"/>
                                        </p:tgtEl>
                                      </p:cBhvr>
                                    </p:animEffect>
                                  </p:childTnLst>
                                </p:cTn>
                              </p:par>
                              <p:par>
                                <p:cTn fill="hold" id="40" nodeType="withEffect" presetClass="entr" presetID="22" presetSubtype="4">
                                  <p:stCondLst>
                                    <p:cond delay="1250"/>
                                  </p:stCondLst>
                                  <p:childTnLst>
                                    <p:set>
                                      <p:cBhvr>
                                        <p:cTn dur="1" fill="hold" id="41">
                                          <p:stCondLst>
                                            <p:cond delay="0"/>
                                          </p:stCondLst>
                                        </p:cTn>
                                        <p:tgtEl>
                                          <p:spTgt spid="156"/>
                                        </p:tgtEl>
                                        <p:attrNameLst>
                                          <p:attrName>style.visibility</p:attrName>
                                        </p:attrNameLst>
                                      </p:cBhvr>
                                      <p:to>
                                        <p:strVal val="visible"/>
                                      </p:to>
                                    </p:set>
                                    <p:animEffect filter="wipe(down)" transition="in">
                                      <p:cBhvr>
                                        <p:cTn dur="500" id="42"/>
                                        <p:tgtEl>
                                          <p:spTgt spid="156"/>
                                        </p:tgtEl>
                                      </p:cBhvr>
                                    </p:animEffect>
                                  </p:childTnLst>
                                </p:cTn>
                              </p:par>
                              <p:par>
                                <p:cTn fill="hold" id="43" nodeType="withEffect" presetClass="entr" presetID="22" presetSubtype="1">
                                  <p:stCondLst>
                                    <p:cond delay="1250"/>
                                  </p:stCondLst>
                                  <p:childTnLst>
                                    <p:set>
                                      <p:cBhvr>
                                        <p:cTn dur="1" fill="hold" id="44">
                                          <p:stCondLst>
                                            <p:cond delay="0"/>
                                          </p:stCondLst>
                                        </p:cTn>
                                        <p:tgtEl>
                                          <p:spTgt spid="149"/>
                                        </p:tgtEl>
                                        <p:attrNameLst>
                                          <p:attrName>style.visibility</p:attrName>
                                        </p:attrNameLst>
                                      </p:cBhvr>
                                      <p:to>
                                        <p:strVal val="visible"/>
                                      </p:to>
                                    </p:set>
                                    <p:animEffect filter="wipe(up)" transition="in">
                                      <p:cBhvr>
                                        <p:cTn dur="500" id="45"/>
                                        <p:tgtEl>
                                          <p:spTgt spid="149"/>
                                        </p:tgtEl>
                                      </p:cBhvr>
                                    </p:animEffect>
                                  </p:childTnLst>
                                </p:cTn>
                              </p:par>
                              <p:par>
                                <p:cTn fill="hold" id="46" nodeType="withEffect" presetClass="entr" presetID="22" presetSubtype="1">
                                  <p:stCondLst>
                                    <p:cond delay="1750"/>
                                  </p:stCondLst>
                                  <p:childTnLst>
                                    <p:set>
                                      <p:cBhvr>
                                        <p:cTn dur="1" fill="hold" id="47">
                                          <p:stCondLst>
                                            <p:cond delay="0"/>
                                          </p:stCondLst>
                                        </p:cTn>
                                        <p:tgtEl>
                                          <p:spTgt spid="148"/>
                                        </p:tgtEl>
                                        <p:attrNameLst>
                                          <p:attrName>style.visibility</p:attrName>
                                        </p:attrNameLst>
                                      </p:cBhvr>
                                      <p:to>
                                        <p:strVal val="visible"/>
                                      </p:to>
                                    </p:set>
                                    <p:animEffect filter="wipe(up)" transition="in">
                                      <p:cBhvr>
                                        <p:cTn dur="500" id="48"/>
                                        <p:tgtEl>
                                          <p:spTgt spid="148"/>
                                        </p:tgtEl>
                                      </p:cBhvr>
                                    </p:animEffect>
                                  </p:childTnLst>
                                </p:cTn>
                              </p:par>
                              <p:par>
                                <p:cTn fill="hold" grpId="0" id="49" nodeType="withEffect" presetClass="entr" presetID="2" presetSubtype="2">
                                  <p:stCondLst>
                                    <p:cond delay="2250"/>
                                  </p:stCondLst>
                                  <p:childTnLst>
                                    <p:set>
                                      <p:cBhvr>
                                        <p:cTn dur="1" fill="hold" id="50">
                                          <p:stCondLst>
                                            <p:cond delay="0"/>
                                          </p:stCondLst>
                                        </p:cTn>
                                        <p:tgtEl>
                                          <p:spTgt spid="26"/>
                                        </p:tgtEl>
                                        <p:attrNameLst>
                                          <p:attrName>style.visibility</p:attrName>
                                        </p:attrNameLst>
                                      </p:cBhvr>
                                      <p:to>
                                        <p:strVal val="visible"/>
                                      </p:to>
                                    </p:set>
                                    <p:anim calcmode="lin" valueType="num">
                                      <p:cBhvr additive="base">
                                        <p:cTn dur="250" fill="hold" id="51"/>
                                        <p:tgtEl>
                                          <p:spTgt spid="26"/>
                                        </p:tgtEl>
                                        <p:attrNameLst>
                                          <p:attrName>ppt_x</p:attrName>
                                        </p:attrNameLst>
                                      </p:cBhvr>
                                      <p:tavLst>
                                        <p:tav tm="0">
                                          <p:val>
                                            <p:strVal val="1+#ppt_w/2"/>
                                          </p:val>
                                        </p:tav>
                                        <p:tav tm="100000">
                                          <p:val>
                                            <p:strVal val="#ppt_x"/>
                                          </p:val>
                                        </p:tav>
                                      </p:tavLst>
                                    </p:anim>
                                    <p:anim calcmode="lin" valueType="num">
                                      <p:cBhvr additive="base">
                                        <p:cTn dur="250" fill="hold" id="52"/>
                                        <p:tgtEl>
                                          <p:spTgt spid="26"/>
                                        </p:tgtEl>
                                        <p:attrNameLst>
                                          <p:attrName>ppt_y</p:attrName>
                                        </p:attrNameLst>
                                      </p:cBhvr>
                                      <p:tavLst>
                                        <p:tav tm="0">
                                          <p:val>
                                            <p:strVal val="#ppt_y"/>
                                          </p:val>
                                        </p:tav>
                                        <p:tav tm="100000">
                                          <p:val>
                                            <p:strVal val="#ppt_y"/>
                                          </p:val>
                                        </p:tav>
                                      </p:tavLst>
                                    </p:anim>
                                  </p:childTnLst>
                                </p:cTn>
                              </p:par>
                              <p:par>
                                <p:cTn fill="hold" grpId="0" id="53" nodeType="withEffect" presetClass="entr" presetID="22" presetSubtype="1">
                                  <p:stCondLst>
                                    <p:cond delay="2500"/>
                                  </p:stCondLst>
                                  <p:childTnLst>
                                    <p:set>
                                      <p:cBhvr>
                                        <p:cTn dur="1" fill="hold" id="54">
                                          <p:stCondLst>
                                            <p:cond delay="0"/>
                                          </p:stCondLst>
                                        </p:cTn>
                                        <p:tgtEl>
                                          <p:spTgt spid="27"/>
                                        </p:tgtEl>
                                        <p:attrNameLst>
                                          <p:attrName>style.visibility</p:attrName>
                                        </p:attrNameLst>
                                      </p:cBhvr>
                                      <p:to>
                                        <p:strVal val="visible"/>
                                      </p:to>
                                    </p:set>
                                    <p:animEffect filter="wipe(up)" transition="in">
                                      <p:cBhvr>
                                        <p:cTn dur="500" id="55"/>
                                        <p:tgtEl>
                                          <p:spTgt spid="27"/>
                                        </p:tgtEl>
                                      </p:cBhvr>
                                    </p:animEffect>
                                  </p:childTnLst>
                                </p:cTn>
                              </p:par>
                              <p:par>
                                <p:cTn fill="hold" grpId="0" id="56" nodeType="withEffect" presetClass="entr" presetID="2" presetSubtype="2">
                                  <p:stCondLst>
                                    <p:cond delay="3000"/>
                                  </p:stCondLst>
                                  <p:childTnLst>
                                    <p:set>
                                      <p:cBhvr>
                                        <p:cTn dur="1" fill="hold" id="57">
                                          <p:stCondLst>
                                            <p:cond delay="0"/>
                                          </p:stCondLst>
                                        </p:cTn>
                                        <p:tgtEl>
                                          <p:spTgt spid="28"/>
                                        </p:tgtEl>
                                        <p:attrNameLst>
                                          <p:attrName>style.visibility</p:attrName>
                                        </p:attrNameLst>
                                      </p:cBhvr>
                                      <p:to>
                                        <p:strVal val="visible"/>
                                      </p:to>
                                    </p:set>
                                    <p:anim calcmode="lin" valueType="num">
                                      <p:cBhvr additive="base">
                                        <p:cTn dur="250" fill="hold" id="58"/>
                                        <p:tgtEl>
                                          <p:spTgt spid="28"/>
                                        </p:tgtEl>
                                        <p:attrNameLst>
                                          <p:attrName>ppt_x</p:attrName>
                                        </p:attrNameLst>
                                      </p:cBhvr>
                                      <p:tavLst>
                                        <p:tav tm="0">
                                          <p:val>
                                            <p:strVal val="1+#ppt_w/2"/>
                                          </p:val>
                                        </p:tav>
                                        <p:tav tm="100000">
                                          <p:val>
                                            <p:strVal val="#ppt_x"/>
                                          </p:val>
                                        </p:tav>
                                      </p:tavLst>
                                    </p:anim>
                                    <p:anim calcmode="lin" valueType="num">
                                      <p:cBhvr additive="base">
                                        <p:cTn dur="250" fill="hold" id="59"/>
                                        <p:tgtEl>
                                          <p:spTgt spid="28"/>
                                        </p:tgtEl>
                                        <p:attrNameLst>
                                          <p:attrName>ppt_y</p:attrName>
                                        </p:attrNameLst>
                                      </p:cBhvr>
                                      <p:tavLst>
                                        <p:tav tm="0">
                                          <p:val>
                                            <p:strVal val="#ppt_y"/>
                                          </p:val>
                                        </p:tav>
                                        <p:tav tm="100000">
                                          <p:val>
                                            <p:strVal val="#ppt_y"/>
                                          </p:val>
                                        </p:tav>
                                      </p:tavLst>
                                    </p:anim>
                                  </p:childTnLst>
                                </p:cTn>
                              </p:par>
                              <p:par>
                                <p:cTn fill="hold" grpId="0" id="60" nodeType="withEffect" presetClass="entr" presetID="22" presetSubtype="1">
                                  <p:stCondLst>
                                    <p:cond delay="3250"/>
                                  </p:stCondLst>
                                  <p:childTnLst>
                                    <p:set>
                                      <p:cBhvr>
                                        <p:cTn dur="1" fill="hold" id="61">
                                          <p:stCondLst>
                                            <p:cond delay="0"/>
                                          </p:stCondLst>
                                        </p:cTn>
                                        <p:tgtEl>
                                          <p:spTgt spid="29"/>
                                        </p:tgtEl>
                                        <p:attrNameLst>
                                          <p:attrName>style.visibility</p:attrName>
                                        </p:attrNameLst>
                                      </p:cBhvr>
                                      <p:to>
                                        <p:strVal val="visible"/>
                                      </p:to>
                                    </p:set>
                                    <p:animEffect filter="wipe(up)" transition="in">
                                      <p:cBhvr>
                                        <p:cTn dur="500" id="62"/>
                                        <p:tgtEl>
                                          <p:spTgt spid="29"/>
                                        </p:tgtEl>
                                      </p:cBhvr>
                                    </p:animEffect>
                                  </p:childTnLst>
                                </p:cTn>
                              </p:par>
                              <p:par>
                                <p:cTn fill="hold" grpId="0" id="63" nodeType="withEffect" presetClass="entr" presetID="2" presetSubtype="2">
                                  <p:stCondLst>
                                    <p:cond delay="3750"/>
                                  </p:stCondLst>
                                  <p:childTnLst>
                                    <p:set>
                                      <p:cBhvr>
                                        <p:cTn dur="1" fill="hold" id="64">
                                          <p:stCondLst>
                                            <p:cond delay="0"/>
                                          </p:stCondLst>
                                        </p:cTn>
                                        <p:tgtEl>
                                          <p:spTgt spid="30"/>
                                        </p:tgtEl>
                                        <p:attrNameLst>
                                          <p:attrName>style.visibility</p:attrName>
                                        </p:attrNameLst>
                                      </p:cBhvr>
                                      <p:to>
                                        <p:strVal val="visible"/>
                                      </p:to>
                                    </p:set>
                                    <p:anim calcmode="lin" valueType="num">
                                      <p:cBhvr additive="base">
                                        <p:cTn dur="250" fill="hold" id="65"/>
                                        <p:tgtEl>
                                          <p:spTgt spid="30"/>
                                        </p:tgtEl>
                                        <p:attrNameLst>
                                          <p:attrName>ppt_x</p:attrName>
                                        </p:attrNameLst>
                                      </p:cBhvr>
                                      <p:tavLst>
                                        <p:tav tm="0">
                                          <p:val>
                                            <p:strVal val="1+#ppt_w/2"/>
                                          </p:val>
                                        </p:tav>
                                        <p:tav tm="100000">
                                          <p:val>
                                            <p:strVal val="#ppt_x"/>
                                          </p:val>
                                        </p:tav>
                                      </p:tavLst>
                                    </p:anim>
                                    <p:anim calcmode="lin" valueType="num">
                                      <p:cBhvr additive="base">
                                        <p:cTn dur="250" fill="hold" id="66"/>
                                        <p:tgtEl>
                                          <p:spTgt spid="30"/>
                                        </p:tgtEl>
                                        <p:attrNameLst>
                                          <p:attrName>ppt_y</p:attrName>
                                        </p:attrNameLst>
                                      </p:cBhvr>
                                      <p:tavLst>
                                        <p:tav tm="0">
                                          <p:val>
                                            <p:strVal val="#ppt_y"/>
                                          </p:val>
                                        </p:tav>
                                        <p:tav tm="100000">
                                          <p:val>
                                            <p:strVal val="#ppt_y"/>
                                          </p:val>
                                        </p:tav>
                                      </p:tavLst>
                                    </p:anim>
                                  </p:childTnLst>
                                </p:cTn>
                              </p:par>
                              <p:par>
                                <p:cTn fill="hold" grpId="0" id="67" nodeType="withEffect" presetClass="entr" presetID="22" presetSubtype="1">
                                  <p:stCondLst>
                                    <p:cond delay="4000"/>
                                  </p:stCondLst>
                                  <p:childTnLst>
                                    <p:set>
                                      <p:cBhvr>
                                        <p:cTn dur="1" fill="hold" id="68">
                                          <p:stCondLst>
                                            <p:cond delay="0"/>
                                          </p:stCondLst>
                                        </p:cTn>
                                        <p:tgtEl>
                                          <p:spTgt spid="31"/>
                                        </p:tgtEl>
                                        <p:attrNameLst>
                                          <p:attrName>style.visibility</p:attrName>
                                        </p:attrNameLst>
                                      </p:cBhvr>
                                      <p:to>
                                        <p:strVal val="visible"/>
                                      </p:to>
                                    </p:set>
                                    <p:animEffect filter="wipe(up)" transition="in">
                                      <p:cBhvr>
                                        <p:cTn dur="500" id="69"/>
                                        <p:tgtEl>
                                          <p:spTgt spid="3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35"/>
      <p:bldP grpId="1" spid="135"/>
      <p:bldP grpId="0" spid="136"/>
      <p:bldP grpId="1" spid="136"/>
      <p:bldP grpId="0" spid="147"/>
      <p:bldP grpId="1" spid="147"/>
      <p:bldP grpId="0" spid="9"/>
      <p:bldP grpId="0" spid="166"/>
      <p:bldP grpId="0" spid="168"/>
      <p:bldP grpId="0" spid="26"/>
      <p:bldP grpId="0" spid="27"/>
      <p:bldP grpId="0" spid="28"/>
      <p:bldP grpId="0" spid="29"/>
      <p:bldP grpId="0" spid="30"/>
      <p:bldP grpId="0" spid="31"/>
    </p:bldLst>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7" name="标题 16"/>
          <p:cNvSpPr>
            <a:spLocks noGrp="1"/>
          </p:cNvSpPr>
          <p:nvPr>
            <p:ph type="title"/>
          </p:nvPr>
        </p:nvSpPr>
        <p:spPr/>
        <p:txBody>
          <a:bodyPr/>
          <a:lstStyle/>
          <a:p>
            <a:r>
              <a:rPr altLang="en-US" lang="zh-CN"/>
              <a:t>第四部分  管理上的不足之处</a:t>
            </a:r>
          </a:p>
        </p:txBody>
      </p:sp>
      <p:sp>
        <p:nvSpPr>
          <p:cNvPr id="3" name="椭圆 2"/>
          <p:cNvSpPr/>
          <p:nvPr/>
        </p:nvSpPr>
        <p:spPr>
          <a:xfrm>
            <a:off x="9252520" y="-164554"/>
            <a:ext cx="144016" cy="14401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9" name="원호 10"/>
          <p:cNvSpPr/>
          <p:nvPr/>
        </p:nvSpPr>
        <p:spPr>
          <a:xfrm flipH="1">
            <a:off x="1122843" y="1405173"/>
            <a:ext cx="2760809" cy="2760808"/>
          </a:xfrm>
          <a:prstGeom prst="arc">
            <a:avLst>
              <a:gd fmla="val 16200000" name="adj1"/>
              <a:gd fmla="val 16115733" name="adj2"/>
            </a:avLst>
          </a:prstGeom>
          <a:ln cap="rnd" w="2762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ko-KR">
              <a:solidFill>
                <a:srgbClr val="222D47"/>
              </a:solidFill>
            </a:endParaRPr>
          </a:p>
        </p:txBody>
      </p:sp>
      <p:sp>
        <p:nvSpPr>
          <p:cNvPr id="20" name="원호 11"/>
          <p:cNvSpPr/>
          <p:nvPr/>
        </p:nvSpPr>
        <p:spPr>
          <a:xfrm flipH="1">
            <a:off x="1434606" y="1724164"/>
            <a:ext cx="2122829" cy="2122827"/>
          </a:xfrm>
          <a:prstGeom prst="arc">
            <a:avLst>
              <a:gd fmla="val 16200000" name="adj1"/>
              <a:gd fmla="val 16141882" name="adj2"/>
            </a:avLst>
          </a:prstGeom>
          <a:ln cap="rnd" w="276225">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ko-KR">
              <a:solidFill>
                <a:srgbClr val="222D47"/>
              </a:solidFill>
            </a:endParaRPr>
          </a:p>
        </p:txBody>
      </p:sp>
      <p:sp>
        <p:nvSpPr>
          <p:cNvPr id="21" name="원호 12"/>
          <p:cNvSpPr/>
          <p:nvPr/>
        </p:nvSpPr>
        <p:spPr>
          <a:xfrm flipH="1">
            <a:off x="1115616" y="1405173"/>
            <a:ext cx="2760809" cy="2760808"/>
          </a:xfrm>
          <a:prstGeom prst="arc">
            <a:avLst>
              <a:gd fmla="val 16200000" name="adj1"/>
              <a:gd fmla="val 9400271" name="adj2"/>
            </a:avLst>
          </a:prstGeom>
          <a:ln cap="rnd" w="276225">
            <a:solidFill>
              <a:srgbClr val="FF9700"/>
            </a:solidFill>
          </a:ln>
          <a:effectLst>
            <a:outerShdw algn="ctr" blurRad="63500" rotWithShape="0" sx="102000" sy="102000">
              <a:prstClr val="black">
                <a:alpha val="10000"/>
              </a:prstClr>
            </a:outerShdw>
          </a:effectLst>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ko-KR">
              <a:solidFill>
                <a:srgbClr val="222D47"/>
              </a:solidFill>
            </a:endParaRPr>
          </a:p>
        </p:txBody>
      </p:sp>
      <p:sp>
        <p:nvSpPr>
          <p:cNvPr id="22" name="원호 13"/>
          <p:cNvSpPr/>
          <p:nvPr/>
        </p:nvSpPr>
        <p:spPr>
          <a:xfrm flipH="1">
            <a:off x="1434606" y="1724164"/>
            <a:ext cx="2122829" cy="2122827"/>
          </a:xfrm>
          <a:prstGeom prst="arc">
            <a:avLst>
              <a:gd fmla="val 16200000" name="adj1"/>
              <a:gd fmla="val 5418629" name="adj2"/>
            </a:avLst>
          </a:prstGeom>
          <a:ln cap="rnd" w="276225">
            <a:solidFill>
              <a:srgbClr val="92D050"/>
            </a:solidFill>
          </a:ln>
          <a:effectLst/>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ko-KR">
              <a:solidFill>
                <a:srgbClr val="222D47"/>
              </a:solidFill>
            </a:endParaRPr>
          </a:p>
        </p:txBody>
      </p:sp>
      <p:sp>
        <p:nvSpPr>
          <p:cNvPr id="23" name="원호 14"/>
          <p:cNvSpPr/>
          <p:nvPr/>
        </p:nvSpPr>
        <p:spPr>
          <a:xfrm flipH="1">
            <a:off x="1756191" y="2045749"/>
            <a:ext cx="1479659" cy="1479656"/>
          </a:xfrm>
          <a:prstGeom prst="arc">
            <a:avLst>
              <a:gd fmla="val 16200000" name="adj1"/>
              <a:gd fmla="val 16147260" name="adj2"/>
            </a:avLst>
          </a:prstGeom>
          <a:ln cap="rnd" w="276225">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ko-KR">
              <a:solidFill>
                <a:srgbClr val="222D47"/>
              </a:solidFill>
            </a:endParaRPr>
          </a:p>
        </p:txBody>
      </p:sp>
      <p:sp>
        <p:nvSpPr>
          <p:cNvPr id="24" name="원호 15"/>
          <p:cNvSpPr/>
          <p:nvPr/>
        </p:nvSpPr>
        <p:spPr>
          <a:xfrm flipH="1">
            <a:off x="1756191" y="2045749"/>
            <a:ext cx="1479659" cy="1479656"/>
          </a:xfrm>
          <a:prstGeom prst="arc">
            <a:avLst>
              <a:gd fmla="val 16200000" name="adj1"/>
              <a:gd fmla="val 20963023" name="adj2"/>
            </a:avLst>
          </a:prstGeom>
          <a:ln cap="rnd" w="276225">
            <a:solidFill>
              <a:srgbClr val="2CAA83"/>
            </a:solidFill>
          </a:ln>
          <a:effectLst/>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ko-KR">
              <a:solidFill>
                <a:srgbClr val="222D47"/>
              </a:solidFill>
            </a:endParaRPr>
          </a:p>
        </p:txBody>
      </p:sp>
      <p:cxnSp>
        <p:nvCxnSpPr>
          <p:cNvPr id="25" name="직선 화살표 연결선 16"/>
          <p:cNvCxnSpPr/>
          <p:nvPr/>
        </p:nvCxnSpPr>
        <p:spPr>
          <a:xfrm>
            <a:off x="2630181" y="1405173"/>
            <a:ext cx="2653748" cy="0"/>
          </a:xfrm>
          <a:prstGeom prst="straightConnector1">
            <a:avLst/>
          </a:prstGeom>
          <a:ln w="12700">
            <a:solidFill>
              <a:schemeClr val="tx1">
                <a:lumMod val="75000"/>
                <a:lumOff val="2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7" name="직선 화살표 연결선 24"/>
          <p:cNvCxnSpPr/>
          <p:nvPr/>
        </p:nvCxnSpPr>
        <p:spPr>
          <a:xfrm>
            <a:off x="2630182" y="1727462"/>
            <a:ext cx="2402075" cy="0"/>
          </a:xfrm>
          <a:prstGeom prst="straightConnector1">
            <a:avLst/>
          </a:prstGeom>
          <a:ln w="12700">
            <a:solidFill>
              <a:schemeClr val="tx1">
                <a:lumMod val="75000"/>
                <a:lumOff val="2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8" name="직선 연결선 25"/>
          <p:cNvCxnSpPr/>
          <p:nvPr/>
        </p:nvCxnSpPr>
        <p:spPr>
          <a:xfrm flipH="1">
            <a:off x="5032257" y="1727462"/>
            <a:ext cx="0" cy="798897"/>
          </a:xfrm>
          <a:prstGeom prst="line">
            <a:avLst/>
          </a:prstGeom>
          <a:ln w="12700">
            <a:solidFill>
              <a:schemeClr val="tx1">
                <a:lumMod val="75000"/>
                <a:lumOff val="2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9" name="직선 화살표 연결선 26"/>
          <p:cNvCxnSpPr/>
          <p:nvPr/>
        </p:nvCxnSpPr>
        <p:spPr>
          <a:xfrm flipH="1">
            <a:off x="5032260" y="2526359"/>
            <a:ext cx="251668" cy="0"/>
          </a:xfrm>
          <a:prstGeom prst="straightConnector1">
            <a:avLst/>
          </a:prstGeom>
          <a:ln w="12700">
            <a:solidFill>
              <a:schemeClr val="tx1">
                <a:lumMod val="75000"/>
                <a:lumOff val="2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1" name="직선 화살표 연결선 28"/>
          <p:cNvCxnSpPr/>
          <p:nvPr/>
        </p:nvCxnSpPr>
        <p:spPr>
          <a:xfrm>
            <a:off x="2630180" y="2045514"/>
            <a:ext cx="1939255" cy="0"/>
          </a:xfrm>
          <a:prstGeom prst="straightConnector1">
            <a:avLst/>
          </a:prstGeom>
          <a:ln w="12700">
            <a:solidFill>
              <a:schemeClr val="tx1">
                <a:lumMod val="75000"/>
                <a:lumOff val="2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2" name="직선 연결선 29"/>
          <p:cNvCxnSpPr/>
          <p:nvPr/>
        </p:nvCxnSpPr>
        <p:spPr>
          <a:xfrm flipH="1">
            <a:off x="4569435" y="2045514"/>
            <a:ext cx="0" cy="1620397"/>
          </a:xfrm>
          <a:prstGeom prst="line">
            <a:avLst/>
          </a:prstGeom>
          <a:ln w="12700">
            <a:solidFill>
              <a:schemeClr val="tx1">
                <a:lumMod val="75000"/>
                <a:lumOff val="2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3" name="직선 화살표 연결선 30"/>
          <p:cNvCxnSpPr/>
          <p:nvPr/>
        </p:nvCxnSpPr>
        <p:spPr>
          <a:xfrm flipH="1">
            <a:off x="4569439" y="3665911"/>
            <a:ext cx="694612" cy="0"/>
          </a:xfrm>
          <a:prstGeom prst="straightConnector1">
            <a:avLst/>
          </a:prstGeom>
          <a:ln w="12700">
            <a:solidFill>
              <a:schemeClr val="tx1">
                <a:lumMod val="75000"/>
                <a:lumOff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2" name="Freeform 17"/>
          <p:cNvSpPr>
            <a:spLocks noEditPoints="1"/>
          </p:cNvSpPr>
          <p:nvPr/>
        </p:nvSpPr>
        <p:spPr bwMode="auto">
          <a:xfrm flipH="1">
            <a:off x="2253771" y="2421037"/>
            <a:ext cx="606854" cy="649216"/>
          </a:xfrm>
          <a:custGeom>
            <a:gdLst>
              <a:gd fmla="*/ 224 w 593" name="T0"/>
              <a:gd fmla="*/ 394 h 633" name="T1"/>
              <a:gd fmla="*/ 213 w 593" name="T2"/>
              <a:gd fmla="*/ 358 h 633" name="T3"/>
              <a:gd fmla="*/ 259 w 593" name="T4"/>
              <a:gd fmla="*/ 173 h 633" name="T5"/>
              <a:gd fmla="*/ 307 w 593" name="T6"/>
              <a:gd fmla="*/ 323 h 633" name="T7"/>
              <a:gd fmla="*/ 367 w 593" name="T8"/>
              <a:gd fmla="*/ 149 h 633" name="T9"/>
              <a:gd fmla="*/ 234 w 593" name="T10"/>
              <a:gd fmla="*/ 296 h 633" name="T11"/>
              <a:gd fmla="*/ 223 w 593" name="T12"/>
              <a:gd fmla="*/ 315 h 633" name="T13"/>
              <a:gd fmla="*/ 304 w 593" name="T14"/>
              <a:gd fmla="*/ 363 h 633" name="T15"/>
              <a:gd fmla="*/ 391 w 593" name="T16"/>
              <a:gd fmla="*/ 127 h 633" name="T17"/>
              <a:gd fmla="*/ 395 w 593" name="T18"/>
              <a:gd fmla="*/ 81 h 633" name="T19"/>
              <a:gd fmla="*/ 391 w 593" name="T20"/>
              <a:gd fmla="*/ 127 h 633" name="T21"/>
              <a:gd fmla="*/ 463 w 593" name="T22"/>
              <a:gd fmla="*/ 149 h 633" name="T23"/>
              <a:gd fmla="*/ 417 w 593" name="T24"/>
              <a:gd fmla="*/ 154 h 633" name="T25"/>
              <a:gd fmla="*/ 338 w 593" name="T26"/>
              <a:gd fmla="*/ 107 h 633" name="T27"/>
              <a:gd fmla="*/ 319 w 593" name="T28"/>
              <a:gd fmla="*/ 65 h 633" name="T29"/>
              <a:gd fmla="*/ 338 w 593" name="T30"/>
              <a:gd fmla="*/ 107 h 633" name="T31"/>
              <a:gd fmla="*/ 261 w 593" name="T32"/>
              <a:gd fmla="*/ 79 h 633" name="T33"/>
              <a:gd fmla="*/ 266 w 593" name="T34"/>
              <a:gd fmla="*/ 125 h 633" name="T35"/>
              <a:gd fmla="*/ 435 w 593" name="T36"/>
              <a:gd fmla="*/ 226 h 633" name="T37"/>
              <a:gd fmla="*/ 477 w 593" name="T38"/>
              <a:gd fmla="*/ 207 h 633" name="T39"/>
              <a:gd fmla="*/ 435 w 593" name="T40"/>
              <a:gd fmla="*/ 226 h 633" name="T41"/>
              <a:gd fmla="*/ 218 w 593" name="T42"/>
              <a:gd fmla="*/ 324 h 633" name="T43"/>
              <a:gd fmla="*/ 206 w 593" name="T44"/>
              <a:gd fmla="*/ 344 h 633" name="T45"/>
              <a:gd fmla="*/ 288 w 593" name="T46"/>
              <a:gd fmla="*/ 391 h 633" name="T47"/>
              <a:gd fmla="*/ 216 w 593" name="T48"/>
              <a:gd fmla="*/ 633 h 633" name="T49"/>
              <a:gd fmla="*/ 231 w 593" name="T50"/>
              <a:gd fmla="*/ 37 h 633" name="T51"/>
              <a:gd fmla="*/ 564 w 593" name="T52"/>
              <a:gd fmla="*/ 180 h 633" name="T53"/>
              <a:gd fmla="*/ 569 w 593" name="T54"/>
              <a:gd fmla="*/ 276 h 633" name="T55"/>
              <a:gd fmla="*/ 586 w 593" name="T56"/>
              <a:gd fmla="*/ 396 h 633" name="T57"/>
              <a:gd fmla="*/ 565 w 593" name="T58"/>
              <a:gd fmla="*/ 498 h 633" name="T59"/>
              <a:gd fmla="*/ 442 w 593" name="T60"/>
              <a:gd fmla="*/ 526 h 633" name="T61"/>
              <a:gd fmla="*/ 216 w 593" name="T62"/>
              <a:gd fmla="*/ 633 h 633"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633" w="593">
                <a:moveTo>
                  <a:pt x="213" y="358"/>
                </a:moveTo>
                <a:cubicBezTo>
                  <a:pt x="207" y="371"/>
                  <a:pt x="212" y="387"/>
                  <a:pt x="224" y="394"/>
                </a:cubicBezTo>
                <a:cubicBezTo>
                  <a:pt x="235" y="400"/>
                  <a:pt x="248" y="398"/>
                  <a:pt x="257" y="391"/>
                </a:cubicBezTo>
                <a:lnTo>
                  <a:pt x="213" y="358"/>
                </a:lnTo>
                <a:close/>
                <a:moveTo>
                  <a:pt x="367" y="149"/>
                </a:moveTo>
                <a:cubicBezTo>
                  <a:pt x="328" y="126"/>
                  <a:pt x="279" y="137"/>
                  <a:pt x="259" y="173"/>
                </a:cubicBezTo>
                <a:cubicBezTo>
                  <a:pt x="238" y="210"/>
                  <a:pt x="265" y="250"/>
                  <a:pt x="246" y="288"/>
                </a:cubicBezTo>
                <a:lnTo>
                  <a:pt x="307" y="323"/>
                </a:lnTo>
                <a:cubicBezTo>
                  <a:pt x="330" y="288"/>
                  <a:pt x="380" y="291"/>
                  <a:pt x="401" y="255"/>
                </a:cubicBezTo>
                <a:cubicBezTo>
                  <a:pt x="421" y="219"/>
                  <a:pt x="406" y="172"/>
                  <a:pt x="367" y="149"/>
                </a:cubicBezTo>
                <a:close/>
                <a:moveTo>
                  <a:pt x="301" y="346"/>
                </a:moveTo>
                <a:lnTo>
                  <a:pt x="234" y="296"/>
                </a:lnTo>
                <a:cubicBezTo>
                  <a:pt x="229" y="292"/>
                  <a:pt x="223" y="293"/>
                  <a:pt x="219" y="299"/>
                </a:cubicBezTo>
                <a:cubicBezTo>
                  <a:pt x="216" y="304"/>
                  <a:pt x="218" y="312"/>
                  <a:pt x="223" y="315"/>
                </a:cubicBezTo>
                <a:lnTo>
                  <a:pt x="289" y="366"/>
                </a:lnTo>
                <a:cubicBezTo>
                  <a:pt x="295" y="370"/>
                  <a:pt x="301" y="368"/>
                  <a:pt x="304" y="363"/>
                </a:cubicBezTo>
                <a:cubicBezTo>
                  <a:pt x="307" y="357"/>
                  <a:pt x="306" y="350"/>
                  <a:pt x="301" y="346"/>
                </a:cubicBezTo>
                <a:close/>
                <a:moveTo>
                  <a:pt x="391" y="127"/>
                </a:moveTo>
                <a:lnTo>
                  <a:pt x="412" y="90"/>
                </a:lnTo>
                <a:lnTo>
                  <a:pt x="395" y="81"/>
                </a:lnTo>
                <a:lnTo>
                  <a:pt x="374" y="117"/>
                </a:lnTo>
                <a:lnTo>
                  <a:pt x="391" y="127"/>
                </a:lnTo>
                <a:close/>
                <a:moveTo>
                  <a:pt x="426" y="170"/>
                </a:moveTo>
                <a:lnTo>
                  <a:pt x="463" y="149"/>
                </a:lnTo>
                <a:lnTo>
                  <a:pt x="453" y="133"/>
                </a:lnTo>
                <a:lnTo>
                  <a:pt x="417" y="154"/>
                </a:lnTo>
                <a:lnTo>
                  <a:pt x="426" y="170"/>
                </a:lnTo>
                <a:close/>
                <a:moveTo>
                  <a:pt x="338" y="107"/>
                </a:moveTo>
                <a:lnTo>
                  <a:pt x="338" y="65"/>
                </a:lnTo>
                <a:lnTo>
                  <a:pt x="319" y="65"/>
                </a:lnTo>
                <a:lnTo>
                  <a:pt x="319" y="107"/>
                </a:lnTo>
                <a:lnTo>
                  <a:pt x="338" y="107"/>
                </a:lnTo>
                <a:close/>
                <a:moveTo>
                  <a:pt x="282" y="116"/>
                </a:moveTo>
                <a:lnTo>
                  <a:pt x="261" y="79"/>
                </a:lnTo>
                <a:lnTo>
                  <a:pt x="245" y="89"/>
                </a:lnTo>
                <a:lnTo>
                  <a:pt x="266" y="125"/>
                </a:lnTo>
                <a:lnTo>
                  <a:pt x="282" y="116"/>
                </a:lnTo>
                <a:close/>
                <a:moveTo>
                  <a:pt x="435" y="226"/>
                </a:moveTo>
                <a:lnTo>
                  <a:pt x="477" y="226"/>
                </a:lnTo>
                <a:lnTo>
                  <a:pt x="477" y="207"/>
                </a:lnTo>
                <a:lnTo>
                  <a:pt x="436" y="207"/>
                </a:lnTo>
                <a:lnTo>
                  <a:pt x="435" y="226"/>
                </a:lnTo>
                <a:close/>
                <a:moveTo>
                  <a:pt x="284" y="375"/>
                </a:moveTo>
                <a:lnTo>
                  <a:pt x="218" y="324"/>
                </a:lnTo>
                <a:cubicBezTo>
                  <a:pt x="213" y="320"/>
                  <a:pt x="206" y="322"/>
                  <a:pt x="203" y="327"/>
                </a:cubicBezTo>
                <a:cubicBezTo>
                  <a:pt x="200" y="333"/>
                  <a:pt x="201" y="340"/>
                  <a:pt x="206" y="344"/>
                </a:cubicBezTo>
                <a:lnTo>
                  <a:pt x="273" y="394"/>
                </a:lnTo>
                <a:cubicBezTo>
                  <a:pt x="278" y="398"/>
                  <a:pt x="285" y="397"/>
                  <a:pt x="288" y="391"/>
                </a:cubicBezTo>
                <a:cubicBezTo>
                  <a:pt x="291" y="386"/>
                  <a:pt x="289" y="378"/>
                  <a:pt x="284" y="375"/>
                </a:cubicBezTo>
                <a:close/>
                <a:moveTo>
                  <a:pt x="216" y="633"/>
                </a:moveTo>
                <a:cubicBezTo>
                  <a:pt x="223" y="583"/>
                  <a:pt x="223" y="530"/>
                  <a:pt x="210" y="483"/>
                </a:cubicBezTo>
                <a:cubicBezTo>
                  <a:pt x="0" y="365"/>
                  <a:pt x="55" y="92"/>
                  <a:pt x="231" y="37"/>
                </a:cubicBezTo>
                <a:cubicBezTo>
                  <a:pt x="324" y="0"/>
                  <a:pt x="450" y="22"/>
                  <a:pt x="533" y="105"/>
                </a:cubicBezTo>
                <a:cubicBezTo>
                  <a:pt x="593" y="165"/>
                  <a:pt x="564" y="180"/>
                  <a:pt x="564" y="180"/>
                </a:cubicBezTo>
                <a:lnTo>
                  <a:pt x="551" y="187"/>
                </a:lnTo>
                <a:cubicBezTo>
                  <a:pt x="558" y="216"/>
                  <a:pt x="571" y="268"/>
                  <a:pt x="569" y="276"/>
                </a:cubicBezTo>
                <a:cubicBezTo>
                  <a:pt x="567" y="285"/>
                  <a:pt x="556" y="295"/>
                  <a:pt x="556" y="295"/>
                </a:cubicBezTo>
                <a:lnTo>
                  <a:pt x="586" y="396"/>
                </a:lnTo>
                <a:lnTo>
                  <a:pt x="559" y="407"/>
                </a:lnTo>
                <a:cubicBezTo>
                  <a:pt x="565" y="439"/>
                  <a:pt x="568" y="466"/>
                  <a:pt x="565" y="498"/>
                </a:cubicBezTo>
                <a:cubicBezTo>
                  <a:pt x="565" y="503"/>
                  <a:pt x="547" y="519"/>
                  <a:pt x="532" y="520"/>
                </a:cubicBezTo>
                <a:lnTo>
                  <a:pt x="442" y="526"/>
                </a:lnTo>
                <a:lnTo>
                  <a:pt x="448" y="633"/>
                </a:lnTo>
                <a:lnTo>
                  <a:pt x="216" y="633"/>
                </a:lnTo>
                <a:close/>
              </a:path>
            </a:pathLst>
          </a:custGeom>
          <a:solidFill>
            <a:srgbClr val="2CAA83"/>
          </a:solidFill>
          <a:ln>
            <a:noFill/>
          </a:ln>
          <a:extLst/>
        </p:spPr>
        <p:txBody>
          <a:bodyPr anchor="t" anchorCtr="0" bIns="34281" compatLnSpc="1" lIns="68562" numCol="1" rIns="68562" tIns="34281" vert="horz" wrap="square">
            <a:prstTxWarp prst="textNoShape">
              <a:avLst/>
            </a:prstTxWarp>
          </a:bodyPr>
          <a:lstStyle/>
          <a:p>
            <a:endParaRPr altLang="en-US" lang="zh-CN"/>
          </a:p>
        </p:txBody>
      </p:sp>
      <p:sp>
        <p:nvSpPr>
          <p:cNvPr id="50" name="TextBox 49"/>
          <p:cNvSpPr txBox="1"/>
          <p:nvPr/>
        </p:nvSpPr>
        <p:spPr>
          <a:xfrm>
            <a:off x="5402971" y="1253662"/>
            <a:ext cx="1402080" cy="335280"/>
          </a:xfrm>
          <a:prstGeom prst="rect">
            <a:avLst/>
          </a:prstGeom>
          <a:noFill/>
        </p:spPr>
        <p:txBody>
          <a:bodyPr rtlCol="0" wrap="none">
            <a:spAutoFit/>
          </a:bodyPr>
          <a:lstStyle/>
          <a:p>
            <a:r>
              <a:rPr altLang="en-US" b="1" lang="zh-CN" smtClean="0" sz="1600">
                <a:solidFill>
                  <a:schemeClr val="tx1">
                    <a:lumMod val="65000"/>
                    <a:lumOff val="35000"/>
                  </a:schemeClr>
                </a:solidFill>
                <a:latin charset="-122" pitchFamily="34" typeface="微软雅黑"/>
                <a:ea charset="-122" pitchFamily="34" typeface="微软雅黑"/>
              </a:rPr>
              <a:t>点击添加文本</a:t>
            </a:r>
          </a:p>
        </p:txBody>
      </p:sp>
      <p:sp>
        <p:nvSpPr>
          <p:cNvPr id="59" name="TextBox 58"/>
          <p:cNvSpPr txBox="1"/>
          <p:nvPr/>
        </p:nvSpPr>
        <p:spPr>
          <a:xfrm>
            <a:off x="5402971" y="1563638"/>
            <a:ext cx="2466850" cy="411480"/>
          </a:xfrm>
          <a:prstGeom prst="rect">
            <a:avLst/>
          </a:prstGeom>
          <a:noFill/>
        </p:spPr>
        <p:txBody>
          <a:bodyPr rtlCol="0" wrap="square">
            <a:spAutoFit/>
          </a:bodyPr>
          <a:lstStyle/>
          <a:p>
            <a:r>
              <a:rPr altLang="en-US" lang="zh-CN" smtClean="0" sz="1050">
                <a:solidFill>
                  <a:schemeClr val="tx1">
                    <a:lumMod val="65000"/>
                    <a:lumOff val="35000"/>
                  </a:schemeClr>
                </a:solidFill>
                <a:latin charset="-122" pitchFamily="34" typeface="微软雅黑"/>
                <a:ea charset="-122" pitchFamily="34" typeface="微软雅黑"/>
              </a:rPr>
              <a:t>点击输入简要文本内容，文字内容需概况精炼的说明该分项内计……</a:t>
            </a:r>
          </a:p>
        </p:txBody>
      </p:sp>
      <p:sp>
        <p:nvSpPr>
          <p:cNvPr id="60" name="TextBox 59"/>
          <p:cNvSpPr txBox="1"/>
          <p:nvPr/>
        </p:nvSpPr>
        <p:spPr>
          <a:xfrm>
            <a:off x="5402971" y="2347514"/>
            <a:ext cx="1402080" cy="335280"/>
          </a:xfrm>
          <a:prstGeom prst="rect">
            <a:avLst/>
          </a:prstGeom>
          <a:noFill/>
        </p:spPr>
        <p:txBody>
          <a:bodyPr rtlCol="0" wrap="none">
            <a:spAutoFit/>
          </a:bodyPr>
          <a:lstStyle/>
          <a:p>
            <a:r>
              <a:rPr altLang="en-US" b="1" lang="zh-CN" smtClean="0" sz="1600">
                <a:solidFill>
                  <a:schemeClr val="tx1">
                    <a:lumMod val="65000"/>
                    <a:lumOff val="35000"/>
                  </a:schemeClr>
                </a:solidFill>
                <a:latin charset="-122" pitchFamily="34" typeface="微软雅黑"/>
                <a:ea charset="-122" pitchFamily="34" typeface="微软雅黑"/>
              </a:rPr>
              <a:t>点击添加文本</a:t>
            </a:r>
          </a:p>
        </p:txBody>
      </p:sp>
      <p:sp>
        <p:nvSpPr>
          <p:cNvPr id="61" name="TextBox 60"/>
          <p:cNvSpPr txBox="1"/>
          <p:nvPr/>
        </p:nvSpPr>
        <p:spPr>
          <a:xfrm>
            <a:off x="5402971" y="2643758"/>
            <a:ext cx="2466850" cy="411480"/>
          </a:xfrm>
          <a:prstGeom prst="rect">
            <a:avLst/>
          </a:prstGeom>
          <a:noFill/>
        </p:spPr>
        <p:txBody>
          <a:bodyPr rtlCol="0" wrap="square">
            <a:spAutoFit/>
          </a:bodyPr>
          <a:lstStyle/>
          <a:p>
            <a:r>
              <a:rPr altLang="en-US" lang="zh-CN" smtClean="0" sz="1050">
                <a:solidFill>
                  <a:schemeClr val="tx1">
                    <a:lumMod val="65000"/>
                    <a:lumOff val="35000"/>
                  </a:schemeClr>
                </a:solidFill>
                <a:latin charset="-122" pitchFamily="34" typeface="微软雅黑"/>
                <a:ea charset="-122" pitchFamily="34" typeface="微软雅黑"/>
              </a:rPr>
              <a:t>点击输入简要文本内容，文字内容需概况精炼的说明该分项内容</a:t>
            </a:r>
          </a:p>
        </p:txBody>
      </p:sp>
      <p:sp>
        <p:nvSpPr>
          <p:cNvPr id="62" name="TextBox 61"/>
          <p:cNvSpPr txBox="1"/>
          <p:nvPr/>
        </p:nvSpPr>
        <p:spPr>
          <a:xfrm>
            <a:off x="5402971" y="3435846"/>
            <a:ext cx="1402080" cy="335280"/>
          </a:xfrm>
          <a:prstGeom prst="rect">
            <a:avLst/>
          </a:prstGeom>
          <a:noFill/>
        </p:spPr>
        <p:txBody>
          <a:bodyPr rtlCol="0" wrap="none">
            <a:spAutoFit/>
          </a:bodyPr>
          <a:lstStyle/>
          <a:p>
            <a:r>
              <a:rPr altLang="en-US" b="1" lang="zh-CN" smtClean="0" sz="1600">
                <a:solidFill>
                  <a:schemeClr val="tx1">
                    <a:lumMod val="65000"/>
                    <a:lumOff val="35000"/>
                  </a:schemeClr>
                </a:solidFill>
                <a:latin charset="-122" pitchFamily="34" typeface="微软雅黑"/>
                <a:ea charset="-122" pitchFamily="34" typeface="微软雅黑"/>
              </a:rPr>
              <a:t>点击添加文本</a:t>
            </a:r>
          </a:p>
        </p:txBody>
      </p:sp>
      <p:sp>
        <p:nvSpPr>
          <p:cNvPr id="63" name="TextBox 62"/>
          <p:cNvSpPr txBox="1"/>
          <p:nvPr/>
        </p:nvSpPr>
        <p:spPr>
          <a:xfrm>
            <a:off x="5402971" y="3723878"/>
            <a:ext cx="2466850" cy="411480"/>
          </a:xfrm>
          <a:prstGeom prst="rect">
            <a:avLst/>
          </a:prstGeom>
          <a:noFill/>
        </p:spPr>
        <p:txBody>
          <a:bodyPr rtlCol="0" wrap="square">
            <a:spAutoFit/>
          </a:bodyPr>
          <a:lstStyle/>
          <a:p>
            <a:r>
              <a:rPr altLang="en-US" lang="zh-CN" smtClean="0" sz="1050">
                <a:solidFill>
                  <a:schemeClr val="tx1">
                    <a:lumMod val="65000"/>
                    <a:lumOff val="35000"/>
                  </a:schemeClr>
                </a:solidFill>
                <a:latin charset="-122" pitchFamily="34" typeface="微软雅黑"/>
                <a:ea charset="-122" pitchFamily="34" typeface="微软雅黑"/>
              </a:rPr>
              <a:t>点击输入简要文本内容，文字内容需概况精炼的说明该分项内容</a:t>
            </a:r>
          </a:p>
        </p:txBody>
      </p:sp>
    </p:spTree>
    <p:extLst>
      <p:ext uri="{BB962C8B-B14F-4D97-AF65-F5344CB8AC3E}">
        <p14:creationId val="931756197"/>
      </p:ext>
    </p:extLst>
  </p:cSld>
  <p:clrMapOvr>
    <a:masterClrMapping/>
  </p:clrMapOvr>
  <p:transition advTm="8000" spd="slow">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53" presetSubtype="0">
                                  <p:stCondLst>
                                    <p:cond delay="0"/>
                                  </p:stCondLst>
                                  <p:childTnLst>
                                    <p:set>
                                      <p:cBhvr>
                                        <p:cTn dur="1" fill="hold" id="6">
                                          <p:stCondLst>
                                            <p:cond delay="0"/>
                                          </p:stCondLst>
                                        </p:cTn>
                                        <p:tgtEl>
                                          <p:spTgt spid="23"/>
                                        </p:tgtEl>
                                        <p:attrNameLst>
                                          <p:attrName>style.visibility</p:attrName>
                                        </p:attrNameLst>
                                      </p:cBhvr>
                                      <p:to>
                                        <p:strVal val="visible"/>
                                      </p:to>
                                    </p:set>
                                    <p:anim calcmode="lin" valueType="num">
                                      <p:cBhvr>
                                        <p:cTn dur="500" fill="hold" id="7"/>
                                        <p:tgtEl>
                                          <p:spTgt spid="23"/>
                                        </p:tgtEl>
                                        <p:attrNameLst>
                                          <p:attrName>ppt_w</p:attrName>
                                        </p:attrNameLst>
                                      </p:cBhvr>
                                      <p:tavLst>
                                        <p:tav tm="0">
                                          <p:val>
                                            <p:fltVal val="0"/>
                                          </p:val>
                                        </p:tav>
                                        <p:tav tm="100000">
                                          <p:val>
                                            <p:strVal val="#ppt_w"/>
                                          </p:val>
                                        </p:tav>
                                      </p:tavLst>
                                    </p:anim>
                                    <p:anim calcmode="lin" valueType="num">
                                      <p:cBhvr>
                                        <p:cTn dur="500" fill="hold" id="8"/>
                                        <p:tgtEl>
                                          <p:spTgt spid="23"/>
                                        </p:tgtEl>
                                        <p:attrNameLst>
                                          <p:attrName>ppt_h</p:attrName>
                                        </p:attrNameLst>
                                      </p:cBhvr>
                                      <p:tavLst>
                                        <p:tav tm="0">
                                          <p:val>
                                            <p:fltVal val="0"/>
                                          </p:val>
                                        </p:tav>
                                        <p:tav tm="100000">
                                          <p:val>
                                            <p:strVal val="#ppt_h"/>
                                          </p:val>
                                        </p:tav>
                                      </p:tavLst>
                                    </p:anim>
                                    <p:animEffect filter="fade" transition="in">
                                      <p:cBhvr>
                                        <p:cTn dur="500" id="9"/>
                                        <p:tgtEl>
                                          <p:spTgt spid="23"/>
                                        </p:tgtEl>
                                      </p:cBhvr>
                                    </p:animEffect>
                                  </p:childTnLst>
                                </p:cTn>
                              </p:par>
                              <p:par>
                                <p:cTn fill="hold" grpId="0" id="10" nodeType="withEffect" presetClass="entr" presetID="53" presetSubtype="0">
                                  <p:stCondLst>
                                    <p:cond delay="250"/>
                                  </p:stCondLst>
                                  <p:childTnLst>
                                    <p:set>
                                      <p:cBhvr>
                                        <p:cTn dur="1" fill="hold" id="11">
                                          <p:stCondLst>
                                            <p:cond delay="0"/>
                                          </p:stCondLst>
                                        </p:cTn>
                                        <p:tgtEl>
                                          <p:spTgt spid="20"/>
                                        </p:tgtEl>
                                        <p:attrNameLst>
                                          <p:attrName>style.visibility</p:attrName>
                                        </p:attrNameLst>
                                      </p:cBhvr>
                                      <p:to>
                                        <p:strVal val="visible"/>
                                      </p:to>
                                    </p:set>
                                    <p:anim calcmode="lin" valueType="num">
                                      <p:cBhvr>
                                        <p:cTn dur="500" fill="hold" id="12"/>
                                        <p:tgtEl>
                                          <p:spTgt spid="20"/>
                                        </p:tgtEl>
                                        <p:attrNameLst>
                                          <p:attrName>ppt_w</p:attrName>
                                        </p:attrNameLst>
                                      </p:cBhvr>
                                      <p:tavLst>
                                        <p:tav tm="0">
                                          <p:val>
                                            <p:fltVal val="0"/>
                                          </p:val>
                                        </p:tav>
                                        <p:tav tm="100000">
                                          <p:val>
                                            <p:strVal val="#ppt_w"/>
                                          </p:val>
                                        </p:tav>
                                      </p:tavLst>
                                    </p:anim>
                                    <p:anim calcmode="lin" valueType="num">
                                      <p:cBhvr>
                                        <p:cTn dur="500" fill="hold" id="13"/>
                                        <p:tgtEl>
                                          <p:spTgt spid="20"/>
                                        </p:tgtEl>
                                        <p:attrNameLst>
                                          <p:attrName>ppt_h</p:attrName>
                                        </p:attrNameLst>
                                      </p:cBhvr>
                                      <p:tavLst>
                                        <p:tav tm="0">
                                          <p:val>
                                            <p:fltVal val="0"/>
                                          </p:val>
                                        </p:tav>
                                        <p:tav tm="100000">
                                          <p:val>
                                            <p:strVal val="#ppt_h"/>
                                          </p:val>
                                        </p:tav>
                                      </p:tavLst>
                                    </p:anim>
                                    <p:animEffect filter="fade" transition="in">
                                      <p:cBhvr>
                                        <p:cTn dur="500" id="14"/>
                                        <p:tgtEl>
                                          <p:spTgt spid="20"/>
                                        </p:tgtEl>
                                      </p:cBhvr>
                                    </p:animEffect>
                                  </p:childTnLst>
                                </p:cTn>
                              </p:par>
                              <p:par>
                                <p:cTn fill="hold" grpId="0" id="15" nodeType="withEffect" presetClass="entr" presetID="53" presetSubtype="0">
                                  <p:stCondLst>
                                    <p:cond delay="500"/>
                                  </p:stCondLst>
                                  <p:childTnLst>
                                    <p:set>
                                      <p:cBhvr>
                                        <p:cTn dur="1" fill="hold" id="16">
                                          <p:stCondLst>
                                            <p:cond delay="0"/>
                                          </p:stCondLst>
                                        </p:cTn>
                                        <p:tgtEl>
                                          <p:spTgt spid="19"/>
                                        </p:tgtEl>
                                        <p:attrNameLst>
                                          <p:attrName>style.visibility</p:attrName>
                                        </p:attrNameLst>
                                      </p:cBhvr>
                                      <p:to>
                                        <p:strVal val="visible"/>
                                      </p:to>
                                    </p:set>
                                    <p:anim calcmode="lin" valueType="num">
                                      <p:cBhvr>
                                        <p:cTn dur="500" fill="hold" id="17"/>
                                        <p:tgtEl>
                                          <p:spTgt spid="19"/>
                                        </p:tgtEl>
                                        <p:attrNameLst>
                                          <p:attrName>ppt_w</p:attrName>
                                        </p:attrNameLst>
                                      </p:cBhvr>
                                      <p:tavLst>
                                        <p:tav tm="0">
                                          <p:val>
                                            <p:fltVal val="0"/>
                                          </p:val>
                                        </p:tav>
                                        <p:tav tm="100000">
                                          <p:val>
                                            <p:strVal val="#ppt_w"/>
                                          </p:val>
                                        </p:tav>
                                      </p:tavLst>
                                    </p:anim>
                                    <p:anim calcmode="lin" valueType="num">
                                      <p:cBhvr>
                                        <p:cTn dur="500" fill="hold" id="18"/>
                                        <p:tgtEl>
                                          <p:spTgt spid="19"/>
                                        </p:tgtEl>
                                        <p:attrNameLst>
                                          <p:attrName>ppt_h</p:attrName>
                                        </p:attrNameLst>
                                      </p:cBhvr>
                                      <p:tavLst>
                                        <p:tav tm="0">
                                          <p:val>
                                            <p:fltVal val="0"/>
                                          </p:val>
                                        </p:tav>
                                        <p:tav tm="100000">
                                          <p:val>
                                            <p:strVal val="#ppt_h"/>
                                          </p:val>
                                        </p:tav>
                                      </p:tavLst>
                                    </p:anim>
                                    <p:animEffect filter="fade" transition="in">
                                      <p:cBhvr>
                                        <p:cTn dur="500" id="19"/>
                                        <p:tgtEl>
                                          <p:spTgt spid="19"/>
                                        </p:tgtEl>
                                      </p:cBhvr>
                                    </p:animEffect>
                                  </p:childTnLst>
                                </p:cTn>
                              </p:par>
                              <p:par>
                                <p:cTn fill="hold" grpId="0" id="20" nodeType="withEffect" presetClass="entr" presetID="53" presetSubtype="0">
                                  <p:stCondLst>
                                    <p:cond delay="0"/>
                                  </p:stCondLst>
                                  <p:childTnLst>
                                    <p:set>
                                      <p:cBhvr>
                                        <p:cTn dur="1" fill="hold" id="21">
                                          <p:stCondLst>
                                            <p:cond delay="0"/>
                                          </p:stCondLst>
                                        </p:cTn>
                                        <p:tgtEl>
                                          <p:spTgt spid="42"/>
                                        </p:tgtEl>
                                        <p:attrNameLst>
                                          <p:attrName>style.visibility</p:attrName>
                                        </p:attrNameLst>
                                      </p:cBhvr>
                                      <p:to>
                                        <p:strVal val="visible"/>
                                      </p:to>
                                    </p:set>
                                    <p:anim calcmode="lin" valueType="num">
                                      <p:cBhvr>
                                        <p:cTn dur="1000" fill="hold" id="22"/>
                                        <p:tgtEl>
                                          <p:spTgt spid="42"/>
                                        </p:tgtEl>
                                        <p:attrNameLst>
                                          <p:attrName>ppt_w</p:attrName>
                                        </p:attrNameLst>
                                      </p:cBhvr>
                                      <p:tavLst>
                                        <p:tav tm="0">
                                          <p:val>
                                            <p:fltVal val="0"/>
                                          </p:val>
                                        </p:tav>
                                        <p:tav tm="100000">
                                          <p:val>
                                            <p:strVal val="#ppt_w"/>
                                          </p:val>
                                        </p:tav>
                                      </p:tavLst>
                                    </p:anim>
                                    <p:anim calcmode="lin" valueType="num">
                                      <p:cBhvr>
                                        <p:cTn dur="1000" fill="hold" id="23"/>
                                        <p:tgtEl>
                                          <p:spTgt spid="42"/>
                                        </p:tgtEl>
                                        <p:attrNameLst>
                                          <p:attrName>ppt_h</p:attrName>
                                        </p:attrNameLst>
                                      </p:cBhvr>
                                      <p:tavLst>
                                        <p:tav tm="0">
                                          <p:val>
                                            <p:fltVal val="0"/>
                                          </p:val>
                                        </p:tav>
                                        <p:tav tm="100000">
                                          <p:val>
                                            <p:strVal val="#ppt_h"/>
                                          </p:val>
                                        </p:tav>
                                      </p:tavLst>
                                    </p:anim>
                                    <p:animEffect filter="fade" transition="in">
                                      <p:cBhvr>
                                        <p:cTn dur="1000" id="24"/>
                                        <p:tgtEl>
                                          <p:spTgt spid="42"/>
                                        </p:tgtEl>
                                      </p:cBhvr>
                                    </p:animEffect>
                                  </p:childTnLst>
                                </p:cTn>
                              </p:par>
                            </p:childTnLst>
                          </p:cTn>
                        </p:par>
                        <p:par>
                          <p:cTn fill="hold" id="25" nodeType="afterGroup">
                            <p:stCondLst>
                              <p:cond delay="1000"/>
                            </p:stCondLst>
                            <p:childTnLst>
                              <p:par>
                                <p:cTn fill="hold" grpId="0" id="26" nodeType="afterEffect" presetClass="entr" presetID="22" presetSubtype="1">
                                  <p:stCondLst>
                                    <p:cond delay="0"/>
                                  </p:stCondLst>
                                  <p:childTnLst>
                                    <p:set>
                                      <p:cBhvr>
                                        <p:cTn dur="1" fill="hold" id="27">
                                          <p:stCondLst>
                                            <p:cond delay="0"/>
                                          </p:stCondLst>
                                        </p:cTn>
                                        <p:tgtEl>
                                          <p:spTgt spid="24"/>
                                        </p:tgtEl>
                                        <p:attrNameLst>
                                          <p:attrName>style.visibility</p:attrName>
                                        </p:attrNameLst>
                                      </p:cBhvr>
                                      <p:to>
                                        <p:strVal val="visible"/>
                                      </p:to>
                                    </p:set>
                                    <p:animEffect filter="wipe(up)" transition="in">
                                      <p:cBhvr>
                                        <p:cTn dur="500" id="28"/>
                                        <p:tgtEl>
                                          <p:spTgt spid="24"/>
                                        </p:tgtEl>
                                      </p:cBhvr>
                                    </p:animEffect>
                                  </p:childTnLst>
                                </p:cTn>
                              </p:par>
                              <p:par>
                                <p:cTn fill="hold" grpId="0" id="29" nodeType="withEffect" presetClass="entr" presetID="22" presetSubtype="1">
                                  <p:stCondLst>
                                    <p:cond delay="500"/>
                                  </p:stCondLst>
                                  <p:childTnLst>
                                    <p:set>
                                      <p:cBhvr>
                                        <p:cTn dur="1" fill="hold" id="30">
                                          <p:stCondLst>
                                            <p:cond delay="0"/>
                                          </p:stCondLst>
                                        </p:cTn>
                                        <p:tgtEl>
                                          <p:spTgt spid="22"/>
                                        </p:tgtEl>
                                        <p:attrNameLst>
                                          <p:attrName>style.visibility</p:attrName>
                                        </p:attrNameLst>
                                      </p:cBhvr>
                                      <p:to>
                                        <p:strVal val="visible"/>
                                      </p:to>
                                    </p:set>
                                    <p:animEffect filter="wipe(up)" transition="in">
                                      <p:cBhvr>
                                        <p:cTn dur="500" id="31"/>
                                        <p:tgtEl>
                                          <p:spTgt spid="22"/>
                                        </p:tgtEl>
                                      </p:cBhvr>
                                    </p:animEffect>
                                  </p:childTnLst>
                                </p:cTn>
                              </p:par>
                              <p:par>
                                <p:cTn fill="hold" grpId="0" id="32" nodeType="withEffect" presetClass="entr" presetID="22" presetSubtype="1">
                                  <p:stCondLst>
                                    <p:cond delay="1000"/>
                                  </p:stCondLst>
                                  <p:childTnLst>
                                    <p:set>
                                      <p:cBhvr>
                                        <p:cTn dur="1" fill="hold" id="33">
                                          <p:stCondLst>
                                            <p:cond delay="0"/>
                                          </p:stCondLst>
                                        </p:cTn>
                                        <p:tgtEl>
                                          <p:spTgt spid="21"/>
                                        </p:tgtEl>
                                        <p:attrNameLst>
                                          <p:attrName>style.visibility</p:attrName>
                                        </p:attrNameLst>
                                      </p:cBhvr>
                                      <p:to>
                                        <p:strVal val="visible"/>
                                      </p:to>
                                    </p:set>
                                    <p:animEffect filter="wipe(up)" transition="in">
                                      <p:cBhvr>
                                        <p:cTn dur="500" id="34"/>
                                        <p:tgtEl>
                                          <p:spTgt spid="21"/>
                                        </p:tgtEl>
                                      </p:cBhvr>
                                    </p:animEffect>
                                  </p:childTnLst>
                                </p:cTn>
                              </p:par>
                            </p:childTnLst>
                          </p:cTn>
                        </p:par>
                        <p:par>
                          <p:cTn fill="hold" id="35" nodeType="afterGroup">
                            <p:stCondLst>
                              <p:cond delay="2500"/>
                            </p:stCondLst>
                            <p:childTnLst>
                              <p:par>
                                <p:cTn fill="hold" id="36" nodeType="afterEffect" presetClass="entr" presetID="22" presetSubtype="8">
                                  <p:stCondLst>
                                    <p:cond delay="0"/>
                                  </p:stCondLst>
                                  <p:childTnLst>
                                    <p:set>
                                      <p:cBhvr>
                                        <p:cTn dur="1" fill="hold" id="37">
                                          <p:stCondLst>
                                            <p:cond delay="0"/>
                                          </p:stCondLst>
                                        </p:cTn>
                                        <p:tgtEl>
                                          <p:spTgt spid="25"/>
                                        </p:tgtEl>
                                        <p:attrNameLst>
                                          <p:attrName>style.visibility</p:attrName>
                                        </p:attrNameLst>
                                      </p:cBhvr>
                                      <p:to>
                                        <p:strVal val="visible"/>
                                      </p:to>
                                    </p:set>
                                    <p:animEffect filter="wipe(left)" transition="in">
                                      <p:cBhvr>
                                        <p:cTn dur="500" id="38"/>
                                        <p:tgtEl>
                                          <p:spTgt spid="25"/>
                                        </p:tgtEl>
                                      </p:cBhvr>
                                    </p:animEffect>
                                  </p:childTnLst>
                                </p:cTn>
                              </p:par>
                            </p:childTnLst>
                          </p:cTn>
                        </p:par>
                        <p:par>
                          <p:cTn fill="hold" id="39" nodeType="afterGroup">
                            <p:stCondLst>
                              <p:cond delay="3000"/>
                            </p:stCondLst>
                            <p:childTnLst>
                              <p:par>
                                <p:cTn fill="hold" grpId="0" id="40" nodeType="afterEffect" presetClass="entr" presetID="2" presetSubtype="2">
                                  <p:stCondLst>
                                    <p:cond delay="0"/>
                                  </p:stCondLst>
                                  <p:childTnLst>
                                    <p:set>
                                      <p:cBhvr>
                                        <p:cTn dur="1" fill="hold" id="41">
                                          <p:stCondLst>
                                            <p:cond delay="0"/>
                                          </p:stCondLst>
                                        </p:cTn>
                                        <p:tgtEl>
                                          <p:spTgt spid="50"/>
                                        </p:tgtEl>
                                        <p:attrNameLst>
                                          <p:attrName>style.visibility</p:attrName>
                                        </p:attrNameLst>
                                      </p:cBhvr>
                                      <p:to>
                                        <p:strVal val="visible"/>
                                      </p:to>
                                    </p:set>
                                    <p:anim calcmode="lin" valueType="num">
                                      <p:cBhvr additive="base">
                                        <p:cTn dur="250" fill="hold" id="42"/>
                                        <p:tgtEl>
                                          <p:spTgt spid="50"/>
                                        </p:tgtEl>
                                        <p:attrNameLst>
                                          <p:attrName>ppt_x</p:attrName>
                                        </p:attrNameLst>
                                      </p:cBhvr>
                                      <p:tavLst>
                                        <p:tav tm="0">
                                          <p:val>
                                            <p:strVal val="1+#ppt_w/2"/>
                                          </p:val>
                                        </p:tav>
                                        <p:tav tm="100000">
                                          <p:val>
                                            <p:strVal val="#ppt_x"/>
                                          </p:val>
                                        </p:tav>
                                      </p:tavLst>
                                    </p:anim>
                                    <p:anim calcmode="lin" valueType="num">
                                      <p:cBhvr additive="base">
                                        <p:cTn dur="250" fill="hold" id="43"/>
                                        <p:tgtEl>
                                          <p:spTgt spid="50"/>
                                        </p:tgtEl>
                                        <p:attrNameLst>
                                          <p:attrName>ppt_y</p:attrName>
                                        </p:attrNameLst>
                                      </p:cBhvr>
                                      <p:tavLst>
                                        <p:tav tm="0">
                                          <p:val>
                                            <p:strVal val="#ppt_y"/>
                                          </p:val>
                                        </p:tav>
                                        <p:tav tm="100000">
                                          <p:val>
                                            <p:strVal val="#ppt_y"/>
                                          </p:val>
                                        </p:tav>
                                      </p:tavLst>
                                    </p:anim>
                                  </p:childTnLst>
                                </p:cTn>
                              </p:par>
                            </p:childTnLst>
                          </p:cTn>
                        </p:par>
                        <p:par>
                          <p:cTn fill="hold" id="44" nodeType="afterGroup">
                            <p:stCondLst>
                              <p:cond delay="3250"/>
                            </p:stCondLst>
                            <p:childTnLst>
                              <p:par>
                                <p:cTn fill="hold" grpId="0" id="45" nodeType="afterEffect" presetClass="entr" presetID="22" presetSubtype="1">
                                  <p:stCondLst>
                                    <p:cond delay="0"/>
                                  </p:stCondLst>
                                  <p:childTnLst>
                                    <p:set>
                                      <p:cBhvr>
                                        <p:cTn dur="1" fill="hold" id="46">
                                          <p:stCondLst>
                                            <p:cond delay="0"/>
                                          </p:stCondLst>
                                        </p:cTn>
                                        <p:tgtEl>
                                          <p:spTgt spid="59"/>
                                        </p:tgtEl>
                                        <p:attrNameLst>
                                          <p:attrName>style.visibility</p:attrName>
                                        </p:attrNameLst>
                                      </p:cBhvr>
                                      <p:to>
                                        <p:strVal val="visible"/>
                                      </p:to>
                                    </p:set>
                                    <p:animEffect filter="wipe(up)" transition="in">
                                      <p:cBhvr>
                                        <p:cTn dur="500" id="47"/>
                                        <p:tgtEl>
                                          <p:spTgt spid="59"/>
                                        </p:tgtEl>
                                      </p:cBhvr>
                                    </p:animEffect>
                                  </p:childTnLst>
                                </p:cTn>
                              </p:par>
                            </p:childTnLst>
                          </p:cTn>
                        </p:par>
                        <p:par>
                          <p:cTn fill="hold" id="48" nodeType="afterGroup">
                            <p:stCondLst>
                              <p:cond delay="3750"/>
                            </p:stCondLst>
                            <p:childTnLst>
                              <p:par>
                                <p:cTn fill="hold" id="49" nodeType="afterEffect" presetClass="entr" presetID="22" presetSubtype="8">
                                  <p:stCondLst>
                                    <p:cond delay="0"/>
                                  </p:stCondLst>
                                  <p:childTnLst>
                                    <p:set>
                                      <p:cBhvr>
                                        <p:cTn dur="1" fill="hold" id="50">
                                          <p:stCondLst>
                                            <p:cond delay="0"/>
                                          </p:stCondLst>
                                        </p:cTn>
                                        <p:tgtEl>
                                          <p:spTgt spid="27"/>
                                        </p:tgtEl>
                                        <p:attrNameLst>
                                          <p:attrName>style.visibility</p:attrName>
                                        </p:attrNameLst>
                                      </p:cBhvr>
                                      <p:to>
                                        <p:strVal val="visible"/>
                                      </p:to>
                                    </p:set>
                                    <p:animEffect filter="wipe(left)" transition="in">
                                      <p:cBhvr>
                                        <p:cTn dur="500" id="51"/>
                                        <p:tgtEl>
                                          <p:spTgt spid="27"/>
                                        </p:tgtEl>
                                      </p:cBhvr>
                                    </p:animEffect>
                                  </p:childTnLst>
                                </p:cTn>
                              </p:par>
                            </p:childTnLst>
                          </p:cTn>
                        </p:par>
                        <p:par>
                          <p:cTn fill="hold" id="52" nodeType="afterGroup">
                            <p:stCondLst>
                              <p:cond delay="4250"/>
                            </p:stCondLst>
                            <p:childTnLst>
                              <p:par>
                                <p:cTn fill="hold" id="53" nodeType="afterEffect" presetClass="entr" presetID="22" presetSubtype="1">
                                  <p:stCondLst>
                                    <p:cond delay="0"/>
                                  </p:stCondLst>
                                  <p:childTnLst>
                                    <p:set>
                                      <p:cBhvr>
                                        <p:cTn dur="1" fill="hold" id="54">
                                          <p:stCondLst>
                                            <p:cond delay="0"/>
                                          </p:stCondLst>
                                        </p:cTn>
                                        <p:tgtEl>
                                          <p:spTgt spid="28"/>
                                        </p:tgtEl>
                                        <p:attrNameLst>
                                          <p:attrName>style.visibility</p:attrName>
                                        </p:attrNameLst>
                                      </p:cBhvr>
                                      <p:to>
                                        <p:strVal val="visible"/>
                                      </p:to>
                                    </p:set>
                                    <p:animEffect filter="wipe(up)" transition="in">
                                      <p:cBhvr>
                                        <p:cTn dur="500" id="55"/>
                                        <p:tgtEl>
                                          <p:spTgt spid="28"/>
                                        </p:tgtEl>
                                      </p:cBhvr>
                                    </p:animEffect>
                                  </p:childTnLst>
                                </p:cTn>
                              </p:par>
                            </p:childTnLst>
                          </p:cTn>
                        </p:par>
                        <p:par>
                          <p:cTn fill="hold" id="56" nodeType="afterGroup">
                            <p:stCondLst>
                              <p:cond delay="4750"/>
                            </p:stCondLst>
                            <p:childTnLst>
                              <p:par>
                                <p:cTn fill="hold" id="57" nodeType="afterEffect" presetClass="entr" presetID="22" presetSubtype="8">
                                  <p:stCondLst>
                                    <p:cond delay="0"/>
                                  </p:stCondLst>
                                  <p:childTnLst>
                                    <p:set>
                                      <p:cBhvr>
                                        <p:cTn dur="1" fill="hold" id="58">
                                          <p:stCondLst>
                                            <p:cond delay="0"/>
                                          </p:stCondLst>
                                        </p:cTn>
                                        <p:tgtEl>
                                          <p:spTgt spid="29"/>
                                        </p:tgtEl>
                                        <p:attrNameLst>
                                          <p:attrName>style.visibility</p:attrName>
                                        </p:attrNameLst>
                                      </p:cBhvr>
                                      <p:to>
                                        <p:strVal val="visible"/>
                                      </p:to>
                                    </p:set>
                                    <p:animEffect filter="wipe(left)" transition="in">
                                      <p:cBhvr>
                                        <p:cTn dur="500" id="59"/>
                                        <p:tgtEl>
                                          <p:spTgt spid="29"/>
                                        </p:tgtEl>
                                      </p:cBhvr>
                                    </p:animEffect>
                                  </p:childTnLst>
                                </p:cTn>
                              </p:par>
                            </p:childTnLst>
                          </p:cTn>
                        </p:par>
                        <p:par>
                          <p:cTn fill="hold" id="60" nodeType="afterGroup">
                            <p:stCondLst>
                              <p:cond delay="5250"/>
                            </p:stCondLst>
                            <p:childTnLst>
                              <p:par>
                                <p:cTn fill="hold" grpId="0" id="61" nodeType="afterEffect" presetClass="entr" presetID="2" presetSubtype="2">
                                  <p:stCondLst>
                                    <p:cond delay="0"/>
                                  </p:stCondLst>
                                  <p:childTnLst>
                                    <p:set>
                                      <p:cBhvr>
                                        <p:cTn dur="1" fill="hold" id="62">
                                          <p:stCondLst>
                                            <p:cond delay="0"/>
                                          </p:stCondLst>
                                        </p:cTn>
                                        <p:tgtEl>
                                          <p:spTgt spid="60"/>
                                        </p:tgtEl>
                                        <p:attrNameLst>
                                          <p:attrName>style.visibility</p:attrName>
                                        </p:attrNameLst>
                                      </p:cBhvr>
                                      <p:to>
                                        <p:strVal val="visible"/>
                                      </p:to>
                                    </p:set>
                                    <p:anim calcmode="lin" valueType="num">
                                      <p:cBhvr additive="base">
                                        <p:cTn dur="250" fill="hold" id="63"/>
                                        <p:tgtEl>
                                          <p:spTgt spid="60"/>
                                        </p:tgtEl>
                                        <p:attrNameLst>
                                          <p:attrName>ppt_x</p:attrName>
                                        </p:attrNameLst>
                                      </p:cBhvr>
                                      <p:tavLst>
                                        <p:tav tm="0">
                                          <p:val>
                                            <p:strVal val="1+#ppt_w/2"/>
                                          </p:val>
                                        </p:tav>
                                        <p:tav tm="100000">
                                          <p:val>
                                            <p:strVal val="#ppt_x"/>
                                          </p:val>
                                        </p:tav>
                                      </p:tavLst>
                                    </p:anim>
                                    <p:anim calcmode="lin" valueType="num">
                                      <p:cBhvr additive="base">
                                        <p:cTn dur="250" fill="hold" id="64"/>
                                        <p:tgtEl>
                                          <p:spTgt spid="60"/>
                                        </p:tgtEl>
                                        <p:attrNameLst>
                                          <p:attrName>ppt_y</p:attrName>
                                        </p:attrNameLst>
                                      </p:cBhvr>
                                      <p:tavLst>
                                        <p:tav tm="0">
                                          <p:val>
                                            <p:strVal val="#ppt_y"/>
                                          </p:val>
                                        </p:tav>
                                        <p:tav tm="100000">
                                          <p:val>
                                            <p:strVal val="#ppt_y"/>
                                          </p:val>
                                        </p:tav>
                                      </p:tavLst>
                                    </p:anim>
                                  </p:childTnLst>
                                </p:cTn>
                              </p:par>
                            </p:childTnLst>
                          </p:cTn>
                        </p:par>
                        <p:par>
                          <p:cTn fill="hold" id="65" nodeType="afterGroup">
                            <p:stCondLst>
                              <p:cond delay="5500"/>
                            </p:stCondLst>
                            <p:childTnLst>
                              <p:par>
                                <p:cTn fill="hold" grpId="0" id="66" nodeType="afterEffect" presetClass="entr" presetID="22" presetSubtype="1">
                                  <p:stCondLst>
                                    <p:cond delay="0"/>
                                  </p:stCondLst>
                                  <p:childTnLst>
                                    <p:set>
                                      <p:cBhvr>
                                        <p:cTn dur="1" fill="hold" id="67">
                                          <p:stCondLst>
                                            <p:cond delay="0"/>
                                          </p:stCondLst>
                                        </p:cTn>
                                        <p:tgtEl>
                                          <p:spTgt spid="61"/>
                                        </p:tgtEl>
                                        <p:attrNameLst>
                                          <p:attrName>style.visibility</p:attrName>
                                        </p:attrNameLst>
                                      </p:cBhvr>
                                      <p:to>
                                        <p:strVal val="visible"/>
                                      </p:to>
                                    </p:set>
                                    <p:animEffect filter="wipe(up)" transition="in">
                                      <p:cBhvr>
                                        <p:cTn dur="500" id="68"/>
                                        <p:tgtEl>
                                          <p:spTgt spid="61"/>
                                        </p:tgtEl>
                                      </p:cBhvr>
                                    </p:animEffect>
                                  </p:childTnLst>
                                </p:cTn>
                              </p:par>
                            </p:childTnLst>
                          </p:cTn>
                        </p:par>
                        <p:par>
                          <p:cTn fill="hold" id="69" nodeType="afterGroup">
                            <p:stCondLst>
                              <p:cond delay="6000"/>
                            </p:stCondLst>
                            <p:childTnLst>
                              <p:par>
                                <p:cTn fill="hold" id="70" nodeType="afterEffect" presetClass="entr" presetID="22" presetSubtype="8">
                                  <p:stCondLst>
                                    <p:cond delay="0"/>
                                  </p:stCondLst>
                                  <p:childTnLst>
                                    <p:set>
                                      <p:cBhvr>
                                        <p:cTn dur="1" fill="hold" id="71">
                                          <p:stCondLst>
                                            <p:cond delay="0"/>
                                          </p:stCondLst>
                                        </p:cTn>
                                        <p:tgtEl>
                                          <p:spTgt spid="31"/>
                                        </p:tgtEl>
                                        <p:attrNameLst>
                                          <p:attrName>style.visibility</p:attrName>
                                        </p:attrNameLst>
                                      </p:cBhvr>
                                      <p:to>
                                        <p:strVal val="visible"/>
                                      </p:to>
                                    </p:set>
                                    <p:animEffect filter="wipe(left)" transition="in">
                                      <p:cBhvr>
                                        <p:cTn dur="500" id="72"/>
                                        <p:tgtEl>
                                          <p:spTgt spid="31"/>
                                        </p:tgtEl>
                                      </p:cBhvr>
                                    </p:animEffect>
                                  </p:childTnLst>
                                </p:cTn>
                              </p:par>
                            </p:childTnLst>
                          </p:cTn>
                        </p:par>
                        <p:par>
                          <p:cTn fill="hold" id="73" nodeType="afterGroup">
                            <p:stCondLst>
                              <p:cond delay="6500"/>
                            </p:stCondLst>
                            <p:childTnLst>
                              <p:par>
                                <p:cTn fill="hold" id="74" nodeType="afterEffect" presetClass="entr" presetID="22" presetSubtype="1">
                                  <p:stCondLst>
                                    <p:cond delay="0"/>
                                  </p:stCondLst>
                                  <p:childTnLst>
                                    <p:set>
                                      <p:cBhvr>
                                        <p:cTn dur="1" fill="hold" id="75">
                                          <p:stCondLst>
                                            <p:cond delay="0"/>
                                          </p:stCondLst>
                                        </p:cTn>
                                        <p:tgtEl>
                                          <p:spTgt spid="32"/>
                                        </p:tgtEl>
                                        <p:attrNameLst>
                                          <p:attrName>style.visibility</p:attrName>
                                        </p:attrNameLst>
                                      </p:cBhvr>
                                      <p:to>
                                        <p:strVal val="visible"/>
                                      </p:to>
                                    </p:set>
                                    <p:animEffect filter="wipe(up)" transition="in">
                                      <p:cBhvr>
                                        <p:cTn dur="500" id="76"/>
                                        <p:tgtEl>
                                          <p:spTgt spid="32"/>
                                        </p:tgtEl>
                                      </p:cBhvr>
                                    </p:animEffect>
                                  </p:childTnLst>
                                </p:cTn>
                              </p:par>
                            </p:childTnLst>
                          </p:cTn>
                        </p:par>
                        <p:par>
                          <p:cTn fill="hold" id="77" nodeType="afterGroup">
                            <p:stCondLst>
                              <p:cond delay="7000"/>
                            </p:stCondLst>
                            <p:childTnLst>
                              <p:par>
                                <p:cTn fill="hold" id="78" nodeType="afterEffect" presetClass="entr" presetID="22" presetSubtype="8">
                                  <p:stCondLst>
                                    <p:cond delay="0"/>
                                  </p:stCondLst>
                                  <p:childTnLst>
                                    <p:set>
                                      <p:cBhvr>
                                        <p:cTn dur="1" fill="hold" id="79">
                                          <p:stCondLst>
                                            <p:cond delay="0"/>
                                          </p:stCondLst>
                                        </p:cTn>
                                        <p:tgtEl>
                                          <p:spTgt spid="33"/>
                                        </p:tgtEl>
                                        <p:attrNameLst>
                                          <p:attrName>style.visibility</p:attrName>
                                        </p:attrNameLst>
                                      </p:cBhvr>
                                      <p:to>
                                        <p:strVal val="visible"/>
                                      </p:to>
                                    </p:set>
                                    <p:animEffect filter="wipe(left)" transition="in">
                                      <p:cBhvr>
                                        <p:cTn dur="500" id="80"/>
                                        <p:tgtEl>
                                          <p:spTgt spid="33"/>
                                        </p:tgtEl>
                                      </p:cBhvr>
                                    </p:animEffect>
                                  </p:childTnLst>
                                </p:cTn>
                              </p:par>
                            </p:childTnLst>
                          </p:cTn>
                        </p:par>
                        <p:par>
                          <p:cTn fill="hold" id="81" nodeType="afterGroup">
                            <p:stCondLst>
                              <p:cond delay="7500"/>
                            </p:stCondLst>
                            <p:childTnLst>
                              <p:par>
                                <p:cTn fill="hold" grpId="0" id="82" nodeType="afterEffect" presetClass="entr" presetID="2" presetSubtype="2">
                                  <p:stCondLst>
                                    <p:cond delay="0"/>
                                  </p:stCondLst>
                                  <p:childTnLst>
                                    <p:set>
                                      <p:cBhvr>
                                        <p:cTn dur="1" fill="hold" id="83">
                                          <p:stCondLst>
                                            <p:cond delay="0"/>
                                          </p:stCondLst>
                                        </p:cTn>
                                        <p:tgtEl>
                                          <p:spTgt spid="62"/>
                                        </p:tgtEl>
                                        <p:attrNameLst>
                                          <p:attrName>style.visibility</p:attrName>
                                        </p:attrNameLst>
                                      </p:cBhvr>
                                      <p:to>
                                        <p:strVal val="visible"/>
                                      </p:to>
                                    </p:set>
                                    <p:anim calcmode="lin" valueType="num">
                                      <p:cBhvr additive="base">
                                        <p:cTn dur="250" fill="hold" id="84"/>
                                        <p:tgtEl>
                                          <p:spTgt spid="62"/>
                                        </p:tgtEl>
                                        <p:attrNameLst>
                                          <p:attrName>ppt_x</p:attrName>
                                        </p:attrNameLst>
                                      </p:cBhvr>
                                      <p:tavLst>
                                        <p:tav tm="0">
                                          <p:val>
                                            <p:strVal val="1+#ppt_w/2"/>
                                          </p:val>
                                        </p:tav>
                                        <p:tav tm="100000">
                                          <p:val>
                                            <p:strVal val="#ppt_x"/>
                                          </p:val>
                                        </p:tav>
                                      </p:tavLst>
                                    </p:anim>
                                    <p:anim calcmode="lin" valueType="num">
                                      <p:cBhvr additive="base">
                                        <p:cTn dur="250" fill="hold" id="85"/>
                                        <p:tgtEl>
                                          <p:spTgt spid="62"/>
                                        </p:tgtEl>
                                        <p:attrNameLst>
                                          <p:attrName>ppt_y</p:attrName>
                                        </p:attrNameLst>
                                      </p:cBhvr>
                                      <p:tavLst>
                                        <p:tav tm="0">
                                          <p:val>
                                            <p:strVal val="#ppt_y"/>
                                          </p:val>
                                        </p:tav>
                                        <p:tav tm="100000">
                                          <p:val>
                                            <p:strVal val="#ppt_y"/>
                                          </p:val>
                                        </p:tav>
                                      </p:tavLst>
                                    </p:anim>
                                  </p:childTnLst>
                                </p:cTn>
                              </p:par>
                            </p:childTnLst>
                          </p:cTn>
                        </p:par>
                        <p:par>
                          <p:cTn fill="hold" id="86" nodeType="afterGroup">
                            <p:stCondLst>
                              <p:cond delay="7750"/>
                            </p:stCondLst>
                            <p:childTnLst>
                              <p:par>
                                <p:cTn fill="hold" grpId="0" id="87" nodeType="afterEffect" presetClass="entr" presetID="22" presetSubtype="1">
                                  <p:stCondLst>
                                    <p:cond delay="0"/>
                                  </p:stCondLst>
                                  <p:childTnLst>
                                    <p:set>
                                      <p:cBhvr>
                                        <p:cTn dur="1" fill="hold" id="88">
                                          <p:stCondLst>
                                            <p:cond delay="0"/>
                                          </p:stCondLst>
                                        </p:cTn>
                                        <p:tgtEl>
                                          <p:spTgt spid="63"/>
                                        </p:tgtEl>
                                        <p:attrNameLst>
                                          <p:attrName>style.visibility</p:attrName>
                                        </p:attrNameLst>
                                      </p:cBhvr>
                                      <p:to>
                                        <p:strVal val="visible"/>
                                      </p:to>
                                    </p:set>
                                    <p:animEffect filter="wipe(up)" transition="in">
                                      <p:cBhvr>
                                        <p:cTn dur="500" id="89"/>
                                        <p:tgtEl>
                                          <p:spTgt spid="6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9"/>
      <p:bldP grpId="0" spid="20"/>
      <p:bldP grpId="0" spid="21"/>
      <p:bldP grpId="0" spid="22"/>
      <p:bldP grpId="0" spid="23"/>
      <p:bldP grpId="0" spid="24"/>
      <p:bldP grpId="0" spid="42"/>
      <p:bldP grpId="0" spid="50"/>
      <p:bldP grpId="0" spid="59"/>
      <p:bldP grpId="0" spid="60"/>
      <p:bldP grpId="0" spid="61"/>
      <p:bldP grpId="0" spid="62"/>
      <p:bldP grpId="0" spid="63"/>
    </p:bldLst>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标题 1"/>
          <p:cNvSpPr>
            <a:spLocks noGrp="1"/>
          </p:cNvSpPr>
          <p:nvPr>
            <p:ph type="title"/>
          </p:nvPr>
        </p:nvSpPr>
        <p:spPr/>
        <p:txBody>
          <a:bodyPr/>
          <a:lstStyle/>
          <a:p>
            <a:r>
              <a:rPr altLang="en-US" lang="zh-CN"/>
              <a:t>第四部分  其他不足之处</a:t>
            </a:r>
          </a:p>
        </p:txBody>
      </p:sp>
      <p:sp>
        <p:nvSpPr>
          <p:cNvPr id="39" name="TextBox 1012"/>
          <p:cNvSpPr>
            <a:spLocks noChangeArrowheads="1"/>
          </p:cNvSpPr>
          <p:nvPr/>
        </p:nvSpPr>
        <p:spPr bwMode="auto">
          <a:xfrm>
            <a:off x="2769061" y="1332210"/>
            <a:ext cx="995680"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defPPr>
              <a:defRPr lang="zh-CN"/>
            </a:defPPr>
            <a:lvl1pPr algn="l" eaLnBrk="0" fontAlgn="base" hangingPunct="0" rtl="0">
              <a:spcBef>
                <a:spcPct val="0"/>
              </a:spcBef>
              <a:spcAft>
                <a:spcPct val="0"/>
              </a:spcAft>
              <a:buFont charset="0" panose="020b0604020202020204" pitchFamily="34" typeface="Arial"/>
              <a:defRPr kern="1200">
                <a:solidFill>
                  <a:schemeClr val="tx1"/>
                </a:solidFill>
                <a:latin charset="0" panose="020f0502020204030204" pitchFamily="34" typeface="Calibri"/>
                <a:ea charset="-122" panose="02010600030101010101" pitchFamily="2" typeface="宋体"/>
                <a:cs typeface="+mn-cs"/>
              </a:defRPr>
            </a:lvl1pPr>
            <a:lvl2pPr algn="l" eaLnBrk="0" fontAlgn="base" hangingPunct="0" marL="457200" rtl="0">
              <a:spcBef>
                <a:spcPct val="0"/>
              </a:spcBef>
              <a:spcAft>
                <a:spcPct val="0"/>
              </a:spcAft>
              <a:buFont charset="0" panose="020b0604020202020204" pitchFamily="34" typeface="Arial"/>
              <a:defRPr kern="1200">
                <a:solidFill>
                  <a:schemeClr val="tx1"/>
                </a:solidFill>
                <a:latin charset="0" panose="020f0502020204030204" pitchFamily="34" typeface="Calibri"/>
                <a:ea charset="-122" panose="02010600030101010101" pitchFamily="2" typeface="宋体"/>
                <a:cs typeface="+mn-cs"/>
              </a:defRPr>
            </a:lvl2pPr>
            <a:lvl3pPr algn="l" eaLnBrk="0" fontAlgn="base" hangingPunct="0" marL="914400" rtl="0">
              <a:spcBef>
                <a:spcPct val="0"/>
              </a:spcBef>
              <a:spcAft>
                <a:spcPct val="0"/>
              </a:spcAft>
              <a:buFont charset="0" panose="020b0604020202020204" pitchFamily="34" typeface="Arial"/>
              <a:defRPr kern="1200">
                <a:solidFill>
                  <a:schemeClr val="tx1"/>
                </a:solidFill>
                <a:latin charset="0" panose="020f0502020204030204" pitchFamily="34" typeface="Calibri"/>
                <a:ea charset="-122" panose="02010600030101010101" pitchFamily="2" typeface="宋体"/>
                <a:cs typeface="+mn-cs"/>
              </a:defRPr>
            </a:lvl3pPr>
            <a:lvl4pPr algn="l" eaLnBrk="0" fontAlgn="base" hangingPunct="0" marL="1371600" rtl="0">
              <a:spcBef>
                <a:spcPct val="0"/>
              </a:spcBef>
              <a:spcAft>
                <a:spcPct val="0"/>
              </a:spcAft>
              <a:buFont charset="0" panose="020b0604020202020204" pitchFamily="34" typeface="Arial"/>
              <a:defRPr kern="1200">
                <a:solidFill>
                  <a:schemeClr val="tx1"/>
                </a:solidFill>
                <a:latin charset="0" panose="020f0502020204030204" pitchFamily="34" typeface="Calibri"/>
                <a:ea charset="-122" panose="02010600030101010101" pitchFamily="2" typeface="宋体"/>
                <a:cs typeface="+mn-cs"/>
              </a:defRPr>
            </a:lvl4pPr>
            <a:lvl5pPr algn="l" eaLnBrk="0" fontAlgn="base" hangingPunct="0" marL="1828800" rtl="0">
              <a:spcBef>
                <a:spcPct val="0"/>
              </a:spcBef>
              <a:spcAft>
                <a:spcPct val="0"/>
              </a:spcAft>
              <a:buFont charset="0" panose="020b0604020202020204" pitchFamily="34" typeface="Arial"/>
              <a:defRPr kern="1200">
                <a:solidFill>
                  <a:schemeClr val="tx1"/>
                </a:solidFill>
                <a:latin charset="0" panose="020f0502020204030204" pitchFamily="34" typeface="Calibri"/>
                <a:ea charset="-122" panose="02010600030101010101" pitchFamily="2" typeface="宋体"/>
                <a:cs typeface="+mn-cs"/>
              </a:defRPr>
            </a:lvl5pPr>
            <a:lvl6pPr algn="l" defTabSz="914400" eaLnBrk="1" hangingPunct="1" latinLnBrk="0" marL="2286000" rtl="0">
              <a:defRPr kern="1200">
                <a:solidFill>
                  <a:schemeClr val="tx1"/>
                </a:solidFill>
                <a:latin charset="0" panose="020f0502020204030204" pitchFamily="34" typeface="Calibri"/>
                <a:ea charset="-122" panose="02010600030101010101" pitchFamily="2" typeface="宋体"/>
                <a:cs typeface="+mn-cs"/>
              </a:defRPr>
            </a:lvl6pPr>
            <a:lvl7pPr algn="l" defTabSz="914400" eaLnBrk="1" hangingPunct="1" latinLnBrk="0" marL="2743200" rtl="0">
              <a:defRPr kern="1200">
                <a:solidFill>
                  <a:schemeClr val="tx1"/>
                </a:solidFill>
                <a:latin charset="0" panose="020f0502020204030204" pitchFamily="34" typeface="Calibri"/>
                <a:ea charset="-122" panose="02010600030101010101" pitchFamily="2" typeface="宋体"/>
                <a:cs typeface="+mn-cs"/>
              </a:defRPr>
            </a:lvl7pPr>
            <a:lvl8pPr algn="l" defTabSz="914400" eaLnBrk="1" hangingPunct="1" latinLnBrk="0" marL="3200400" rtl="0">
              <a:defRPr kern="1200">
                <a:solidFill>
                  <a:schemeClr val="tx1"/>
                </a:solidFill>
                <a:latin charset="0" panose="020f0502020204030204" pitchFamily="34" typeface="Calibri"/>
                <a:ea charset="-122" panose="02010600030101010101" pitchFamily="2" typeface="宋体"/>
                <a:cs typeface="+mn-cs"/>
              </a:defRPr>
            </a:lvl8pPr>
            <a:lvl9pPr algn="l" defTabSz="914400" eaLnBrk="1" hangingPunct="1" latinLnBrk="0" marL="3657600" rtl="0">
              <a:defRPr kern="1200">
                <a:solidFill>
                  <a:schemeClr val="tx1"/>
                </a:solidFill>
                <a:latin charset="0" panose="020f0502020204030204" pitchFamily="34" typeface="Calibri"/>
                <a:ea charset="-122" panose="02010600030101010101" pitchFamily="2" typeface="宋体"/>
                <a:cs typeface="+mn-cs"/>
              </a:defRPr>
            </a:lvl9pPr>
          </a:lstStyle>
          <a:p>
            <a:pPr algn="ctr"/>
            <a:r>
              <a:rPr altLang="en-US" b="1" lang="zh-CN" sz="1600">
                <a:solidFill>
                  <a:srgbClr val="2CAA83"/>
                </a:solidFill>
                <a:latin charset="-122" pitchFamily="34" typeface="微软雅黑"/>
                <a:ea charset="-122" pitchFamily="34" typeface="微软雅黑"/>
                <a:sym charset="0" panose="020b0604020202020204" pitchFamily="34" typeface="Arial"/>
              </a:rPr>
              <a:t>添加标题</a:t>
            </a:r>
          </a:p>
        </p:txBody>
      </p:sp>
      <p:sp>
        <p:nvSpPr>
          <p:cNvPr id="40" name="矩形 39"/>
          <p:cNvSpPr>
            <a:spLocks noChangeArrowheads="1"/>
          </p:cNvSpPr>
          <p:nvPr/>
        </p:nvSpPr>
        <p:spPr bwMode="auto">
          <a:xfrm>
            <a:off x="2721595" y="1670348"/>
            <a:ext cx="1803400" cy="853440"/>
          </a:xfrm>
          <a:prstGeom prst="rect">
            <a:avLst/>
          </a:prstGeom>
          <a:noFill/>
          <a:ln>
            <a:noFill/>
          </a:ln>
          <a:extLst>
            <a:ext uri="{909E8E84-426E-40DD-AFC4-6F175D3DCCD1}">
              <a14:hiddenFill>
                <a:solidFill>
                  <a:srgbClr val="FFFFFF"/>
                </a:solidFill>
              </a14:hiddenFill>
            </a:ext>
            <a:ext uri="{91240B29-F687-4F45-9708-019B960494DF}">
              <a14:hiddenLine cmpd="sng" w="9525">
                <a:solidFill>
                  <a:srgbClr val="000000"/>
                </a:solidFill>
                <a:bevel/>
                <a:headEnd/>
                <a:tailEnd/>
              </a14:hiddenLine>
            </a:ext>
          </a:extLst>
        </p:spPr>
        <p:txBody>
          <a:bodyPr>
            <a:spAutoFit/>
          </a:bodyPr>
          <a:lstStyle>
            <a:defPPr>
              <a:defRPr lang="zh-CN"/>
            </a:defPPr>
            <a:lvl1pPr algn="l" eaLnBrk="0" fontAlgn="base" hangingPunct="0" rtl="0">
              <a:spcBef>
                <a:spcPct val="0"/>
              </a:spcBef>
              <a:spcAft>
                <a:spcPct val="0"/>
              </a:spcAft>
              <a:buFont charset="0" panose="020b0604020202020204" pitchFamily="34" typeface="Arial"/>
              <a:defRPr kern="1200">
                <a:solidFill>
                  <a:schemeClr val="tx1"/>
                </a:solidFill>
                <a:latin charset="0" panose="020f0502020204030204" pitchFamily="34" typeface="Calibri"/>
                <a:ea charset="-122" panose="02010600030101010101" pitchFamily="2" typeface="宋体"/>
                <a:cs typeface="+mn-cs"/>
              </a:defRPr>
            </a:lvl1pPr>
            <a:lvl2pPr algn="l" eaLnBrk="0" fontAlgn="base" hangingPunct="0" marL="457200" rtl="0">
              <a:spcBef>
                <a:spcPct val="0"/>
              </a:spcBef>
              <a:spcAft>
                <a:spcPct val="0"/>
              </a:spcAft>
              <a:buFont charset="0" panose="020b0604020202020204" pitchFamily="34" typeface="Arial"/>
              <a:defRPr kern="1200">
                <a:solidFill>
                  <a:schemeClr val="tx1"/>
                </a:solidFill>
                <a:latin charset="0" panose="020f0502020204030204" pitchFamily="34" typeface="Calibri"/>
                <a:ea charset="-122" panose="02010600030101010101" pitchFamily="2" typeface="宋体"/>
                <a:cs typeface="+mn-cs"/>
              </a:defRPr>
            </a:lvl2pPr>
            <a:lvl3pPr algn="l" eaLnBrk="0" fontAlgn="base" hangingPunct="0" marL="914400" rtl="0">
              <a:spcBef>
                <a:spcPct val="0"/>
              </a:spcBef>
              <a:spcAft>
                <a:spcPct val="0"/>
              </a:spcAft>
              <a:buFont charset="0" panose="020b0604020202020204" pitchFamily="34" typeface="Arial"/>
              <a:defRPr kern="1200">
                <a:solidFill>
                  <a:schemeClr val="tx1"/>
                </a:solidFill>
                <a:latin charset="0" panose="020f0502020204030204" pitchFamily="34" typeface="Calibri"/>
                <a:ea charset="-122" panose="02010600030101010101" pitchFamily="2" typeface="宋体"/>
                <a:cs typeface="+mn-cs"/>
              </a:defRPr>
            </a:lvl3pPr>
            <a:lvl4pPr algn="l" eaLnBrk="0" fontAlgn="base" hangingPunct="0" marL="1371600" rtl="0">
              <a:spcBef>
                <a:spcPct val="0"/>
              </a:spcBef>
              <a:spcAft>
                <a:spcPct val="0"/>
              </a:spcAft>
              <a:buFont charset="0" panose="020b0604020202020204" pitchFamily="34" typeface="Arial"/>
              <a:defRPr kern="1200">
                <a:solidFill>
                  <a:schemeClr val="tx1"/>
                </a:solidFill>
                <a:latin charset="0" panose="020f0502020204030204" pitchFamily="34" typeface="Calibri"/>
                <a:ea charset="-122" panose="02010600030101010101" pitchFamily="2" typeface="宋体"/>
                <a:cs typeface="+mn-cs"/>
              </a:defRPr>
            </a:lvl4pPr>
            <a:lvl5pPr algn="l" eaLnBrk="0" fontAlgn="base" hangingPunct="0" marL="1828800" rtl="0">
              <a:spcBef>
                <a:spcPct val="0"/>
              </a:spcBef>
              <a:spcAft>
                <a:spcPct val="0"/>
              </a:spcAft>
              <a:buFont charset="0" panose="020b0604020202020204" pitchFamily="34" typeface="Arial"/>
              <a:defRPr kern="1200">
                <a:solidFill>
                  <a:schemeClr val="tx1"/>
                </a:solidFill>
                <a:latin charset="0" panose="020f0502020204030204" pitchFamily="34" typeface="Calibri"/>
                <a:ea charset="-122" panose="02010600030101010101" pitchFamily="2" typeface="宋体"/>
                <a:cs typeface="+mn-cs"/>
              </a:defRPr>
            </a:lvl5pPr>
            <a:lvl6pPr algn="l" defTabSz="914400" eaLnBrk="1" hangingPunct="1" latinLnBrk="0" marL="2286000" rtl="0">
              <a:defRPr kern="1200">
                <a:solidFill>
                  <a:schemeClr val="tx1"/>
                </a:solidFill>
                <a:latin charset="0" panose="020f0502020204030204" pitchFamily="34" typeface="Calibri"/>
                <a:ea charset="-122" panose="02010600030101010101" pitchFamily="2" typeface="宋体"/>
                <a:cs typeface="+mn-cs"/>
              </a:defRPr>
            </a:lvl6pPr>
            <a:lvl7pPr algn="l" defTabSz="914400" eaLnBrk="1" hangingPunct="1" latinLnBrk="0" marL="2743200" rtl="0">
              <a:defRPr kern="1200">
                <a:solidFill>
                  <a:schemeClr val="tx1"/>
                </a:solidFill>
                <a:latin charset="0" panose="020f0502020204030204" pitchFamily="34" typeface="Calibri"/>
                <a:ea charset="-122" panose="02010600030101010101" pitchFamily="2" typeface="宋体"/>
                <a:cs typeface="+mn-cs"/>
              </a:defRPr>
            </a:lvl7pPr>
            <a:lvl8pPr algn="l" defTabSz="914400" eaLnBrk="1" hangingPunct="1" latinLnBrk="0" marL="3200400" rtl="0">
              <a:defRPr kern="1200">
                <a:solidFill>
                  <a:schemeClr val="tx1"/>
                </a:solidFill>
                <a:latin charset="0" panose="020f0502020204030204" pitchFamily="34" typeface="Calibri"/>
                <a:ea charset="-122" panose="02010600030101010101" pitchFamily="2" typeface="宋体"/>
                <a:cs typeface="+mn-cs"/>
              </a:defRPr>
            </a:lvl8pPr>
            <a:lvl9pPr algn="l" defTabSz="914400" eaLnBrk="1" hangingPunct="1" latinLnBrk="0" marL="3657600" rtl="0">
              <a:defRPr kern="1200">
                <a:solidFill>
                  <a:schemeClr val="tx1"/>
                </a:solidFill>
                <a:latin charset="0" panose="020f0502020204030204" pitchFamily="34" typeface="Calibri"/>
                <a:ea charset="-122" panose="02010600030101010101" pitchFamily="2" typeface="宋体"/>
                <a:cs typeface="+mn-cs"/>
              </a:defRPr>
            </a:lvl9pPr>
          </a:lstStyle>
          <a:p>
            <a:pPr algn="just"/>
            <a:r>
              <a:rPr altLang="en-US" lang="zh-CN" sz="1000">
                <a:solidFill>
                  <a:schemeClr val="tx1">
                    <a:lumMod val="65000"/>
                    <a:lumOff val="35000"/>
                  </a:schemeClr>
                </a:solidFill>
                <a:latin charset="-122" pitchFamily="34" typeface="微软雅黑"/>
                <a:ea charset="-122" pitchFamily="34" typeface="微软雅黑"/>
                <a:sym charset="-122" pitchFamily="34" typeface="微软雅黑"/>
              </a:rPr>
              <a:t>在这里输入内容文本在这里输入内容文本在这里输入内容文本在这里输入内容文本在这里输入内容文本在这里输入内容文本</a:t>
            </a:r>
          </a:p>
        </p:txBody>
      </p:sp>
      <p:sp>
        <p:nvSpPr>
          <p:cNvPr id="41" name="TextBox 1014"/>
          <p:cNvSpPr>
            <a:spLocks noChangeArrowheads="1"/>
          </p:cNvSpPr>
          <p:nvPr/>
        </p:nvSpPr>
        <p:spPr bwMode="auto">
          <a:xfrm>
            <a:off x="6559776" y="1332210"/>
            <a:ext cx="995680"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defPPr>
              <a:defRPr lang="zh-CN"/>
            </a:defPPr>
            <a:lvl1pPr algn="l" eaLnBrk="0" fontAlgn="base" hangingPunct="0" rtl="0">
              <a:spcBef>
                <a:spcPct val="0"/>
              </a:spcBef>
              <a:spcAft>
                <a:spcPct val="0"/>
              </a:spcAft>
              <a:buFont charset="0" panose="020b0604020202020204" pitchFamily="34" typeface="Arial"/>
              <a:defRPr kern="1200">
                <a:solidFill>
                  <a:schemeClr val="tx1"/>
                </a:solidFill>
                <a:latin charset="0" panose="020f0502020204030204" pitchFamily="34" typeface="Calibri"/>
                <a:ea charset="-122" panose="02010600030101010101" pitchFamily="2" typeface="宋体"/>
                <a:cs typeface="+mn-cs"/>
              </a:defRPr>
            </a:lvl1pPr>
            <a:lvl2pPr algn="l" eaLnBrk="0" fontAlgn="base" hangingPunct="0" marL="457200" rtl="0">
              <a:spcBef>
                <a:spcPct val="0"/>
              </a:spcBef>
              <a:spcAft>
                <a:spcPct val="0"/>
              </a:spcAft>
              <a:buFont charset="0" panose="020b0604020202020204" pitchFamily="34" typeface="Arial"/>
              <a:defRPr kern="1200">
                <a:solidFill>
                  <a:schemeClr val="tx1"/>
                </a:solidFill>
                <a:latin charset="0" panose="020f0502020204030204" pitchFamily="34" typeface="Calibri"/>
                <a:ea charset="-122" panose="02010600030101010101" pitchFamily="2" typeface="宋体"/>
                <a:cs typeface="+mn-cs"/>
              </a:defRPr>
            </a:lvl2pPr>
            <a:lvl3pPr algn="l" eaLnBrk="0" fontAlgn="base" hangingPunct="0" marL="914400" rtl="0">
              <a:spcBef>
                <a:spcPct val="0"/>
              </a:spcBef>
              <a:spcAft>
                <a:spcPct val="0"/>
              </a:spcAft>
              <a:buFont charset="0" panose="020b0604020202020204" pitchFamily="34" typeface="Arial"/>
              <a:defRPr kern="1200">
                <a:solidFill>
                  <a:schemeClr val="tx1"/>
                </a:solidFill>
                <a:latin charset="0" panose="020f0502020204030204" pitchFamily="34" typeface="Calibri"/>
                <a:ea charset="-122" panose="02010600030101010101" pitchFamily="2" typeface="宋体"/>
                <a:cs typeface="+mn-cs"/>
              </a:defRPr>
            </a:lvl3pPr>
            <a:lvl4pPr algn="l" eaLnBrk="0" fontAlgn="base" hangingPunct="0" marL="1371600" rtl="0">
              <a:spcBef>
                <a:spcPct val="0"/>
              </a:spcBef>
              <a:spcAft>
                <a:spcPct val="0"/>
              </a:spcAft>
              <a:buFont charset="0" panose="020b0604020202020204" pitchFamily="34" typeface="Arial"/>
              <a:defRPr kern="1200">
                <a:solidFill>
                  <a:schemeClr val="tx1"/>
                </a:solidFill>
                <a:latin charset="0" panose="020f0502020204030204" pitchFamily="34" typeface="Calibri"/>
                <a:ea charset="-122" panose="02010600030101010101" pitchFamily="2" typeface="宋体"/>
                <a:cs typeface="+mn-cs"/>
              </a:defRPr>
            </a:lvl4pPr>
            <a:lvl5pPr algn="l" eaLnBrk="0" fontAlgn="base" hangingPunct="0" marL="1828800" rtl="0">
              <a:spcBef>
                <a:spcPct val="0"/>
              </a:spcBef>
              <a:spcAft>
                <a:spcPct val="0"/>
              </a:spcAft>
              <a:buFont charset="0" panose="020b0604020202020204" pitchFamily="34" typeface="Arial"/>
              <a:defRPr kern="1200">
                <a:solidFill>
                  <a:schemeClr val="tx1"/>
                </a:solidFill>
                <a:latin charset="0" panose="020f0502020204030204" pitchFamily="34" typeface="Calibri"/>
                <a:ea charset="-122" panose="02010600030101010101" pitchFamily="2" typeface="宋体"/>
                <a:cs typeface="+mn-cs"/>
              </a:defRPr>
            </a:lvl5pPr>
            <a:lvl6pPr algn="l" defTabSz="914400" eaLnBrk="1" hangingPunct="1" latinLnBrk="0" marL="2286000" rtl="0">
              <a:defRPr kern="1200">
                <a:solidFill>
                  <a:schemeClr val="tx1"/>
                </a:solidFill>
                <a:latin charset="0" panose="020f0502020204030204" pitchFamily="34" typeface="Calibri"/>
                <a:ea charset="-122" panose="02010600030101010101" pitchFamily="2" typeface="宋体"/>
                <a:cs typeface="+mn-cs"/>
              </a:defRPr>
            </a:lvl6pPr>
            <a:lvl7pPr algn="l" defTabSz="914400" eaLnBrk="1" hangingPunct="1" latinLnBrk="0" marL="2743200" rtl="0">
              <a:defRPr kern="1200">
                <a:solidFill>
                  <a:schemeClr val="tx1"/>
                </a:solidFill>
                <a:latin charset="0" panose="020f0502020204030204" pitchFamily="34" typeface="Calibri"/>
                <a:ea charset="-122" panose="02010600030101010101" pitchFamily="2" typeface="宋体"/>
                <a:cs typeface="+mn-cs"/>
              </a:defRPr>
            </a:lvl7pPr>
            <a:lvl8pPr algn="l" defTabSz="914400" eaLnBrk="1" hangingPunct="1" latinLnBrk="0" marL="3200400" rtl="0">
              <a:defRPr kern="1200">
                <a:solidFill>
                  <a:schemeClr val="tx1"/>
                </a:solidFill>
                <a:latin charset="0" panose="020f0502020204030204" pitchFamily="34" typeface="Calibri"/>
                <a:ea charset="-122" panose="02010600030101010101" pitchFamily="2" typeface="宋体"/>
                <a:cs typeface="+mn-cs"/>
              </a:defRPr>
            </a:lvl8pPr>
            <a:lvl9pPr algn="l" defTabSz="914400" eaLnBrk="1" hangingPunct="1" latinLnBrk="0" marL="3657600" rtl="0">
              <a:defRPr kern="1200">
                <a:solidFill>
                  <a:schemeClr val="tx1"/>
                </a:solidFill>
                <a:latin charset="0" panose="020f0502020204030204" pitchFamily="34" typeface="Calibri"/>
                <a:ea charset="-122" panose="02010600030101010101" pitchFamily="2" typeface="宋体"/>
                <a:cs typeface="+mn-cs"/>
              </a:defRPr>
            </a:lvl9pPr>
          </a:lstStyle>
          <a:p>
            <a:pPr algn="ctr"/>
            <a:r>
              <a:rPr altLang="en-US" b="1" lang="zh-CN" sz="1600">
                <a:solidFill>
                  <a:srgbClr val="92D050"/>
                </a:solidFill>
                <a:latin charset="-122" pitchFamily="34" typeface="微软雅黑"/>
                <a:ea charset="-122" pitchFamily="34" typeface="微软雅黑"/>
                <a:sym charset="0" panose="020b0604020202020204" pitchFamily="34" typeface="Arial"/>
              </a:rPr>
              <a:t>添加标题</a:t>
            </a:r>
          </a:p>
        </p:txBody>
      </p:sp>
      <p:sp>
        <p:nvSpPr>
          <p:cNvPr id="42" name="矩形 41"/>
          <p:cNvSpPr>
            <a:spLocks noChangeArrowheads="1"/>
          </p:cNvSpPr>
          <p:nvPr/>
        </p:nvSpPr>
        <p:spPr bwMode="auto">
          <a:xfrm>
            <a:off x="6511516" y="1670348"/>
            <a:ext cx="1803400" cy="853440"/>
          </a:xfrm>
          <a:prstGeom prst="rect">
            <a:avLst/>
          </a:prstGeom>
          <a:noFill/>
          <a:ln>
            <a:noFill/>
          </a:ln>
          <a:extLst>
            <a:ext uri="{909E8E84-426E-40DD-AFC4-6F175D3DCCD1}">
              <a14:hiddenFill>
                <a:solidFill>
                  <a:srgbClr val="FFFFFF"/>
                </a:solidFill>
              </a14:hiddenFill>
            </a:ext>
            <a:ext uri="{91240B29-F687-4F45-9708-019B960494DF}">
              <a14:hiddenLine cmpd="sng" w="9525">
                <a:solidFill>
                  <a:srgbClr val="000000"/>
                </a:solidFill>
                <a:bevel/>
                <a:headEnd/>
                <a:tailEnd/>
              </a14:hiddenLine>
            </a:ext>
          </a:extLst>
        </p:spPr>
        <p:txBody>
          <a:bodyPr>
            <a:spAutoFit/>
          </a:bodyPr>
          <a:lstStyle>
            <a:defPPr>
              <a:defRPr lang="zh-CN"/>
            </a:defPPr>
            <a:lvl1pPr algn="l" eaLnBrk="0" fontAlgn="base" hangingPunct="0" rtl="0">
              <a:spcBef>
                <a:spcPct val="0"/>
              </a:spcBef>
              <a:spcAft>
                <a:spcPct val="0"/>
              </a:spcAft>
              <a:buFont charset="0" panose="020b0604020202020204" pitchFamily="34" typeface="Arial"/>
              <a:defRPr kern="1200">
                <a:solidFill>
                  <a:schemeClr val="tx1"/>
                </a:solidFill>
                <a:latin charset="0" panose="020f0502020204030204" pitchFamily="34" typeface="Calibri"/>
                <a:ea charset="-122" panose="02010600030101010101" pitchFamily="2" typeface="宋体"/>
                <a:cs typeface="+mn-cs"/>
              </a:defRPr>
            </a:lvl1pPr>
            <a:lvl2pPr algn="l" eaLnBrk="0" fontAlgn="base" hangingPunct="0" marL="457200" rtl="0">
              <a:spcBef>
                <a:spcPct val="0"/>
              </a:spcBef>
              <a:spcAft>
                <a:spcPct val="0"/>
              </a:spcAft>
              <a:buFont charset="0" panose="020b0604020202020204" pitchFamily="34" typeface="Arial"/>
              <a:defRPr kern="1200">
                <a:solidFill>
                  <a:schemeClr val="tx1"/>
                </a:solidFill>
                <a:latin charset="0" panose="020f0502020204030204" pitchFamily="34" typeface="Calibri"/>
                <a:ea charset="-122" panose="02010600030101010101" pitchFamily="2" typeface="宋体"/>
                <a:cs typeface="+mn-cs"/>
              </a:defRPr>
            </a:lvl2pPr>
            <a:lvl3pPr algn="l" eaLnBrk="0" fontAlgn="base" hangingPunct="0" marL="914400" rtl="0">
              <a:spcBef>
                <a:spcPct val="0"/>
              </a:spcBef>
              <a:spcAft>
                <a:spcPct val="0"/>
              </a:spcAft>
              <a:buFont charset="0" panose="020b0604020202020204" pitchFamily="34" typeface="Arial"/>
              <a:defRPr kern="1200">
                <a:solidFill>
                  <a:schemeClr val="tx1"/>
                </a:solidFill>
                <a:latin charset="0" panose="020f0502020204030204" pitchFamily="34" typeface="Calibri"/>
                <a:ea charset="-122" panose="02010600030101010101" pitchFamily="2" typeface="宋体"/>
                <a:cs typeface="+mn-cs"/>
              </a:defRPr>
            </a:lvl3pPr>
            <a:lvl4pPr algn="l" eaLnBrk="0" fontAlgn="base" hangingPunct="0" marL="1371600" rtl="0">
              <a:spcBef>
                <a:spcPct val="0"/>
              </a:spcBef>
              <a:spcAft>
                <a:spcPct val="0"/>
              </a:spcAft>
              <a:buFont charset="0" panose="020b0604020202020204" pitchFamily="34" typeface="Arial"/>
              <a:defRPr kern="1200">
                <a:solidFill>
                  <a:schemeClr val="tx1"/>
                </a:solidFill>
                <a:latin charset="0" panose="020f0502020204030204" pitchFamily="34" typeface="Calibri"/>
                <a:ea charset="-122" panose="02010600030101010101" pitchFamily="2" typeface="宋体"/>
                <a:cs typeface="+mn-cs"/>
              </a:defRPr>
            </a:lvl4pPr>
            <a:lvl5pPr algn="l" eaLnBrk="0" fontAlgn="base" hangingPunct="0" marL="1828800" rtl="0">
              <a:spcBef>
                <a:spcPct val="0"/>
              </a:spcBef>
              <a:spcAft>
                <a:spcPct val="0"/>
              </a:spcAft>
              <a:buFont charset="0" panose="020b0604020202020204" pitchFamily="34" typeface="Arial"/>
              <a:defRPr kern="1200">
                <a:solidFill>
                  <a:schemeClr val="tx1"/>
                </a:solidFill>
                <a:latin charset="0" panose="020f0502020204030204" pitchFamily="34" typeface="Calibri"/>
                <a:ea charset="-122" panose="02010600030101010101" pitchFamily="2" typeface="宋体"/>
                <a:cs typeface="+mn-cs"/>
              </a:defRPr>
            </a:lvl5pPr>
            <a:lvl6pPr algn="l" defTabSz="914400" eaLnBrk="1" hangingPunct="1" latinLnBrk="0" marL="2286000" rtl="0">
              <a:defRPr kern="1200">
                <a:solidFill>
                  <a:schemeClr val="tx1"/>
                </a:solidFill>
                <a:latin charset="0" panose="020f0502020204030204" pitchFamily="34" typeface="Calibri"/>
                <a:ea charset="-122" panose="02010600030101010101" pitchFamily="2" typeface="宋体"/>
                <a:cs typeface="+mn-cs"/>
              </a:defRPr>
            </a:lvl6pPr>
            <a:lvl7pPr algn="l" defTabSz="914400" eaLnBrk="1" hangingPunct="1" latinLnBrk="0" marL="2743200" rtl="0">
              <a:defRPr kern="1200">
                <a:solidFill>
                  <a:schemeClr val="tx1"/>
                </a:solidFill>
                <a:latin charset="0" panose="020f0502020204030204" pitchFamily="34" typeface="Calibri"/>
                <a:ea charset="-122" panose="02010600030101010101" pitchFamily="2" typeface="宋体"/>
                <a:cs typeface="+mn-cs"/>
              </a:defRPr>
            </a:lvl7pPr>
            <a:lvl8pPr algn="l" defTabSz="914400" eaLnBrk="1" hangingPunct="1" latinLnBrk="0" marL="3200400" rtl="0">
              <a:defRPr kern="1200">
                <a:solidFill>
                  <a:schemeClr val="tx1"/>
                </a:solidFill>
                <a:latin charset="0" panose="020f0502020204030204" pitchFamily="34" typeface="Calibri"/>
                <a:ea charset="-122" panose="02010600030101010101" pitchFamily="2" typeface="宋体"/>
                <a:cs typeface="+mn-cs"/>
              </a:defRPr>
            </a:lvl8pPr>
            <a:lvl9pPr algn="l" defTabSz="914400" eaLnBrk="1" hangingPunct="1" latinLnBrk="0" marL="3657600" rtl="0">
              <a:defRPr kern="1200">
                <a:solidFill>
                  <a:schemeClr val="tx1"/>
                </a:solidFill>
                <a:latin charset="0" panose="020f0502020204030204" pitchFamily="34" typeface="Calibri"/>
                <a:ea charset="-122" panose="02010600030101010101" pitchFamily="2" typeface="宋体"/>
                <a:cs typeface="+mn-cs"/>
              </a:defRPr>
            </a:lvl9pPr>
          </a:lstStyle>
          <a:p>
            <a:pPr algn="just"/>
            <a:r>
              <a:rPr altLang="en-US" lang="zh-CN" sz="1000">
                <a:solidFill>
                  <a:schemeClr val="tx1">
                    <a:lumMod val="65000"/>
                    <a:lumOff val="35000"/>
                  </a:schemeClr>
                </a:solidFill>
                <a:latin charset="-122" pitchFamily="34" typeface="微软雅黑"/>
                <a:ea charset="-122" pitchFamily="34" typeface="微软雅黑"/>
                <a:sym charset="-122" pitchFamily="34" typeface="微软雅黑"/>
              </a:rPr>
              <a:t>在这里输入内容文本在这里输入内容文本在这里输入内容文本在这里输入内容文本在这里输入内容文本在这里输入内容文本</a:t>
            </a:r>
          </a:p>
        </p:txBody>
      </p:sp>
      <p:sp>
        <p:nvSpPr>
          <p:cNvPr id="43" name="TextBox 1016"/>
          <p:cNvSpPr>
            <a:spLocks noChangeArrowheads="1"/>
          </p:cNvSpPr>
          <p:nvPr/>
        </p:nvSpPr>
        <p:spPr bwMode="auto">
          <a:xfrm>
            <a:off x="2723023" y="3020479"/>
            <a:ext cx="995680"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defPPr>
              <a:defRPr lang="zh-CN"/>
            </a:defPPr>
            <a:lvl1pPr algn="l" eaLnBrk="0" fontAlgn="base" hangingPunct="0" rtl="0">
              <a:spcBef>
                <a:spcPct val="0"/>
              </a:spcBef>
              <a:spcAft>
                <a:spcPct val="0"/>
              </a:spcAft>
              <a:buFont charset="0" panose="020b0604020202020204" pitchFamily="34" typeface="Arial"/>
              <a:defRPr kern="1200">
                <a:solidFill>
                  <a:schemeClr val="tx1"/>
                </a:solidFill>
                <a:latin charset="0" panose="020f0502020204030204" pitchFamily="34" typeface="Calibri"/>
                <a:ea charset="-122" panose="02010600030101010101" pitchFamily="2" typeface="宋体"/>
                <a:cs typeface="+mn-cs"/>
              </a:defRPr>
            </a:lvl1pPr>
            <a:lvl2pPr algn="l" eaLnBrk="0" fontAlgn="base" hangingPunct="0" marL="457200" rtl="0">
              <a:spcBef>
                <a:spcPct val="0"/>
              </a:spcBef>
              <a:spcAft>
                <a:spcPct val="0"/>
              </a:spcAft>
              <a:buFont charset="0" panose="020b0604020202020204" pitchFamily="34" typeface="Arial"/>
              <a:defRPr kern="1200">
                <a:solidFill>
                  <a:schemeClr val="tx1"/>
                </a:solidFill>
                <a:latin charset="0" panose="020f0502020204030204" pitchFamily="34" typeface="Calibri"/>
                <a:ea charset="-122" panose="02010600030101010101" pitchFamily="2" typeface="宋体"/>
                <a:cs typeface="+mn-cs"/>
              </a:defRPr>
            </a:lvl2pPr>
            <a:lvl3pPr algn="l" eaLnBrk="0" fontAlgn="base" hangingPunct="0" marL="914400" rtl="0">
              <a:spcBef>
                <a:spcPct val="0"/>
              </a:spcBef>
              <a:spcAft>
                <a:spcPct val="0"/>
              </a:spcAft>
              <a:buFont charset="0" panose="020b0604020202020204" pitchFamily="34" typeface="Arial"/>
              <a:defRPr kern="1200">
                <a:solidFill>
                  <a:schemeClr val="tx1"/>
                </a:solidFill>
                <a:latin charset="0" panose="020f0502020204030204" pitchFamily="34" typeface="Calibri"/>
                <a:ea charset="-122" panose="02010600030101010101" pitchFamily="2" typeface="宋体"/>
                <a:cs typeface="+mn-cs"/>
              </a:defRPr>
            </a:lvl3pPr>
            <a:lvl4pPr algn="l" eaLnBrk="0" fontAlgn="base" hangingPunct="0" marL="1371600" rtl="0">
              <a:spcBef>
                <a:spcPct val="0"/>
              </a:spcBef>
              <a:spcAft>
                <a:spcPct val="0"/>
              </a:spcAft>
              <a:buFont charset="0" panose="020b0604020202020204" pitchFamily="34" typeface="Arial"/>
              <a:defRPr kern="1200">
                <a:solidFill>
                  <a:schemeClr val="tx1"/>
                </a:solidFill>
                <a:latin charset="0" panose="020f0502020204030204" pitchFamily="34" typeface="Calibri"/>
                <a:ea charset="-122" panose="02010600030101010101" pitchFamily="2" typeface="宋体"/>
                <a:cs typeface="+mn-cs"/>
              </a:defRPr>
            </a:lvl4pPr>
            <a:lvl5pPr algn="l" eaLnBrk="0" fontAlgn="base" hangingPunct="0" marL="1828800" rtl="0">
              <a:spcBef>
                <a:spcPct val="0"/>
              </a:spcBef>
              <a:spcAft>
                <a:spcPct val="0"/>
              </a:spcAft>
              <a:buFont charset="0" panose="020b0604020202020204" pitchFamily="34" typeface="Arial"/>
              <a:defRPr kern="1200">
                <a:solidFill>
                  <a:schemeClr val="tx1"/>
                </a:solidFill>
                <a:latin charset="0" panose="020f0502020204030204" pitchFamily="34" typeface="Calibri"/>
                <a:ea charset="-122" panose="02010600030101010101" pitchFamily="2" typeface="宋体"/>
                <a:cs typeface="+mn-cs"/>
              </a:defRPr>
            </a:lvl5pPr>
            <a:lvl6pPr algn="l" defTabSz="914400" eaLnBrk="1" hangingPunct="1" latinLnBrk="0" marL="2286000" rtl="0">
              <a:defRPr kern="1200">
                <a:solidFill>
                  <a:schemeClr val="tx1"/>
                </a:solidFill>
                <a:latin charset="0" panose="020f0502020204030204" pitchFamily="34" typeface="Calibri"/>
                <a:ea charset="-122" panose="02010600030101010101" pitchFamily="2" typeface="宋体"/>
                <a:cs typeface="+mn-cs"/>
              </a:defRPr>
            </a:lvl6pPr>
            <a:lvl7pPr algn="l" defTabSz="914400" eaLnBrk="1" hangingPunct="1" latinLnBrk="0" marL="2743200" rtl="0">
              <a:defRPr kern="1200">
                <a:solidFill>
                  <a:schemeClr val="tx1"/>
                </a:solidFill>
                <a:latin charset="0" panose="020f0502020204030204" pitchFamily="34" typeface="Calibri"/>
                <a:ea charset="-122" panose="02010600030101010101" pitchFamily="2" typeface="宋体"/>
                <a:cs typeface="+mn-cs"/>
              </a:defRPr>
            </a:lvl7pPr>
            <a:lvl8pPr algn="l" defTabSz="914400" eaLnBrk="1" hangingPunct="1" latinLnBrk="0" marL="3200400" rtl="0">
              <a:defRPr kern="1200">
                <a:solidFill>
                  <a:schemeClr val="tx1"/>
                </a:solidFill>
                <a:latin charset="0" panose="020f0502020204030204" pitchFamily="34" typeface="Calibri"/>
                <a:ea charset="-122" panose="02010600030101010101" pitchFamily="2" typeface="宋体"/>
                <a:cs typeface="+mn-cs"/>
              </a:defRPr>
            </a:lvl8pPr>
            <a:lvl9pPr algn="l" defTabSz="914400" eaLnBrk="1" hangingPunct="1" latinLnBrk="0" marL="3657600" rtl="0">
              <a:defRPr kern="1200">
                <a:solidFill>
                  <a:schemeClr val="tx1"/>
                </a:solidFill>
                <a:latin charset="0" panose="020f0502020204030204" pitchFamily="34" typeface="Calibri"/>
                <a:ea charset="-122" panose="02010600030101010101" pitchFamily="2" typeface="宋体"/>
                <a:cs typeface="+mn-cs"/>
              </a:defRPr>
            </a:lvl9pPr>
          </a:lstStyle>
          <a:p>
            <a:pPr algn="ctr"/>
            <a:r>
              <a:rPr altLang="en-US" b="1" lang="zh-CN" sz="1600">
                <a:solidFill>
                  <a:srgbClr val="FF9700"/>
                </a:solidFill>
                <a:latin charset="-122" pitchFamily="34" typeface="微软雅黑"/>
                <a:ea charset="-122" pitchFamily="34" typeface="微软雅黑"/>
                <a:sym charset="0" panose="020b0604020202020204" pitchFamily="34" typeface="Arial"/>
              </a:rPr>
              <a:t>添加标题</a:t>
            </a:r>
          </a:p>
        </p:txBody>
      </p:sp>
      <p:sp>
        <p:nvSpPr>
          <p:cNvPr id="44" name="矩形 43"/>
          <p:cNvSpPr>
            <a:spLocks noChangeArrowheads="1"/>
          </p:cNvSpPr>
          <p:nvPr/>
        </p:nvSpPr>
        <p:spPr bwMode="auto">
          <a:xfrm>
            <a:off x="2673970" y="3360204"/>
            <a:ext cx="1803400" cy="853440"/>
          </a:xfrm>
          <a:prstGeom prst="rect">
            <a:avLst/>
          </a:prstGeom>
          <a:noFill/>
          <a:ln>
            <a:noFill/>
          </a:ln>
          <a:extLst>
            <a:ext uri="{909E8E84-426E-40DD-AFC4-6F175D3DCCD1}">
              <a14:hiddenFill>
                <a:solidFill>
                  <a:srgbClr val="FFFFFF"/>
                </a:solidFill>
              </a14:hiddenFill>
            </a:ext>
            <a:ext uri="{91240B29-F687-4F45-9708-019B960494DF}">
              <a14:hiddenLine cmpd="sng" w="9525">
                <a:solidFill>
                  <a:srgbClr val="000000"/>
                </a:solidFill>
                <a:bevel/>
                <a:headEnd/>
                <a:tailEnd/>
              </a14:hiddenLine>
            </a:ext>
          </a:extLst>
        </p:spPr>
        <p:txBody>
          <a:bodyPr>
            <a:spAutoFit/>
          </a:bodyPr>
          <a:lstStyle>
            <a:defPPr>
              <a:defRPr lang="zh-CN"/>
            </a:defPPr>
            <a:lvl1pPr algn="l" eaLnBrk="0" fontAlgn="base" hangingPunct="0" rtl="0">
              <a:spcBef>
                <a:spcPct val="0"/>
              </a:spcBef>
              <a:spcAft>
                <a:spcPct val="0"/>
              </a:spcAft>
              <a:buFont charset="0" panose="020b0604020202020204" pitchFamily="34" typeface="Arial"/>
              <a:defRPr kern="1200">
                <a:solidFill>
                  <a:schemeClr val="tx1"/>
                </a:solidFill>
                <a:latin charset="0" panose="020f0502020204030204" pitchFamily="34" typeface="Calibri"/>
                <a:ea charset="-122" panose="02010600030101010101" pitchFamily="2" typeface="宋体"/>
                <a:cs typeface="+mn-cs"/>
              </a:defRPr>
            </a:lvl1pPr>
            <a:lvl2pPr algn="l" eaLnBrk="0" fontAlgn="base" hangingPunct="0" marL="457200" rtl="0">
              <a:spcBef>
                <a:spcPct val="0"/>
              </a:spcBef>
              <a:spcAft>
                <a:spcPct val="0"/>
              </a:spcAft>
              <a:buFont charset="0" panose="020b0604020202020204" pitchFamily="34" typeface="Arial"/>
              <a:defRPr kern="1200">
                <a:solidFill>
                  <a:schemeClr val="tx1"/>
                </a:solidFill>
                <a:latin charset="0" panose="020f0502020204030204" pitchFamily="34" typeface="Calibri"/>
                <a:ea charset="-122" panose="02010600030101010101" pitchFamily="2" typeface="宋体"/>
                <a:cs typeface="+mn-cs"/>
              </a:defRPr>
            </a:lvl2pPr>
            <a:lvl3pPr algn="l" eaLnBrk="0" fontAlgn="base" hangingPunct="0" marL="914400" rtl="0">
              <a:spcBef>
                <a:spcPct val="0"/>
              </a:spcBef>
              <a:spcAft>
                <a:spcPct val="0"/>
              </a:spcAft>
              <a:buFont charset="0" panose="020b0604020202020204" pitchFamily="34" typeface="Arial"/>
              <a:defRPr kern="1200">
                <a:solidFill>
                  <a:schemeClr val="tx1"/>
                </a:solidFill>
                <a:latin charset="0" panose="020f0502020204030204" pitchFamily="34" typeface="Calibri"/>
                <a:ea charset="-122" panose="02010600030101010101" pitchFamily="2" typeface="宋体"/>
                <a:cs typeface="+mn-cs"/>
              </a:defRPr>
            </a:lvl3pPr>
            <a:lvl4pPr algn="l" eaLnBrk="0" fontAlgn="base" hangingPunct="0" marL="1371600" rtl="0">
              <a:spcBef>
                <a:spcPct val="0"/>
              </a:spcBef>
              <a:spcAft>
                <a:spcPct val="0"/>
              </a:spcAft>
              <a:buFont charset="0" panose="020b0604020202020204" pitchFamily="34" typeface="Arial"/>
              <a:defRPr kern="1200">
                <a:solidFill>
                  <a:schemeClr val="tx1"/>
                </a:solidFill>
                <a:latin charset="0" panose="020f0502020204030204" pitchFamily="34" typeface="Calibri"/>
                <a:ea charset="-122" panose="02010600030101010101" pitchFamily="2" typeface="宋体"/>
                <a:cs typeface="+mn-cs"/>
              </a:defRPr>
            </a:lvl4pPr>
            <a:lvl5pPr algn="l" eaLnBrk="0" fontAlgn="base" hangingPunct="0" marL="1828800" rtl="0">
              <a:spcBef>
                <a:spcPct val="0"/>
              </a:spcBef>
              <a:spcAft>
                <a:spcPct val="0"/>
              </a:spcAft>
              <a:buFont charset="0" panose="020b0604020202020204" pitchFamily="34" typeface="Arial"/>
              <a:defRPr kern="1200">
                <a:solidFill>
                  <a:schemeClr val="tx1"/>
                </a:solidFill>
                <a:latin charset="0" panose="020f0502020204030204" pitchFamily="34" typeface="Calibri"/>
                <a:ea charset="-122" panose="02010600030101010101" pitchFamily="2" typeface="宋体"/>
                <a:cs typeface="+mn-cs"/>
              </a:defRPr>
            </a:lvl5pPr>
            <a:lvl6pPr algn="l" defTabSz="914400" eaLnBrk="1" hangingPunct="1" latinLnBrk="0" marL="2286000" rtl="0">
              <a:defRPr kern="1200">
                <a:solidFill>
                  <a:schemeClr val="tx1"/>
                </a:solidFill>
                <a:latin charset="0" panose="020f0502020204030204" pitchFamily="34" typeface="Calibri"/>
                <a:ea charset="-122" panose="02010600030101010101" pitchFamily="2" typeface="宋体"/>
                <a:cs typeface="+mn-cs"/>
              </a:defRPr>
            </a:lvl6pPr>
            <a:lvl7pPr algn="l" defTabSz="914400" eaLnBrk="1" hangingPunct="1" latinLnBrk="0" marL="2743200" rtl="0">
              <a:defRPr kern="1200">
                <a:solidFill>
                  <a:schemeClr val="tx1"/>
                </a:solidFill>
                <a:latin charset="0" panose="020f0502020204030204" pitchFamily="34" typeface="Calibri"/>
                <a:ea charset="-122" panose="02010600030101010101" pitchFamily="2" typeface="宋体"/>
                <a:cs typeface="+mn-cs"/>
              </a:defRPr>
            </a:lvl7pPr>
            <a:lvl8pPr algn="l" defTabSz="914400" eaLnBrk="1" hangingPunct="1" latinLnBrk="0" marL="3200400" rtl="0">
              <a:defRPr kern="1200">
                <a:solidFill>
                  <a:schemeClr val="tx1"/>
                </a:solidFill>
                <a:latin charset="0" panose="020f0502020204030204" pitchFamily="34" typeface="Calibri"/>
                <a:ea charset="-122" panose="02010600030101010101" pitchFamily="2" typeface="宋体"/>
                <a:cs typeface="+mn-cs"/>
              </a:defRPr>
            </a:lvl8pPr>
            <a:lvl9pPr algn="l" defTabSz="914400" eaLnBrk="1" hangingPunct="1" latinLnBrk="0" marL="3657600" rtl="0">
              <a:defRPr kern="1200">
                <a:solidFill>
                  <a:schemeClr val="tx1"/>
                </a:solidFill>
                <a:latin charset="0" panose="020f0502020204030204" pitchFamily="34" typeface="Calibri"/>
                <a:ea charset="-122" panose="02010600030101010101" pitchFamily="2" typeface="宋体"/>
                <a:cs typeface="+mn-cs"/>
              </a:defRPr>
            </a:lvl9pPr>
          </a:lstStyle>
          <a:p>
            <a:pPr algn="just"/>
            <a:r>
              <a:rPr altLang="en-US" lang="zh-CN" sz="1000">
                <a:solidFill>
                  <a:schemeClr val="tx1">
                    <a:lumMod val="65000"/>
                    <a:lumOff val="35000"/>
                  </a:schemeClr>
                </a:solidFill>
                <a:latin charset="-122" pitchFamily="34" typeface="微软雅黑"/>
                <a:ea charset="-122" pitchFamily="34" typeface="微软雅黑"/>
                <a:sym charset="-122" pitchFamily="34" typeface="微软雅黑"/>
              </a:rPr>
              <a:t>在这里输入内容文本在这里输入内容文本在这里输入内容文本在这里输入内容文本在这里输入内容文本在这里输入内容文本</a:t>
            </a:r>
          </a:p>
        </p:txBody>
      </p:sp>
      <p:sp>
        <p:nvSpPr>
          <p:cNvPr id="45" name="TextBox 1056"/>
          <p:cNvSpPr>
            <a:spLocks noChangeArrowheads="1"/>
          </p:cNvSpPr>
          <p:nvPr/>
        </p:nvSpPr>
        <p:spPr bwMode="auto">
          <a:xfrm>
            <a:off x="6555808" y="3020479"/>
            <a:ext cx="995680"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defPPr>
              <a:defRPr lang="zh-CN"/>
            </a:defPPr>
            <a:lvl1pPr algn="l" eaLnBrk="0" fontAlgn="base" hangingPunct="0" rtl="0">
              <a:spcBef>
                <a:spcPct val="0"/>
              </a:spcBef>
              <a:spcAft>
                <a:spcPct val="0"/>
              </a:spcAft>
              <a:buFont charset="0" panose="020b0604020202020204" pitchFamily="34" typeface="Arial"/>
              <a:defRPr kern="1200">
                <a:solidFill>
                  <a:schemeClr val="tx1"/>
                </a:solidFill>
                <a:latin charset="0" panose="020f0502020204030204" pitchFamily="34" typeface="Calibri"/>
                <a:ea charset="-122" panose="02010600030101010101" pitchFamily="2" typeface="宋体"/>
                <a:cs typeface="+mn-cs"/>
              </a:defRPr>
            </a:lvl1pPr>
            <a:lvl2pPr algn="l" eaLnBrk="0" fontAlgn="base" hangingPunct="0" marL="457200" rtl="0">
              <a:spcBef>
                <a:spcPct val="0"/>
              </a:spcBef>
              <a:spcAft>
                <a:spcPct val="0"/>
              </a:spcAft>
              <a:buFont charset="0" panose="020b0604020202020204" pitchFamily="34" typeface="Arial"/>
              <a:defRPr kern="1200">
                <a:solidFill>
                  <a:schemeClr val="tx1"/>
                </a:solidFill>
                <a:latin charset="0" panose="020f0502020204030204" pitchFamily="34" typeface="Calibri"/>
                <a:ea charset="-122" panose="02010600030101010101" pitchFamily="2" typeface="宋体"/>
                <a:cs typeface="+mn-cs"/>
              </a:defRPr>
            </a:lvl2pPr>
            <a:lvl3pPr algn="l" eaLnBrk="0" fontAlgn="base" hangingPunct="0" marL="914400" rtl="0">
              <a:spcBef>
                <a:spcPct val="0"/>
              </a:spcBef>
              <a:spcAft>
                <a:spcPct val="0"/>
              </a:spcAft>
              <a:buFont charset="0" panose="020b0604020202020204" pitchFamily="34" typeface="Arial"/>
              <a:defRPr kern="1200">
                <a:solidFill>
                  <a:schemeClr val="tx1"/>
                </a:solidFill>
                <a:latin charset="0" panose="020f0502020204030204" pitchFamily="34" typeface="Calibri"/>
                <a:ea charset="-122" panose="02010600030101010101" pitchFamily="2" typeface="宋体"/>
                <a:cs typeface="+mn-cs"/>
              </a:defRPr>
            </a:lvl3pPr>
            <a:lvl4pPr algn="l" eaLnBrk="0" fontAlgn="base" hangingPunct="0" marL="1371600" rtl="0">
              <a:spcBef>
                <a:spcPct val="0"/>
              </a:spcBef>
              <a:spcAft>
                <a:spcPct val="0"/>
              </a:spcAft>
              <a:buFont charset="0" panose="020b0604020202020204" pitchFamily="34" typeface="Arial"/>
              <a:defRPr kern="1200">
                <a:solidFill>
                  <a:schemeClr val="tx1"/>
                </a:solidFill>
                <a:latin charset="0" panose="020f0502020204030204" pitchFamily="34" typeface="Calibri"/>
                <a:ea charset="-122" panose="02010600030101010101" pitchFamily="2" typeface="宋体"/>
                <a:cs typeface="+mn-cs"/>
              </a:defRPr>
            </a:lvl4pPr>
            <a:lvl5pPr algn="l" eaLnBrk="0" fontAlgn="base" hangingPunct="0" marL="1828800" rtl="0">
              <a:spcBef>
                <a:spcPct val="0"/>
              </a:spcBef>
              <a:spcAft>
                <a:spcPct val="0"/>
              </a:spcAft>
              <a:buFont charset="0" panose="020b0604020202020204" pitchFamily="34" typeface="Arial"/>
              <a:defRPr kern="1200">
                <a:solidFill>
                  <a:schemeClr val="tx1"/>
                </a:solidFill>
                <a:latin charset="0" panose="020f0502020204030204" pitchFamily="34" typeface="Calibri"/>
                <a:ea charset="-122" panose="02010600030101010101" pitchFamily="2" typeface="宋体"/>
                <a:cs typeface="+mn-cs"/>
              </a:defRPr>
            </a:lvl5pPr>
            <a:lvl6pPr algn="l" defTabSz="914400" eaLnBrk="1" hangingPunct="1" latinLnBrk="0" marL="2286000" rtl="0">
              <a:defRPr kern="1200">
                <a:solidFill>
                  <a:schemeClr val="tx1"/>
                </a:solidFill>
                <a:latin charset="0" panose="020f0502020204030204" pitchFamily="34" typeface="Calibri"/>
                <a:ea charset="-122" panose="02010600030101010101" pitchFamily="2" typeface="宋体"/>
                <a:cs typeface="+mn-cs"/>
              </a:defRPr>
            </a:lvl6pPr>
            <a:lvl7pPr algn="l" defTabSz="914400" eaLnBrk="1" hangingPunct="1" latinLnBrk="0" marL="2743200" rtl="0">
              <a:defRPr kern="1200">
                <a:solidFill>
                  <a:schemeClr val="tx1"/>
                </a:solidFill>
                <a:latin charset="0" panose="020f0502020204030204" pitchFamily="34" typeface="Calibri"/>
                <a:ea charset="-122" panose="02010600030101010101" pitchFamily="2" typeface="宋体"/>
                <a:cs typeface="+mn-cs"/>
              </a:defRPr>
            </a:lvl7pPr>
            <a:lvl8pPr algn="l" defTabSz="914400" eaLnBrk="1" hangingPunct="1" latinLnBrk="0" marL="3200400" rtl="0">
              <a:defRPr kern="1200">
                <a:solidFill>
                  <a:schemeClr val="tx1"/>
                </a:solidFill>
                <a:latin charset="0" panose="020f0502020204030204" pitchFamily="34" typeface="Calibri"/>
                <a:ea charset="-122" panose="02010600030101010101" pitchFamily="2" typeface="宋体"/>
                <a:cs typeface="+mn-cs"/>
              </a:defRPr>
            </a:lvl8pPr>
            <a:lvl9pPr algn="l" defTabSz="914400" eaLnBrk="1" hangingPunct="1" latinLnBrk="0" marL="3657600" rtl="0">
              <a:defRPr kern="1200">
                <a:solidFill>
                  <a:schemeClr val="tx1"/>
                </a:solidFill>
                <a:latin charset="0" panose="020f0502020204030204" pitchFamily="34" typeface="Calibri"/>
                <a:ea charset="-122" panose="02010600030101010101" pitchFamily="2" typeface="宋体"/>
                <a:cs typeface="+mn-cs"/>
              </a:defRPr>
            </a:lvl9pPr>
          </a:lstStyle>
          <a:p>
            <a:pPr algn="ctr"/>
            <a:r>
              <a:rPr altLang="en-US" b="1" lang="zh-CN" sz="1600">
                <a:solidFill>
                  <a:srgbClr val="942320"/>
                </a:solidFill>
                <a:latin charset="-122" pitchFamily="34" typeface="微软雅黑"/>
                <a:ea charset="-122" pitchFamily="34" typeface="微软雅黑"/>
                <a:sym charset="0" panose="020b0604020202020204" pitchFamily="34" typeface="Arial"/>
              </a:rPr>
              <a:t>添加标题</a:t>
            </a:r>
          </a:p>
        </p:txBody>
      </p:sp>
      <p:sp>
        <p:nvSpPr>
          <p:cNvPr id="46" name="矩形 45"/>
          <p:cNvSpPr>
            <a:spLocks noChangeArrowheads="1"/>
          </p:cNvSpPr>
          <p:nvPr/>
        </p:nvSpPr>
        <p:spPr bwMode="auto">
          <a:xfrm>
            <a:off x="6506755" y="3360204"/>
            <a:ext cx="1803400" cy="853440"/>
          </a:xfrm>
          <a:prstGeom prst="rect">
            <a:avLst/>
          </a:prstGeom>
          <a:noFill/>
          <a:ln>
            <a:noFill/>
          </a:ln>
          <a:extLst>
            <a:ext uri="{909E8E84-426E-40DD-AFC4-6F175D3DCCD1}">
              <a14:hiddenFill>
                <a:solidFill>
                  <a:srgbClr val="FFFFFF"/>
                </a:solidFill>
              </a14:hiddenFill>
            </a:ext>
            <a:ext uri="{91240B29-F687-4F45-9708-019B960494DF}">
              <a14:hiddenLine cmpd="sng" w="9525">
                <a:solidFill>
                  <a:srgbClr val="000000"/>
                </a:solidFill>
                <a:bevel/>
                <a:headEnd/>
                <a:tailEnd/>
              </a14:hiddenLine>
            </a:ext>
          </a:extLst>
        </p:spPr>
        <p:txBody>
          <a:bodyPr>
            <a:spAutoFit/>
          </a:bodyPr>
          <a:lstStyle>
            <a:defPPr>
              <a:defRPr lang="zh-CN"/>
            </a:defPPr>
            <a:lvl1pPr algn="l" eaLnBrk="0" fontAlgn="base" hangingPunct="0" rtl="0">
              <a:spcBef>
                <a:spcPct val="0"/>
              </a:spcBef>
              <a:spcAft>
                <a:spcPct val="0"/>
              </a:spcAft>
              <a:buFont charset="0" panose="020b0604020202020204" pitchFamily="34" typeface="Arial"/>
              <a:defRPr kern="1200">
                <a:solidFill>
                  <a:schemeClr val="tx1"/>
                </a:solidFill>
                <a:latin charset="0" panose="020f0502020204030204" pitchFamily="34" typeface="Calibri"/>
                <a:ea charset="-122" panose="02010600030101010101" pitchFamily="2" typeface="宋体"/>
                <a:cs typeface="+mn-cs"/>
              </a:defRPr>
            </a:lvl1pPr>
            <a:lvl2pPr algn="l" eaLnBrk="0" fontAlgn="base" hangingPunct="0" marL="457200" rtl="0">
              <a:spcBef>
                <a:spcPct val="0"/>
              </a:spcBef>
              <a:spcAft>
                <a:spcPct val="0"/>
              </a:spcAft>
              <a:buFont charset="0" panose="020b0604020202020204" pitchFamily="34" typeface="Arial"/>
              <a:defRPr kern="1200">
                <a:solidFill>
                  <a:schemeClr val="tx1"/>
                </a:solidFill>
                <a:latin charset="0" panose="020f0502020204030204" pitchFamily="34" typeface="Calibri"/>
                <a:ea charset="-122" panose="02010600030101010101" pitchFamily="2" typeface="宋体"/>
                <a:cs typeface="+mn-cs"/>
              </a:defRPr>
            </a:lvl2pPr>
            <a:lvl3pPr algn="l" eaLnBrk="0" fontAlgn="base" hangingPunct="0" marL="914400" rtl="0">
              <a:spcBef>
                <a:spcPct val="0"/>
              </a:spcBef>
              <a:spcAft>
                <a:spcPct val="0"/>
              </a:spcAft>
              <a:buFont charset="0" panose="020b0604020202020204" pitchFamily="34" typeface="Arial"/>
              <a:defRPr kern="1200">
                <a:solidFill>
                  <a:schemeClr val="tx1"/>
                </a:solidFill>
                <a:latin charset="0" panose="020f0502020204030204" pitchFamily="34" typeface="Calibri"/>
                <a:ea charset="-122" panose="02010600030101010101" pitchFamily="2" typeface="宋体"/>
                <a:cs typeface="+mn-cs"/>
              </a:defRPr>
            </a:lvl3pPr>
            <a:lvl4pPr algn="l" eaLnBrk="0" fontAlgn="base" hangingPunct="0" marL="1371600" rtl="0">
              <a:spcBef>
                <a:spcPct val="0"/>
              </a:spcBef>
              <a:spcAft>
                <a:spcPct val="0"/>
              </a:spcAft>
              <a:buFont charset="0" panose="020b0604020202020204" pitchFamily="34" typeface="Arial"/>
              <a:defRPr kern="1200">
                <a:solidFill>
                  <a:schemeClr val="tx1"/>
                </a:solidFill>
                <a:latin charset="0" panose="020f0502020204030204" pitchFamily="34" typeface="Calibri"/>
                <a:ea charset="-122" panose="02010600030101010101" pitchFamily="2" typeface="宋体"/>
                <a:cs typeface="+mn-cs"/>
              </a:defRPr>
            </a:lvl4pPr>
            <a:lvl5pPr algn="l" eaLnBrk="0" fontAlgn="base" hangingPunct="0" marL="1828800" rtl="0">
              <a:spcBef>
                <a:spcPct val="0"/>
              </a:spcBef>
              <a:spcAft>
                <a:spcPct val="0"/>
              </a:spcAft>
              <a:buFont charset="0" panose="020b0604020202020204" pitchFamily="34" typeface="Arial"/>
              <a:defRPr kern="1200">
                <a:solidFill>
                  <a:schemeClr val="tx1"/>
                </a:solidFill>
                <a:latin charset="0" panose="020f0502020204030204" pitchFamily="34" typeface="Calibri"/>
                <a:ea charset="-122" panose="02010600030101010101" pitchFamily="2" typeface="宋体"/>
                <a:cs typeface="+mn-cs"/>
              </a:defRPr>
            </a:lvl5pPr>
            <a:lvl6pPr algn="l" defTabSz="914400" eaLnBrk="1" hangingPunct="1" latinLnBrk="0" marL="2286000" rtl="0">
              <a:defRPr kern="1200">
                <a:solidFill>
                  <a:schemeClr val="tx1"/>
                </a:solidFill>
                <a:latin charset="0" panose="020f0502020204030204" pitchFamily="34" typeface="Calibri"/>
                <a:ea charset="-122" panose="02010600030101010101" pitchFamily="2" typeface="宋体"/>
                <a:cs typeface="+mn-cs"/>
              </a:defRPr>
            </a:lvl6pPr>
            <a:lvl7pPr algn="l" defTabSz="914400" eaLnBrk="1" hangingPunct="1" latinLnBrk="0" marL="2743200" rtl="0">
              <a:defRPr kern="1200">
                <a:solidFill>
                  <a:schemeClr val="tx1"/>
                </a:solidFill>
                <a:latin charset="0" panose="020f0502020204030204" pitchFamily="34" typeface="Calibri"/>
                <a:ea charset="-122" panose="02010600030101010101" pitchFamily="2" typeface="宋体"/>
                <a:cs typeface="+mn-cs"/>
              </a:defRPr>
            </a:lvl7pPr>
            <a:lvl8pPr algn="l" defTabSz="914400" eaLnBrk="1" hangingPunct="1" latinLnBrk="0" marL="3200400" rtl="0">
              <a:defRPr kern="1200">
                <a:solidFill>
                  <a:schemeClr val="tx1"/>
                </a:solidFill>
                <a:latin charset="0" panose="020f0502020204030204" pitchFamily="34" typeface="Calibri"/>
                <a:ea charset="-122" panose="02010600030101010101" pitchFamily="2" typeface="宋体"/>
                <a:cs typeface="+mn-cs"/>
              </a:defRPr>
            </a:lvl8pPr>
            <a:lvl9pPr algn="l" defTabSz="914400" eaLnBrk="1" hangingPunct="1" latinLnBrk="0" marL="3657600" rtl="0">
              <a:defRPr kern="1200">
                <a:solidFill>
                  <a:schemeClr val="tx1"/>
                </a:solidFill>
                <a:latin charset="0" panose="020f0502020204030204" pitchFamily="34" typeface="Calibri"/>
                <a:ea charset="-122" panose="02010600030101010101" pitchFamily="2" typeface="宋体"/>
                <a:cs typeface="+mn-cs"/>
              </a:defRPr>
            </a:lvl9pPr>
          </a:lstStyle>
          <a:p>
            <a:pPr algn="just"/>
            <a:r>
              <a:rPr altLang="en-US" lang="zh-CN" sz="1000">
                <a:solidFill>
                  <a:schemeClr val="tx1">
                    <a:lumMod val="65000"/>
                    <a:lumOff val="35000"/>
                  </a:schemeClr>
                </a:solidFill>
                <a:latin charset="-122" pitchFamily="34" typeface="微软雅黑"/>
                <a:ea charset="-122" pitchFamily="34" typeface="微软雅黑"/>
                <a:sym charset="-122" pitchFamily="34" typeface="微软雅黑"/>
              </a:rPr>
              <a:t>在这里输入内容文本在这里输入内容文本在这里输入内容文本在这里输入内容文本在这里输入内容文本在这里输入内容文本</a:t>
            </a:r>
          </a:p>
        </p:txBody>
      </p:sp>
      <p:grpSp>
        <p:nvGrpSpPr>
          <p:cNvPr id="47" name="组合 46"/>
          <p:cNvGrpSpPr/>
          <p:nvPr/>
        </p:nvGrpSpPr>
        <p:grpSpPr>
          <a:xfrm>
            <a:off x="1157908" y="1213148"/>
            <a:ext cx="1414462" cy="1416050"/>
            <a:chOff x="1157908" y="1213148"/>
            <a:chExt cx="1414462" cy="1416050"/>
          </a:xfrm>
        </p:grpSpPr>
        <p:sp>
          <p:nvSpPr>
            <p:cNvPr id="48" name="Freeform 6"/>
            <p:cNvSpPr>
              <a:spLocks noChangeArrowheads="1"/>
            </p:cNvSpPr>
            <p:nvPr/>
          </p:nvSpPr>
          <p:spPr bwMode="auto">
            <a:xfrm>
              <a:off x="1865933" y="1487785"/>
              <a:ext cx="614362" cy="433388"/>
            </a:xfrm>
            <a:custGeom>
              <a:gdLst>
                <a:gd fmla="*/ 286 w 286" name="T0"/>
                <a:gd fmla="*/ 202 h 202" name="T1"/>
                <a:gd fmla="*/ 202 w 286" name="T2"/>
                <a:gd fmla="*/ 0 h 202" name="T3"/>
                <a:gd fmla="*/ 0 w 286" name="T4"/>
                <a:gd fmla="*/ 202 h 202" name="T5"/>
                <a:gd fmla="*/ 286 w 286" name="T6"/>
                <a:gd fmla="*/ 202 h 202" name="T7"/>
                <a:gd fmla="*/ 0 60000 65536" name="T8"/>
                <a:gd fmla="*/ 0 60000 65536" name="T9"/>
                <a:gd fmla="*/ 0 60000 65536" name="T10"/>
                <a:gd fmla="*/ 0 60000 65536" name="T11"/>
                <a:gd fmla="*/ 0 w 286" name="T12"/>
                <a:gd fmla="*/ 0 h 202" name="T13"/>
                <a:gd fmla="*/ 286 w 286" name="T14"/>
                <a:gd fmla="*/ 202 h 202" name="T15"/>
              </a:gdLst>
              <a:cxnLst>
                <a:cxn ang="T8">
                  <a:pos x="T0" y="T1"/>
                </a:cxn>
                <a:cxn ang="T9">
                  <a:pos x="T2" y="T3"/>
                </a:cxn>
                <a:cxn ang="T10">
                  <a:pos x="T4" y="T5"/>
                </a:cxn>
                <a:cxn ang="T11">
                  <a:pos x="T6" y="T7"/>
                </a:cxn>
              </a:cxnLst>
              <a:rect b="T15" l="T12" r="T14" t="T13"/>
              <a:pathLst>
                <a:path h="201" w="286">
                  <a:moveTo>
                    <a:pt x="286" y="202"/>
                  </a:moveTo>
                  <a:cubicBezTo>
                    <a:pt x="286" y="123"/>
                    <a:pt x="254" y="52"/>
                    <a:pt x="202" y="0"/>
                  </a:cubicBezTo>
                  <a:cubicBezTo>
                    <a:pt x="0" y="202"/>
                    <a:pt x="0" y="202"/>
                    <a:pt x="0" y="202"/>
                  </a:cubicBezTo>
                  <a:cubicBezTo>
                    <a:pt x="286" y="202"/>
                    <a:pt x="286" y="202"/>
                    <a:pt x="286" y="202"/>
                  </a:cubicBezTo>
                </a:path>
              </a:pathLst>
            </a:custGeom>
            <a:solidFill>
              <a:srgbClr val="C18219"/>
            </a:solidFill>
            <a:ln>
              <a:noFill/>
            </a:ln>
            <a:extLst>
              <a:ext uri="{91240B29-F687-4F45-9708-019B960494DF}">
                <a14:hiddenLine cmpd="sng" w="9525">
                  <a:solidFill>
                    <a:srgbClr val="000000"/>
                  </a:solidFill>
                  <a:bevel/>
                  <a:headEnd/>
                  <a:tailEnd/>
                </a14:hiddenLine>
              </a:ext>
            </a:extLst>
          </p:spPr>
          <p:txBody>
            <a:bodyPr/>
            <a:lstStyle>
              <a:defPPr>
                <a:defRPr lang="zh-CN"/>
              </a:defPPr>
              <a:lvl1pPr algn="l" eaLnBrk="0" fontAlgn="base" hangingPunct="0" rtl="0">
                <a:spcBef>
                  <a:spcPct val="0"/>
                </a:spcBef>
                <a:spcAft>
                  <a:spcPct val="0"/>
                </a:spcAft>
                <a:buFont charset="0" panose="020b0604020202020204" pitchFamily="34" typeface="Arial"/>
                <a:defRPr kern="1200">
                  <a:solidFill>
                    <a:schemeClr val="tx1"/>
                  </a:solidFill>
                  <a:latin charset="0" panose="020f0502020204030204" pitchFamily="34" typeface="Calibri"/>
                  <a:ea charset="-122" panose="02010600030101010101" pitchFamily="2" typeface="宋体"/>
                  <a:cs typeface="+mn-cs"/>
                </a:defRPr>
              </a:lvl1pPr>
              <a:lvl2pPr algn="l" eaLnBrk="0" fontAlgn="base" hangingPunct="0" marL="457200" rtl="0">
                <a:spcBef>
                  <a:spcPct val="0"/>
                </a:spcBef>
                <a:spcAft>
                  <a:spcPct val="0"/>
                </a:spcAft>
                <a:buFont charset="0" panose="020b0604020202020204" pitchFamily="34" typeface="Arial"/>
                <a:defRPr kern="1200">
                  <a:solidFill>
                    <a:schemeClr val="tx1"/>
                  </a:solidFill>
                  <a:latin charset="0" panose="020f0502020204030204" pitchFamily="34" typeface="Calibri"/>
                  <a:ea charset="-122" panose="02010600030101010101" pitchFamily="2" typeface="宋体"/>
                  <a:cs typeface="+mn-cs"/>
                </a:defRPr>
              </a:lvl2pPr>
              <a:lvl3pPr algn="l" eaLnBrk="0" fontAlgn="base" hangingPunct="0" marL="914400" rtl="0">
                <a:spcBef>
                  <a:spcPct val="0"/>
                </a:spcBef>
                <a:spcAft>
                  <a:spcPct val="0"/>
                </a:spcAft>
                <a:buFont charset="0" panose="020b0604020202020204" pitchFamily="34" typeface="Arial"/>
                <a:defRPr kern="1200">
                  <a:solidFill>
                    <a:schemeClr val="tx1"/>
                  </a:solidFill>
                  <a:latin charset="0" panose="020f0502020204030204" pitchFamily="34" typeface="Calibri"/>
                  <a:ea charset="-122" panose="02010600030101010101" pitchFamily="2" typeface="宋体"/>
                  <a:cs typeface="+mn-cs"/>
                </a:defRPr>
              </a:lvl3pPr>
              <a:lvl4pPr algn="l" eaLnBrk="0" fontAlgn="base" hangingPunct="0" marL="1371600" rtl="0">
                <a:spcBef>
                  <a:spcPct val="0"/>
                </a:spcBef>
                <a:spcAft>
                  <a:spcPct val="0"/>
                </a:spcAft>
                <a:buFont charset="0" panose="020b0604020202020204" pitchFamily="34" typeface="Arial"/>
                <a:defRPr kern="1200">
                  <a:solidFill>
                    <a:schemeClr val="tx1"/>
                  </a:solidFill>
                  <a:latin charset="0" panose="020f0502020204030204" pitchFamily="34" typeface="Calibri"/>
                  <a:ea charset="-122" panose="02010600030101010101" pitchFamily="2" typeface="宋体"/>
                  <a:cs typeface="+mn-cs"/>
                </a:defRPr>
              </a:lvl4pPr>
              <a:lvl5pPr algn="l" eaLnBrk="0" fontAlgn="base" hangingPunct="0" marL="1828800" rtl="0">
                <a:spcBef>
                  <a:spcPct val="0"/>
                </a:spcBef>
                <a:spcAft>
                  <a:spcPct val="0"/>
                </a:spcAft>
                <a:buFont charset="0" panose="020b0604020202020204" pitchFamily="34" typeface="Arial"/>
                <a:defRPr kern="1200">
                  <a:solidFill>
                    <a:schemeClr val="tx1"/>
                  </a:solidFill>
                  <a:latin charset="0" panose="020f0502020204030204" pitchFamily="34" typeface="Calibri"/>
                  <a:ea charset="-122" panose="02010600030101010101" pitchFamily="2" typeface="宋体"/>
                  <a:cs typeface="+mn-cs"/>
                </a:defRPr>
              </a:lvl5pPr>
              <a:lvl6pPr algn="l" defTabSz="914400" eaLnBrk="1" hangingPunct="1" latinLnBrk="0" marL="2286000" rtl="0">
                <a:defRPr kern="1200">
                  <a:solidFill>
                    <a:schemeClr val="tx1"/>
                  </a:solidFill>
                  <a:latin charset="0" panose="020f0502020204030204" pitchFamily="34" typeface="Calibri"/>
                  <a:ea charset="-122" panose="02010600030101010101" pitchFamily="2" typeface="宋体"/>
                  <a:cs typeface="+mn-cs"/>
                </a:defRPr>
              </a:lvl6pPr>
              <a:lvl7pPr algn="l" defTabSz="914400" eaLnBrk="1" hangingPunct="1" latinLnBrk="0" marL="2743200" rtl="0">
                <a:defRPr kern="1200">
                  <a:solidFill>
                    <a:schemeClr val="tx1"/>
                  </a:solidFill>
                  <a:latin charset="0" panose="020f0502020204030204" pitchFamily="34" typeface="Calibri"/>
                  <a:ea charset="-122" panose="02010600030101010101" pitchFamily="2" typeface="宋体"/>
                  <a:cs typeface="+mn-cs"/>
                </a:defRPr>
              </a:lvl7pPr>
              <a:lvl8pPr algn="l" defTabSz="914400" eaLnBrk="1" hangingPunct="1" latinLnBrk="0" marL="3200400" rtl="0">
                <a:defRPr kern="1200">
                  <a:solidFill>
                    <a:schemeClr val="tx1"/>
                  </a:solidFill>
                  <a:latin charset="0" panose="020f0502020204030204" pitchFamily="34" typeface="Calibri"/>
                  <a:ea charset="-122" panose="02010600030101010101" pitchFamily="2" typeface="宋体"/>
                  <a:cs typeface="+mn-cs"/>
                </a:defRPr>
              </a:lvl8pPr>
              <a:lvl9pPr algn="l" defTabSz="914400" eaLnBrk="1" hangingPunct="1" latinLnBrk="0" marL="3657600" rtl="0">
                <a:defRPr kern="1200">
                  <a:solidFill>
                    <a:schemeClr val="tx1"/>
                  </a:solidFill>
                  <a:latin charset="0" panose="020f0502020204030204" pitchFamily="34" typeface="Calibri"/>
                  <a:ea charset="-122" panose="02010600030101010101" pitchFamily="2" typeface="宋体"/>
                  <a:cs typeface="+mn-cs"/>
                </a:defRPr>
              </a:lvl9pPr>
            </a:lstStyle>
            <a:p>
              <a:endParaRPr altLang="zh-CN" lang="zh-CN">
                <a:solidFill>
                  <a:srgbClr val="2CAA83"/>
                </a:solidFill>
                <a:sym charset="-122" pitchFamily="2" typeface="宋体"/>
              </a:endParaRPr>
            </a:p>
          </p:txBody>
        </p:sp>
        <p:sp>
          <p:nvSpPr>
            <p:cNvPr id="49" name="Freeform 7"/>
            <p:cNvSpPr>
              <a:spLocks noChangeArrowheads="1"/>
            </p:cNvSpPr>
            <p:nvPr/>
          </p:nvSpPr>
          <p:spPr bwMode="auto">
            <a:xfrm>
              <a:off x="1865933" y="1487785"/>
              <a:ext cx="614362" cy="433388"/>
            </a:xfrm>
            <a:custGeom>
              <a:gdLst>
                <a:gd fmla="*/ 202 w 286" name="T0"/>
                <a:gd fmla="*/ 0 h 202" name="T1"/>
                <a:gd fmla="*/ 0 w 286" name="T2"/>
                <a:gd fmla="*/ 202 h 202" name="T3"/>
                <a:gd fmla="*/ 286 w 286" name="T4"/>
                <a:gd fmla="*/ 202 h 202" name="T5"/>
                <a:gd fmla="*/ 286 w 286" name="T6"/>
                <a:gd fmla="*/ 202 h 202" name="T7"/>
                <a:gd fmla="*/ 202 w 286" name="T8"/>
                <a:gd fmla="*/ 0 h 202" name="T9"/>
                <a:gd fmla="*/ 0 60000 65536" name="T10"/>
                <a:gd fmla="*/ 0 60000 65536" name="T11"/>
                <a:gd fmla="*/ 0 60000 65536" name="T12"/>
                <a:gd fmla="*/ 0 60000 65536" name="T13"/>
                <a:gd fmla="*/ 0 60000 65536" name="T14"/>
                <a:gd fmla="*/ 0 w 286" name="T15"/>
                <a:gd fmla="*/ 0 h 202" name="T16"/>
                <a:gd fmla="*/ 286 w 286" name="T17"/>
                <a:gd fmla="*/ 202 h 202" name="T18"/>
              </a:gdLst>
              <a:cxnLst>
                <a:cxn ang="T10">
                  <a:pos x="T0" y="T1"/>
                </a:cxn>
                <a:cxn ang="T11">
                  <a:pos x="T2" y="T3"/>
                </a:cxn>
                <a:cxn ang="T12">
                  <a:pos x="T4" y="T5"/>
                </a:cxn>
                <a:cxn ang="T13">
                  <a:pos x="T6" y="T7"/>
                </a:cxn>
                <a:cxn ang="T14">
                  <a:pos x="T8" y="T9"/>
                </a:cxn>
              </a:cxnLst>
              <a:rect b="T18" l="T15" r="T17" t="T16"/>
              <a:pathLst>
                <a:path h="201" w="286">
                  <a:moveTo>
                    <a:pt x="202" y="0"/>
                  </a:moveTo>
                  <a:cubicBezTo>
                    <a:pt x="0" y="202"/>
                    <a:pt x="0" y="202"/>
                    <a:pt x="0" y="202"/>
                  </a:cubicBezTo>
                  <a:cubicBezTo>
                    <a:pt x="286" y="202"/>
                    <a:pt x="286" y="202"/>
                    <a:pt x="286" y="202"/>
                  </a:cubicBezTo>
                  <a:cubicBezTo>
                    <a:pt x="286" y="202"/>
                    <a:pt x="286" y="202"/>
                    <a:pt x="286" y="202"/>
                  </a:cubicBezTo>
                  <a:cubicBezTo>
                    <a:pt x="286" y="123"/>
                    <a:pt x="254" y="52"/>
                    <a:pt x="202" y="0"/>
                  </a:cubicBezTo>
                </a:path>
              </a:pathLst>
            </a:custGeom>
            <a:solidFill>
              <a:srgbClr val="2CAA83"/>
            </a:solidFill>
            <a:ln>
              <a:noFill/>
            </a:ln>
            <a:extLst>
              <a:ext uri="{91240B29-F687-4F45-9708-019B960494DF}">
                <a14:hiddenLine cmpd="sng" w="9525">
                  <a:solidFill>
                    <a:srgbClr val="000000"/>
                  </a:solidFill>
                  <a:bevel/>
                  <a:headEnd/>
                  <a:tailEnd/>
                </a14:hiddenLine>
              </a:ext>
            </a:extLst>
          </p:spPr>
          <p:txBody>
            <a:bodyPr/>
            <a:lstStyle>
              <a:defPPr>
                <a:defRPr lang="zh-CN"/>
              </a:defPPr>
              <a:lvl1pPr algn="l" eaLnBrk="0" fontAlgn="base" hangingPunct="0" rtl="0">
                <a:spcBef>
                  <a:spcPct val="0"/>
                </a:spcBef>
                <a:spcAft>
                  <a:spcPct val="0"/>
                </a:spcAft>
                <a:buFont charset="0" panose="020b0604020202020204" pitchFamily="34" typeface="Arial"/>
                <a:defRPr kern="1200">
                  <a:solidFill>
                    <a:schemeClr val="tx1"/>
                  </a:solidFill>
                  <a:latin charset="0" panose="020f0502020204030204" pitchFamily="34" typeface="Calibri"/>
                  <a:ea charset="-122" panose="02010600030101010101" pitchFamily="2" typeface="宋体"/>
                  <a:cs typeface="+mn-cs"/>
                </a:defRPr>
              </a:lvl1pPr>
              <a:lvl2pPr algn="l" eaLnBrk="0" fontAlgn="base" hangingPunct="0" marL="457200" rtl="0">
                <a:spcBef>
                  <a:spcPct val="0"/>
                </a:spcBef>
                <a:spcAft>
                  <a:spcPct val="0"/>
                </a:spcAft>
                <a:buFont charset="0" panose="020b0604020202020204" pitchFamily="34" typeface="Arial"/>
                <a:defRPr kern="1200">
                  <a:solidFill>
                    <a:schemeClr val="tx1"/>
                  </a:solidFill>
                  <a:latin charset="0" panose="020f0502020204030204" pitchFamily="34" typeface="Calibri"/>
                  <a:ea charset="-122" panose="02010600030101010101" pitchFamily="2" typeface="宋体"/>
                  <a:cs typeface="+mn-cs"/>
                </a:defRPr>
              </a:lvl2pPr>
              <a:lvl3pPr algn="l" eaLnBrk="0" fontAlgn="base" hangingPunct="0" marL="914400" rtl="0">
                <a:spcBef>
                  <a:spcPct val="0"/>
                </a:spcBef>
                <a:spcAft>
                  <a:spcPct val="0"/>
                </a:spcAft>
                <a:buFont charset="0" panose="020b0604020202020204" pitchFamily="34" typeface="Arial"/>
                <a:defRPr kern="1200">
                  <a:solidFill>
                    <a:schemeClr val="tx1"/>
                  </a:solidFill>
                  <a:latin charset="0" panose="020f0502020204030204" pitchFamily="34" typeface="Calibri"/>
                  <a:ea charset="-122" panose="02010600030101010101" pitchFamily="2" typeface="宋体"/>
                  <a:cs typeface="+mn-cs"/>
                </a:defRPr>
              </a:lvl3pPr>
              <a:lvl4pPr algn="l" eaLnBrk="0" fontAlgn="base" hangingPunct="0" marL="1371600" rtl="0">
                <a:spcBef>
                  <a:spcPct val="0"/>
                </a:spcBef>
                <a:spcAft>
                  <a:spcPct val="0"/>
                </a:spcAft>
                <a:buFont charset="0" panose="020b0604020202020204" pitchFamily="34" typeface="Arial"/>
                <a:defRPr kern="1200">
                  <a:solidFill>
                    <a:schemeClr val="tx1"/>
                  </a:solidFill>
                  <a:latin charset="0" panose="020f0502020204030204" pitchFamily="34" typeface="Calibri"/>
                  <a:ea charset="-122" panose="02010600030101010101" pitchFamily="2" typeface="宋体"/>
                  <a:cs typeface="+mn-cs"/>
                </a:defRPr>
              </a:lvl4pPr>
              <a:lvl5pPr algn="l" eaLnBrk="0" fontAlgn="base" hangingPunct="0" marL="1828800" rtl="0">
                <a:spcBef>
                  <a:spcPct val="0"/>
                </a:spcBef>
                <a:spcAft>
                  <a:spcPct val="0"/>
                </a:spcAft>
                <a:buFont charset="0" panose="020b0604020202020204" pitchFamily="34" typeface="Arial"/>
                <a:defRPr kern="1200">
                  <a:solidFill>
                    <a:schemeClr val="tx1"/>
                  </a:solidFill>
                  <a:latin charset="0" panose="020f0502020204030204" pitchFamily="34" typeface="Calibri"/>
                  <a:ea charset="-122" panose="02010600030101010101" pitchFamily="2" typeface="宋体"/>
                  <a:cs typeface="+mn-cs"/>
                </a:defRPr>
              </a:lvl5pPr>
              <a:lvl6pPr algn="l" defTabSz="914400" eaLnBrk="1" hangingPunct="1" latinLnBrk="0" marL="2286000" rtl="0">
                <a:defRPr kern="1200">
                  <a:solidFill>
                    <a:schemeClr val="tx1"/>
                  </a:solidFill>
                  <a:latin charset="0" panose="020f0502020204030204" pitchFamily="34" typeface="Calibri"/>
                  <a:ea charset="-122" panose="02010600030101010101" pitchFamily="2" typeface="宋体"/>
                  <a:cs typeface="+mn-cs"/>
                </a:defRPr>
              </a:lvl6pPr>
              <a:lvl7pPr algn="l" defTabSz="914400" eaLnBrk="1" hangingPunct="1" latinLnBrk="0" marL="2743200" rtl="0">
                <a:defRPr kern="1200">
                  <a:solidFill>
                    <a:schemeClr val="tx1"/>
                  </a:solidFill>
                  <a:latin charset="0" panose="020f0502020204030204" pitchFamily="34" typeface="Calibri"/>
                  <a:ea charset="-122" panose="02010600030101010101" pitchFamily="2" typeface="宋体"/>
                  <a:cs typeface="+mn-cs"/>
                </a:defRPr>
              </a:lvl7pPr>
              <a:lvl8pPr algn="l" defTabSz="914400" eaLnBrk="1" hangingPunct="1" latinLnBrk="0" marL="3200400" rtl="0">
                <a:defRPr kern="1200">
                  <a:solidFill>
                    <a:schemeClr val="tx1"/>
                  </a:solidFill>
                  <a:latin charset="0" panose="020f0502020204030204" pitchFamily="34" typeface="Calibri"/>
                  <a:ea charset="-122" panose="02010600030101010101" pitchFamily="2" typeface="宋体"/>
                  <a:cs typeface="+mn-cs"/>
                </a:defRPr>
              </a:lvl8pPr>
              <a:lvl9pPr algn="l" defTabSz="914400" eaLnBrk="1" hangingPunct="1" latinLnBrk="0" marL="3657600" rtl="0">
                <a:defRPr kern="1200">
                  <a:solidFill>
                    <a:schemeClr val="tx1"/>
                  </a:solidFill>
                  <a:latin charset="0" panose="020f0502020204030204" pitchFamily="34" typeface="Calibri"/>
                  <a:ea charset="-122" panose="02010600030101010101" pitchFamily="2" typeface="宋体"/>
                  <a:cs typeface="+mn-cs"/>
                </a:defRPr>
              </a:lvl9pPr>
            </a:lstStyle>
            <a:p>
              <a:endParaRPr altLang="zh-CN" lang="zh-CN" sz="1600">
                <a:solidFill>
                  <a:srgbClr val="2CAA83"/>
                </a:solidFill>
                <a:sym charset="-122" pitchFamily="2" typeface="宋体"/>
              </a:endParaRPr>
            </a:p>
          </p:txBody>
        </p:sp>
        <p:sp>
          <p:nvSpPr>
            <p:cNvPr id="50" name="Freeform 8"/>
            <p:cNvSpPr>
              <a:spLocks noChangeArrowheads="1"/>
            </p:cNvSpPr>
            <p:nvPr/>
          </p:nvSpPr>
          <p:spPr bwMode="auto">
            <a:xfrm>
              <a:off x="1249983" y="1305223"/>
              <a:ext cx="1230312" cy="1230312"/>
            </a:xfrm>
            <a:custGeom>
              <a:gdLst>
                <a:gd fmla="*/ 286 w 572" name="T0"/>
                <a:gd fmla="*/ 286 h 572" name="T1"/>
                <a:gd fmla="*/ 488 w 572" name="T2"/>
                <a:gd fmla="*/ 84 h 572" name="T3"/>
                <a:gd fmla="*/ 286 w 572" name="T4"/>
                <a:gd fmla="*/ 0 h 572" name="T5"/>
                <a:gd fmla="*/ 84 w 572" name="T6"/>
                <a:gd fmla="*/ 84 h 572" name="T7"/>
                <a:gd fmla="*/ 0 w 572" name="T8"/>
                <a:gd fmla="*/ 286 h 572" name="T9"/>
                <a:gd fmla="*/ 84 w 572" name="T10"/>
                <a:gd fmla="*/ 488 h 572" name="T11"/>
                <a:gd fmla="*/ 286 w 572" name="T12"/>
                <a:gd fmla="*/ 572 h 572" name="T13"/>
                <a:gd fmla="*/ 488 w 572" name="T14"/>
                <a:gd fmla="*/ 488 h 572" name="T15"/>
                <a:gd fmla="*/ 572 w 572" name="T16"/>
                <a:gd fmla="*/ 286 h 572" name="T17"/>
                <a:gd fmla="*/ 286 w 572" name="T18"/>
                <a:gd fmla="*/ 286 h 572"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 fmla="*/ 0 w 572" name="T30"/>
                <a:gd fmla="*/ 0 h 572" name="T31"/>
                <a:gd fmla="*/ 572 w 572" name="T32"/>
                <a:gd fmla="*/ 572 h 572" name="T33"/>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T33" l="T30" r="T32" t="T31"/>
              <a:pathLst>
                <a:path h="572" w="572">
                  <a:moveTo>
                    <a:pt x="286" y="286"/>
                  </a:moveTo>
                  <a:cubicBezTo>
                    <a:pt x="488" y="84"/>
                    <a:pt x="488" y="84"/>
                    <a:pt x="488" y="84"/>
                  </a:cubicBezTo>
                  <a:cubicBezTo>
                    <a:pt x="436" y="32"/>
                    <a:pt x="365" y="0"/>
                    <a:pt x="286" y="0"/>
                  </a:cubicBezTo>
                  <a:cubicBezTo>
                    <a:pt x="207" y="0"/>
                    <a:pt x="136" y="32"/>
                    <a:pt x="84" y="84"/>
                  </a:cubicBezTo>
                  <a:cubicBezTo>
                    <a:pt x="32" y="136"/>
                    <a:pt x="0" y="207"/>
                    <a:pt x="0" y="286"/>
                  </a:cubicBezTo>
                  <a:cubicBezTo>
                    <a:pt x="0" y="365"/>
                    <a:pt x="32" y="436"/>
                    <a:pt x="84" y="488"/>
                  </a:cubicBezTo>
                  <a:cubicBezTo>
                    <a:pt x="136" y="540"/>
                    <a:pt x="207" y="572"/>
                    <a:pt x="286" y="572"/>
                  </a:cubicBezTo>
                  <a:cubicBezTo>
                    <a:pt x="365" y="572"/>
                    <a:pt x="436" y="540"/>
                    <a:pt x="488" y="488"/>
                  </a:cubicBezTo>
                  <a:cubicBezTo>
                    <a:pt x="540" y="436"/>
                    <a:pt x="572" y="365"/>
                    <a:pt x="572" y="286"/>
                  </a:cubicBezTo>
                  <a:cubicBezTo>
                    <a:pt x="286" y="286"/>
                    <a:pt x="286" y="286"/>
                    <a:pt x="286" y="286"/>
                  </a:cubicBezTo>
                </a:path>
              </a:pathLst>
            </a:custGeom>
            <a:solidFill>
              <a:srgbClr val="D8D8D8"/>
            </a:solidFill>
            <a:ln cmpd="sng" w="9525">
              <a:solidFill>
                <a:srgbClr val="D8D8D8"/>
              </a:solidFill>
              <a:bevel/>
            </a:ln>
          </p:spPr>
          <p:txBody>
            <a:bodyPr/>
            <a:lstStyle>
              <a:defPPr>
                <a:defRPr lang="zh-CN"/>
              </a:defPPr>
              <a:lvl1pPr algn="l" eaLnBrk="0" fontAlgn="base" hangingPunct="0" rtl="0">
                <a:spcBef>
                  <a:spcPct val="0"/>
                </a:spcBef>
                <a:spcAft>
                  <a:spcPct val="0"/>
                </a:spcAft>
                <a:buFont charset="0" panose="020b0604020202020204" pitchFamily="34" typeface="Arial"/>
                <a:defRPr kern="1200">
                  <a:solidFill>
                    <a:schemeClr val="tx1"/>
                  </a:solidFill>
                  <a:latin charset="0" panose="020f0502020204030204" pitchFamily="34" typeface="Calibri"/>
                  <a:ea charset="-122" panose="02010600030101010101" pitchFamily="2" typeface="宋体"/>
                  <a:cs typeface="+mn-cs"/>
                </a:defRPr>
              </a:lvl1pPr>
              <a:lvl2pPr algn="l" eaLnBrk="0" fontAlgn="base" hangingPunct="0" marL="457200" rtl="0">
                <a:spcBef>
                  <a:spcPct val="0"/>
                </a:spcBef>
                <a:spcAft>
                  <a:spcPct val="0"/>
                </a:spcAft>
                <a:buFont charset="0" panose="020b0604020202020204" pitchFamily="34" typeface="Arial"/>
                <a:defRPr kern="1200">
                  <a:solidFill>
                    <a:schemeClr val="tx1"/>
                  </a:solidFill>
                  <a:latin charset="0" panose="020f0502020204030204" pitchFamily="34" typeface="Calibri"/>
                  <a:ea charset="-122" panose="02010600030101010101" pitchFamily="2" typeface="宋体"/>
                  <a:cs typeface="+mn-cs"/>
                </a:defRPr>
              </a:lvl2pPr>
              <a:lvl3pPr algn="l" eaLnBrk="0" fontAlgn="base" hangingPunct="0" marL="914400" rtl="0">
                <a:spcBef>
                  <a:spcPct val="0"/>
                </a:spcBef>
                <a:spcAft>
                  <a:spcPct val="0"/>
                </a:spcAft>
                <a:buFont charset="0" panose="020b0604020202020204" pitchFamily="34" typeface="Arial"/>
                <a:defRPr kern="1200">
                  <a:solidFill>
                    <a:schemeClr val="tx1"/>
                  </a:solidFill>
                  <a:latin charset="0" panose="020f0502020204030204" pitchFamily="34" typeface="Calibri"/>
                  <a:ea charset="-122" panose="02010600030101010101" pitchFamily="2" typeface="宋体"/>
                  <a:cs typeface="+mn-cs"/>
                </a:defRPr>
              </a:lvl3pPr>
              <a:lvl4pPr algn="l" eaLnBrk="0" fontAlgn="base" hangingPunct="0" marL="1371600" rtl="0">
                <a:spcBef>
                  <a:spcPct val="0"/>
                </a:spcBef>
                <a:spcAft>
                  <a:spcPct val="0"/>
                </a:spcAft>
                <a:buFont charset="0" panose="020b0604020202020204" pitchFamily="34" typeface="Arial"/>
                <a:defRPr kern="1200">
                  <a:solidFill>
                    <a:schemeClr val="tx1"/>
                  </a:solidFill>
                  <a:latin charset="0" panose="020f0502020204030204" pitchFamily="34" typeface="Calibri"/>
                  <a:ea charset="-122" panose="02010600030101010101" pitchFamily="2" typeface="宋体"/>
                  <a:cs typeface="+mn-cs"/>
                </a:defRPr>
              </a:lvl4pPr>
              <a:lvl5pPr algn="l" eaLnBrk="0" fontAlgn="base" hangingPunct="0" marL="1828800" rtl="0">
                <a:spcBef>
                  <a:spcPct val="0"/>
                </a:spcBef>
                <a:spcAft>
                  <a:spcPct val="0"/>
                </a:spcAft>
                <a:buFont charset="0" panose="020b0604020202020204" pitchFamily="34" typeface="Arial"/>
                <a:defRPr kern="1200">
                  <a:solidFill>
                    <a:schemeClr val="tx1"/>
                  </a:solidFill>
                  <a:latin charset="0" panose="020f0502020204030204" pitchFamily="34" typeface="Calibri"/>
                  <a:ea charset="-122" panose="02010600030101010101" pitchFamily="2" typeface="宋体"/>
                  <a:cs typeface="+mn-cs"/>
                </a:defRPr>
              </a:lvl5pPr>
              <a:lvl6pPr algn="l" defTabSz="914400" eaLnBrk="1" hangingPunct="1" latinLnBrk="0" marL="2286000" rtl="0">
                <a:defRPr kern="1200">
                  <a:solidFill>
                    <a:schemeClr val="tx1"/>
                  </a:solidFill>
                  <a:latin charset="0" panose="020f0502020204030204" pitchFamily="34" typeface="Calibri"/>
                  <a:ea charset="-122" panose="02010600030101010101" pitchFamily="2" typeface="宋体"/>
                  <a:cs typeface="+mn-cs"/>
                </a:defRPr>
              </a:lvl6pPr>
              <a:lvl7pPr algn="l" defTabSz="914400" eaLnBrk="1" hangingPunct="1" latinLnBrk="0" marL="2743200" rtl="0">
                <a:defRPr kern="1200">
                  <a:solidFill>
                    <a:schemeClr val="tx1"/>
                  </a:solidFill>
                  <a:latin charset="0" panose="020f0502020204030204" pitchFamily="34" typeface="Calibri"/>
                  <a:ea charset="-122" panose="02010600030101010101" pitchFamily="2" typeface="宋体"/>
                  <a:cs typeface="+mn-cs"/>
                </a:defRPr>
              </a:lvl7pPr>
              <a:lvl8pPr algn="l" defTabSz="914400" eaLnBrk="1" hangingPunct="1" latinLnBrk="0" marL="3200400" rtl="0">
                <a:defRPr kern="1200">
                  <a:solidFill>
                    <a:schemeClr val="tx1"/>
                  </a:solidFill>
                  <a:latin charset="0" panose="020f0502020204030204" pitchFamily="34" typeface="Calibri"/>
                  <a:ea charset="-122" panose="02010600030101010101" pitchFamily="2" typeface="宋体"/>
                  <a:cs typeface="+mn-cs"/>
                </a:defRPr>
              </a:lvl8pPr>
              <a:lvl9pPr algn="l" defTabSz="914400" eaLnBrk="1" hangingPunct="1" latinLnBrk="0" marL="3657600" rtl="0">
                <a:defRPr kern="1200">
                  <a:solidFill>
                    <a:schemeClr val="tx1"/>
                  </a:solidFill>
                  <a:latin charset="0" panose="020f0502020204030204" pitchFamily="34" typeface="Calibri"/>
                  <a:ea charset="-122" panose="02010600030101010101" pitchFamily="2" typeface="宋体"/>
                  <a:cs typeface="+mn-cs"/>
                </a:defRPr>
              </a:lvl9pPr>
            </a:lstStyle>
            <a:p>
              <a:endParaRPr altLang="zh-CN" lang="zh-CN" sz="1600">
                <a:solidFill>
                  <a:srgbClr val="2CAA83"/>
                </a:solidFill>
                <a:sym charset="-122" pitchFamily="2" typeface="宋体"/>
              </a:endParaRPr>
            </a:p>
          </p:txBody>
        </p:sp>
        <p:sp>
          <p:nvSpPr>
            <p:cNvPr id="51" name="Freeform 9"/>
            <p:cNvSpPr>
              <a:spLocks noChangeArrowheads="1" noEditPoints="1"/>
            </p:cNvSpPr>
            <p:nvPr/>
          </p:nvSpPr>
          <p:spPr bwMode="auto">
            <a:xfrm>
              <a:off x="1157908" y="1213148"/>
              <a:ext cx="1414462" cy="1416050"/>
            </a:xfrm>
            <a:custGeom>
              <a:gdLst>
                <a:gd fmla="*/ 387 w 658" name="T0"/>
                <a:gd fmla="*/ 648 h 658" name="T1"/>
                <a:gd fmla="*/ 330 w 658" name="T2"/>
                <a:gd fmla="*/ 658 h 658" name="T3"/>
                <a:gd fmla="*/ 218 w 658" name="T4"/>
                <a:gd fmla="*/ 639 h 658" name="T5"/>
                <a:gd fmla="*/ 274 w 658" name="T6"/>
                <a:gd fmla="*/ 649 h 658" name="T7"/>
                <a:gd fmla="*/ 218 w 658" name="T8"/>
                <a:gd fmla="*/ 639 h 658" name="T9"/>
                <a:gd fmla="*/ 492 w 658" name="T10"/>
                <a:gd fmla="*/ 610 h 658" name="T11"/>
                <a:gd fmla="*/ 443 w 658" name="T12"/>
                <a:gd fmla="*/ 638 h 658" name="T13"/>
                <a:gd fmla="*/ 119 w 658" name="T14"/>
                <a:gd fmla="*/ 582 h 658" name="T15"/>
                <a:gd fmla="*/ 168 w 658" name="T16"/>
                <a:gd fmla="*/ 611 h 658" name="T17"/>
                <a:gd fmla="*/ 119 w 658" name="T18"/>
                <a:gd fmla="*/ 582 h 658" name="T19"/>
                <a:gd fmla="*/ 578 w 658" name="T20"/>
                <a:gd fmla="*/ 537 h 658" name="T21"/>
                <a:gd fmla="*/ 541 w 658" name="T22"/>
                <a:gd fmla="*/ 581 h 658" name="T23"/>
                <a:gd fmla="*/ 45 w 658" name="T24"/>
                <a:gd fmla="*/ 496 h 658" name="T25"/>
                <a:gd fmla="*/ 82 w 658" name="T26"/>
                <a:gd fmla="*/ 539 h 658" name="T27"/>
                <a:gd fmla="*/ 45 w 658" name="T28"/>
                <a:gd fmla="*/ 496 h 658" name="T29"/>
                <a:gd fmla="*/ 578 w 658" name="T30"/>
                <a:gd fmla="*/ 537 h 658" name="T31"/>
                <a:gd fmla="*/ 610 w 658" name="T32"/>
                <a:gd fmla="*/ 491 h 658" name="T33"/>
                <a:gd fmla="*/ 639 w 658" name="T34"/>
                <a:gd fmla="*/ 441 h 658" name="T35"/>
                <a:gd fmla="*/ 610 w 658" name="T36"/>
                <a:gd fmla="*/ 491 h 658" name="T37"/>
                <a:gd fmla="*/ 10 w 658" name="T38"/>
                <a:gd fmla="*/ 388 h 658" name="T39"/>
                <a:gd fmla="*/ 20 w 658" name="T40"/>
                <a:gd fmla="*/ 444 h 658" name="T41"/>
                <a:gd fmla="*/ 649 w 658" name="T42"/>
                <a:gd fmla="*/ 385 h 658" name="T43"/>
                <a:gd fmla="*/ 653 w 658" name="T44"/>
                <a:gd fmla="*/ 323 h 658" name="T45"/>
                <a:gd fmla="*/ 658 w 658" name="T46"/>
                <a:gd fmla="*/ 329 h 658" name="T47"/>
                <a:gd fmla="*/ 649 w 658" name="T48"/>
                <a:gd fmla="*/ 385 h 658" name="T49"/>
                <a:gd fmla="*/ 4 w 658" name="T50"/>
                <a:gd fmla="*/ 275 h 658" name="T51"/>
                <a:gd fmla="*/ 4 w 658" name="T52"/>
                <a:gd fmla="*/ 329 h 658" name="T53"/>
                <a:gd fmla="*/ 0 w 658" name="T54"/>
                <a:gd fmla="*/ 332 h 658" name="T55"/>
                <a:gd fmla="*/ 632 w 658" name="T56"/>
                <a:gd fmla="*/ 213 h 658" name="T57"/>
                <a:gd fmla="*/ 652 w 658" name="T58"/>
                <a:gd fmla="*/ 266 h 658" name="T59"/>
                <a:gd fmla="*/ 632 w 658" name="T60"/>
                <a:gd fmla="*/ 213 h 658" name="T61"/>
                <a:gd fmla="*/ 42 w 658" name="T62"/>
                <a:gd fmla="*/ 167 h 658" name="T63"/>
                <a:gd fmla="*/ 23 w 658" name="T64"/>
                <a:gd fmla="*/ 221 h 658" name="T65"/>
                <a:gd fmla="*/ 574 w 658" name="T66"/>
                <a:gd fmla="*/ 117 h 658" name="T67"/>
                <a:gd fmla="*/ 612 w 658" name="T68"/>
                <a:gd fmla="*/ 160 h 658" name="T69"/>
                <a:gd fmla="*/ 574 w 658" name="T70"/>
                <a:gd fmla="*/ 117 h 658" name="T71"/>
                <a:gd fmla="*/ 78 w 658" name="T72"/>
                <a:gd fmla="*/ 123 h 658" name="T73"/>
                <a:gd fmla="*/ 75 w 658" name="T74"/>
                <a:gd fmla="*/ 120 h 658" name="T75"/>
                <a:gd fmla="*/ 118 w 658" name="T76"/>
                <a:gd fmla="*/ 83 h 658" name="T77"/>
                <a:gd fmla="*/ 75 w 658" name="T78"/>
                <a:gd fmla="*/ 120 h 658" name="T79"/>
                <a:gd fmla="*/ 490 w 658" name="T80"/>
                <a:gd fmla="*/ 41 h 658" name="T81"/>
                <a:gd fmla="*/ 534 w 658" name="T82"/>
                <a:gd fmla="*/ 77 h 658" name="T83"/>
                <a:gd fmla="*/ 161 w 658" name="T84"/>
                <a:gd fmla="*/ 46 h 658" name="T85"/>
                <a:gd fmla="*/ 214 w 658" name="T86"/>
                <a:gd fmla="*/ 25 h 658" name="T87"/>
                <a:gd fmla="*/ 161 w 658" name="T88"/>
                <a:gd fmla="*/ 46 h 658" name="T89"/>
                <a:gd fmla="*/ 382 w 658" name="T90"/>
                <a:gd fmla="*/ 4 h 658" name="T91"/>
                <a:gd fmla="*/ 436 w 658" name="T92"/>
                <a:gd fmla="*/ 22 h 658" name="T93"/>
                <a:gd fmla="*/ 268 w 658" name="T94"/>
                <a:gd fmla="*/ 5 h 658" name="T95"/>
                <a:gd fmla="*/ 325 w 658" name="T96"/>
                <a:gd fmla="*/ 4 h 658" name="T97"/>
                <a:gd fmla="*/ 268 w 658" name="T98"/>
                <a:gd fmla="*/ 5 h 658"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w 658" name="T150"/>
                <a:gd fmla="*/ 0 h 658" name="T151"/>
                <a:gd fmla="*/ 658 w 658" name="T152"/>
                <a:gd fmla="*/ 658 h 658" name="T153"/>
              </a:gd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b="T153" l="T150" r="T152" t="T151"/>
              <a:pathLst>
                <a:path h="658" w="658">
                  <a:moveTo>
                    <a:pt x="330" y="653"/>
                  </a:moveTo>
                  <a:cubicBezTo>
                    <a:pt x="350" y="653"/>
                    <a:pt x="368" y="652"/>
                    <a:pt x="387" y="648"/>
                  </a:cubicBezTo>
                  <a:cubicBezTo>
                    <a:pt x="387" y="653"/>
                    <a:pt x="387" y="653"/>
                    <a:pt x="387" y="653"/>
                  </a:cubicBezTo>
                  <a:cubicBezTo>
                    <a:pt x="369" y="656"/>
                    <a:pt x="350" y="658"/>
                    <a:pt x="330" y="658"/>
                  </a:cubicBezTo>
                  <a:cubicBezTo>
                    <a:pt x="330" y="653"/>
                    <a:pt x="330" y="653"/>
                    <a:pt x="330" y="653"/>
                  </a:cubicBezTo>
                  <a:moveTo>
                    <a:pt x="218" y="639"/>
                  </a:moveTo>
                  <a:cubicBezTo>
                    <a:pt x="220" y="635"/>
                    <a:pt x="220" y="635"/>
                    <a:pt x="220" y="635"/>
                  </a:cubicBezTo>
                  <a:cubicBezTo>
                    <a:pt x="237" y="641"/>
                    <a:pt x="255" y="646"/>
                    <a:pt x="274" y="649"/>
                  </a:cubicBezTo>
                  <a:cubicBezTo>
                    <a:pt x="273" y="653"/>
                    <a:pt x="273" y="653"/>
                    <a:pt x="273" y="653"/>
                  </a:cubicBezTo>
                  <a:cubicBezTo>
                    <a:pt x="254" y="650"/>
                    <a:pt x="236" y="645"/>
                    <a:pt x="218" y="639"/>
                  </a:cubicBezTo>
                  <a:moveTo>
                    <a:pt x="441" y="634"/>
                  </a:moveTo>
                  <a:cubicBezTo>
                    <a:pt x="459" y="627"/>
                    <a:pt x="476" y="619"/>
                    <a:pt x="492" y="610"/>
                  </a:cubicBezTo>
                  <a:cubicBezTo>
                    <a:pt x="494" y="614"/>
                    <a:pt x="494" y="614"/>
                    <a:pt x="494" y="614"/>
                  </a:cubicBezTo>
                  <a:cubicBezTo>
                    <a:pt x="478" y="623"/>
                    <a:pt x="461" y="631"/>
                    <a:pt x="443" y="638"/>
                  </a:cubicBezTo>
                  <a:cubicBezTo>
                    <a:pt x="441" y="634"/>
                    <a:pt x="441" y="634"/>
                    <a:pt x="441" y="634"/>
                  </a:cubicBezTo>
                  <a:moveTo>
                    <a:pt x="119" y="582"/>
                  </a:moveTo>
                  <a:cubicBezTo>
                    <a:pt x="122" y="579"/>
                    <a:pt x="122" y="579"/>
                    <a:pt x="122" y="579"/>
                  </a:cubicBezTo>
                  <a:cubicBezTo>
                    <a:pt x="136" y="591"/>
                    <a:pt x="152" y="602"/>
                    <a:pt x="168" y="611"/>
                  </a:cubicBezTo>
                  <a:cubicBezTo>
                    <a:pt x="166" y="615"/>
                    <a:pt x="166" y="615"/>
                    <a:pt x="166" y="615"/>
                  </a:cubicBezTo>
                  <a:cubicBezTo>
                    <a:pt x="149" y="606"/>
                    <a:pt x="134" y="595"/>
                    <a:pt x="119" y="582"/>
                  </a:cubicBezTo>
                  <a:moveTo>
                    <a:pt x="538" y="577"/>
                  </a:moveTo>
                  <a:cubicBezTo>
                    <a:pt x="553" y="565"/>
                    <a:pt x="566" y="552"/>
                    <a:pt x="578" y="537"/>
                  </a:cubicBezTo>
                  <a:cubicBezTo>
                    <a:pt x="582" y="540"/>
                    <a:pt x="582" y="540"/>
                    <a:pt x="582" y="540"/>
                  </a:cubicBezTo>
                  <a:cubicBezTo>
                    <a:pt x="569" y="555"/>
                    <a:pt x="556" y="568"/>
                    <a:pt x="541" y="581"/>
                  </a:cubicBezTo>
                  <a:cubicBezTo>
                    <a:pt x="538" y="577"/>
                    <a:pt x="538" y="577"/>
                    <a:pt x="538" y="577"/>
                  </a:cubicBezTo>
                  <a:moveTo>
                    <a:pt x="45" y="496"/>
                  </a:moveTo>
                  <a:cubicBezTo>
                    <a:pt x="49" y="493"/>
                    <a:pt x="49" y="493"/>
                    <a:pt x="49" y="493"/>
                  </a:cubicBezTo>
                  <a:cubicBezTo>
                    <a:pt x="59" y="510"/>
                    <a:pt x="70" y="525"/>
                    <a:pt x="82" y="539"/>
                  </a:cubicBezTo>
                  <a:cubicBezTo>
                    <a:pt x="78" y="542"/>
                    <a:pt x="78" y="542"/>
                    <a:pt x="78" y="542"/>
                  </a:cubicBezTo>
                  <a:cubicBezTo>
                    <a:pt x="66" y="528"/>
                    <a:pt x="55" y="512"/>
                    <a:pt x="45" y="496"/>
                  </a:cubicBezTo>
                  <a:moveTo>
                    <a:pt x="578" y="537"/>
                  </a:moveTo>
                  <a:cubicBezTo>
                    <a:pt x="578" y="537"/>
                    <a:pt x="578" y="537"/>
                    <a:pt x="578" y="537"/>
                  </a:cubicBezTo>
                  <a:cubicBezTo>
                    <a:pt x="578" y="537"/>
                    <a:pt x="578" y="537"/>
                    <a:pt x="578" y="537"/>
                  </a:cubicBezTo>
                  <a:moveTo>
                    <a:pt x="610" y="491"/>
                  </a:moveTo>
                  <a:cubicBezTo>
                    <a:pt x="620" y="475"/>
                    <a:pt x="628" y="457"/>
                    <a:pt x="634" y="440"/>
                  </a:cubicBezTo>
                  <a:cubicBezTo>
                    <a:pt x="639" y="441"/>
                    <a:pt x="639" y="441"/>
                    <a:pt x="639" y="441"/>
                  </a:cubicBezTo>
                  <a:cubicBezTo>
                    <a:pt x="632" y="459"/>
                    <a:pt x="624" y="477"/>
                    <a:pt x="614" y="493"/>
                  </a:cubicBezTo>
                  <a:cubicBezTo>
                    <a:pt x="610" y="491"/>
                    <a:pt x="610" y="491"/>
                    <a:pt x="610" y="491"/>
                  </a:cubicBezTo>
                  <a:moveTo>
                    <a:pt x="5" y="389"/>
                  </a:moveTo>
                  <a:cubicBezTo>
                    <a:pt x="10" y="388"/>
                    <a:pt x="10" y="388"/>
                    <a:pt x="10" y="388"/>
                  </a:cubicBezTo>
                  <a:cubicBezTo>
                    <a:pt x="13" y="407"/>
                    <a:pt x="18" y="425"/>
                    <a:pt x="25" y="442"/>
                  </a:cubicBezTo>
                  <a:cubicBezTo>
                    <a:pt x="20" y="444"/>
                    <a:pt x="20" y="444"/>
                    <a:pt x="20" y="444"/>
                  </a:cubicBezTo>
                  <a:cubicBezTo>
                    <a:pt x="14" y="426"/>
                    <a:pt x="9" y="408"/>
                    <a:pt x="5" y="389"/>
                  </a:cubicBezTo>
                  <a:moveTo>
                    <a:pt x="649" y="385"/>
                  </a:moveTo>
                  <a:cubicBezTo>
                    <a:pt x="652" y="367"/>
                    <a:pt x="653" y="348"/>
                    <a:pt x="653" y="329"/>
                  </a:cubicBezTo>
                  <a:cubicBezTo>
                    <a:pt x="653" y="327"/>
                    <a:pt x="653" y="325"/>
                    <a:pt x="653" y="323"/>
                  </a:cubicBezTo>
                  <a:cubicBezTo>
                    <a:pt x="658" y="323"/>
                    <a:pt x="658" y="323"/>
                    <a:pt x="658" y="323"/>
                  </a:cubicBezTo>
                  <a:cubicBezTo>
                    <a:pt x="658" y="325"/>
                    <a:pt x="658" y="327"/>
                    <a:pt x="658" y="329"/>
                  </a:cubicBezTo>
                  <a:cubicBezTo>
                    <a:pt x="658" y="348"/>
                    <a:pt x="657" y="367"/>
                    <a:pt x="653" y="386"/>
                  </a:cubicBezTo>
                  <a:cubicBezTo>
                    <a:pt x="649" y="385"/>
                    <a:pt x="649" y="385"/>
                    <a:pt x="649" y="385"/>
                  </a:cubicBezTo>
                  <a:moveTo>
                    <a:pt x="0" y="329"/>
                  </a:moveTo>
                  <a:cubicBezTo>
                    <a:pt x="0" y="310"/>
                    <a:pt x="1" y="292"/>
                    <a:pt x="4" y="275"/>
                  </a:cubicBezTo>
                  <a:cubicBezTo>
                    <a:pt x="9" y="276"/>
                    <a:pt x="9" y="276"/>
                    <a:pt x="9" y="276"/>
                  </a:cubicBezTo>
                  <a:cubicBezTo>
                    <a:pt x="6" y="293"/>
                    <a:pt x="4" y="311"/>
                    <a:pt x="4" y="329"/>
                  </a:cubicBezTo>
                  <a:cubicBezTo>
                    <a:pt x="4" y="330"/>
                    <a:pt x="4" y="331"/>
                    <a:pt x="4" y="332"/>
                  </a:cubicBezTo>
                  <a:cubicBezTo>
                    <a:pt x="0" y="332"/>
                    <a:pt x="0" y="332"/>
                    <a:pt x="0" y="332"/>
                  </a:cubicBezTo>
                  <a:cubicBezTo>
                    <a:pt x="0" y="331"/>
                    <a:pt x="0" y="330"/>
                    <a:pt x="0" y="329"/>
                  </a:cubicBezTo>
                  <a:moveTo>
                    <a:pt x="632" y="213"/>
                  </a:moveTo>
                  <a:cubicBezTo>
                    <a:pt x="637" y="211"/>
                    <a:pt x="637" y="211"/>
                    <a:pt x="637" y="211"/>
                  </a:cubicBezTo>
                  <a:cubicBezTo>
                    <a:pt x="643" y="229"/>
                    <a:pt x="649" y="247"/>
                    <a:pt x="652" y="266"/>
                  </a:cubicBezTo>
                  <a:cubicBezTo>
                    <a:pt x="648" y="267"/>
                    <a:pt x="648" y="267"/>
                    <a:pt x="648" y="267"/>
                  </a:cubicBezTo>
                  <a:cubicBezTo>
                    <a:pt x="644" y="249"/>
                    <a:pt x="639" y="230"/>
                    <a:pt x="632" y="213"/>
                  </a:cubicBezTo>
                  <a:moveTo>
                    <a:pt x="18" y="219"/>
                  </a:moveTo>
                  <a:cubicBezTo>
                    <a:pt x="25" y="201"/>
                    <a:pt x="33" y="184"/>
                    <a:pt x="42" y="167"/>
                  </a:cubicBezTo>
                  <a:cubicBezTo>
                    <a:pt x="46" y="169"/>
                    <a:pt x="46" y="169"/>
                    <a:pt x="46" y="169"/>
                  </a:cubicBezTo>
                  <a:cubicBezTo>
                    <a:pt x="37" y="186"/>
                    <a:pt x="29" y="203"/>
                    <a:pt x="23" y="221"/>
                  </a:cubicBezTo>
                  <a:cubicBezTo>
                    <a:pt x="18" y="219"/>
                    <a:pt x="18" y="219"/>
                    <a:pt x="18" y="219"/>
                  </a:cubicBezTo>
                  <a:moveTo>
                    <a:pt x="574" y="117"/>
                  </a:moveTo>
                  <a:cubicBezTo>
                    <a:pt x="578" y="113"/>
                    <a:pt x="578" y="113"/>
                    <a:pt x="578" y="113"/>
                  </a:cubicBezTo>
                  <a:cubicBezTo>
                    <a:pt x="590" y="128"/>
                    <a:pt x="602" y="143"/>
                    <a:pt x="612" y="160"/>
                  </a:cubicBezTo>
                  <a:cubicBezTo>
                    <a:pt x="607" y="162"/>
                    <a:pt x="607" y="162"/>
                    <a:pt x="607" y="162"/>
                  </a:cubicBezTo>
                  <a:cubicBezTo>
                    <a:pt x="598" y="146"/>
                    <a:pt x="587" y="131"/>
                    <a:pt x="574" y="117"/>
                  </a:cubicBezTo>
                  <a:moveTo>
                    <a:pt x="78" y="123"/>
                  </a:moveTo>
                  <a:cubicBezTo>
                    <a:pt x="78" y="123"/>
                    <a:pt x="78" y="123"/>
                    <a:pt x="78" y="123"/>
                  </a:cubicBezTo>
                  <a:cubicBezTo>
                    <a:pt x="78" y="123"/>
                    <a:pt x="78" y="123"/>
                    <a:pt x="78" y="123"/>
                  </a:cubicBezTo>
                  <a:moveTo>
                    <a:pt x="75" y="120"/>
                  </a:moveTo>
                  <a:cubicBezTo>
                    <a:pt x="87" y="105"/>
                    <a:pt x="100" y="92"/>
                    <a:pt x="115" y="79"/>
                  </a:cubicBezTo>
                  <a:cubicBezTo>
                    <a:pt x="118" y="83"/>
                    <a:pt x="118" y="83"/>
                    <a:pt x="118" y="83"/>
                  </a:cubicBezTo>
                  <a:cubicBezTo>
                    <a:pt x="103" y="95"/>
                    <a:pt x="90" y="108"/>
                    <a:pt x="78" y="123"/>
                  </a:cubicBezTo>
                  <a:cubicBezTo>
                    <a:pt x="75" y="120"/>
                    <a:pt x="75" y="120"/>
                    <a:pt x="75" y="120"/>
                  </a:cubicBezTo>
                  <a:moveTo>
                    <a:pt x="487" y="46"/>
                  </a:moveTo>
                  <a:cubicBezTo>
                    <a:pt x="490" y="41"/>
                    <a:pt x="490" y="41"/>
                    <a:pt x="490" y="41"/>
                  </a:cubicBezTo>
                  <a:cubicBezTo>
                    <a:pt x="506" y="51"/>
                    <a:pt x="522" y="62"/>
                    <a:pt x="537" y="74"/>
                  </a:cubicBezTo>
                  <a:cubicBezTo>
                    <a:pt x="534" y="77"/>
                    <a:pt x="534" y="77"/>
                    <a:pt x="534" y="77"/>
                  </a:cubicBezTo>
                  <a:cubicBezTo>
                    <a:pt x="519" y="65"/>
                    <a:pt x="504" y="55"/>
                    <a:pt x="487" y="46"/>
                  </a:cubicBezTo>
                  <a:moveTo>
                    <a:pt x="161" y="46"/>
                  </a:moveTo>
                  <a:cubicBezTo>
                    <a:pt x="177" y="36"/>
                    <a:pt x="195" y="28"/>
                    <a:pt x="213" y="21"/>
                  </a:cubicBezTo>
                  <a:cubicBezTo>
                    <a:pt x="214" y="25"/>
                    <a:pt x="214" y="25"/>
                    <a:pt x="214" y="25"/>
                  </a:cubicBezTo>
                  <a:cubicBezTo>
                    <a:pt x="197" y="32"/>
                    <a:pt x="180" y="40"/>
                    <a:pt x="164" y="50"/>
                  </a:cubicBezTo>
                  <a:cubicBezTo>
                    <a:pt x="161" y="46"/>
                    <a:pt x="161" y="46"/>
                    <a:pt x="161" y="46"/>
                  </a:cubicBezTo>
                  <a:moveTo>
                    <a:pt x="381" y="9"/>
                  </a:moveTo>
                  <a:cubicBezTo>
                    <a:pt x="382" y="4"/>
                    <a:pt x="382" y="4"/>
                    <a:pt x="382" y="4"/>
                  </a:cubicBezTo>
                  <a:cubicBezTo>
                    <a:pt x="401" y="7"/>
                    <a:pt x="419" y="12"/>
                    <a:pt x="437" y="18"/>
                  </a:cubicBezTo>
                  <a:cubicBezTo>
                    <a:pt x="436" y="22"/>
                    <a:pt x="436" y="22"/>
                    <a:pt x="436" y="22"/>
                  </a:cubicBezTo>
                  <a:cubicBezTo>
                    <a:pt x="418" y="16"/>
                    <a:pt x="400" y="12"/>
                    <a:pt x="381" y="9"/>
                  </a:cubicBezTo>
                  <a:moveTo>
                    <a:pt x="268" y="5"/>
                  </a:moveTo>
                  <a:cubicBezTo>
                    <a:pt x="286" y="2"/>
                    <a:pt x="305" y="0"/>
                    <a:pt x="325" y="0"/>
                  </a:cubicBezTo>
                  <a:cubicBezTo>
                    <a:pt x="325" y="4"/>
                    <a:pt x="325" y="4"/>
                    <a:pt x="325" y="4"/>
                  </a:cubicBezTo>
                  <a:cubicBezTo>
                    <a:pt x="306" y="5"/>
                    <a:pt x="287" y="7"/>
                    <a:pt x="269" y="10"/>
                  </a:cubicBezTo>
                  <a:cubicBezTo>
                    <a:pt x="268" y="5"/>
                    <a:pt x="268" y="5"/>
                    <a:pt x="268" y="5"/>
                  </a:cubicBezTo>
                </a:path>
              </a:pathLst>
            </a:custGeom>
            <a:solidFill>
              <a:srgbClr val="0070C0"/>
            </a:solidFill>
            <a:ln cmpd="sng" w="9525">
              <a:solidFill>
                <a:srgbClr val="2CAA83"/>
              </a:solidFill>
              <a:bevel/>
            </a:ln>
            <a:extLst/>
          </p:spPr>
          <p:txBody>
            <a:bodyPr/>
            <a:lstStyle>
              <a:defPPr>
                <a:defRPr lang="zh-CN"/>
              </a:defPPr>
              <a:lvl1pPr algn="l" eaLnBrk="0" fontAlgn="base" hangingPunct="0" rtl="0">
                <a:spcBef>
                  <a:spcPct val="0"/>
                </a:spcBef>
                <a:spcAft>
                  <a:spcPct val="0"/>
                </a:spcAft>
                <a:buFont charset="0" panose="020b0604020202020204" pitchFamily="34" typeface="Arial"/>
                <a:defRPr kern="1200">
                  <a:solidFill>
                    <a:schemeClr val="tx1"/>
                  </a:solidFill>
                  <a:latin charset="0" panose="020f0502020204030204" pitchFamily="34" typeface="Calibri"/>
                  <a:ea charset="-122" panose="02010600030101010101" pitchFamily="2" typeface="宋体"/>
                  <a:cs typeface="+mn-cs"/>
                </a:defRPr>
              </a:lvl1pPr>
              <a:lvl2pPr algn="l" eaLnBrk="0" fontAlgn="base" hangingPunct="0" marL="457200" rtl="0">
                <a:spcBef>
                  <a:spcPct val="0"/>
                </a:spcBef>
                <a:spcAft>
                  <a:spcPct val="0"/>
                </a:spcAft>
                <a:buFont charset="0" panose="020b0604020202020204" pitchFamily="34" typeface="Arial"/>
                <a:defRPr kern="1200">
                  <a:solidFill>
                    <a:schemeClr val="tx1"/>
                  </a:solidFill>
                  <a:latin charset="0" panose="020f0502020204030204" pitchFamily="34" typeface="Calibri"/>
                  <a:ea charset="-122" panose="02010600030101010101" pitchFamily="2" typeface="宋体"/>
                  <a:cs typeface="+mn-cs"/>
                </a:defRPr>
              </a:lvl2pPr>
              <a:lvl3pPr algn="l" eaLnBrk="0" fontAlgn="base" hangingPunct="0" marL="914400" rtl="0">
                <a:spcBef>
                  <a:spcPct val="0"/>
                </a:spcBef>
                <a:spcAft>
                  <a:spcPct val="0"/>
                </a:spcAft>
                <a:buFont charset="0" panose="020b0604020202020204" pitchFamily="34" typeface="Arial"/>
                <a:defRPr kern="1200">
                  <a:solidFill>
                    <a:schemeClr val="tx1"/>
                  </a:solidFill>
                  <a:latin charset="0" panose="020f0502020204030204" pitchFamily="34" typeface="Calibri"/>
                  <a:ea charset="-122" panose="02010600030101010101" pitchFamily="2" typeface="宋体"/>
                  <a:cs typeface="+mn-cs"/>
                </a:defRPr>
              </a:lvl3pPr>
              <a:lvl4pPr algn="l" eaLnBrk="0" fontAlgn="base" hangingPunct="0" marL="1371600" rtl="0">
                <a:spcBef>
                  <a:spcPct val="0"/>
                </a:spcBef>
                <a:spcAft>
                  <a:spcPct val="0"/>
                </a:spcAft>
                <a:buFont charset="0" panose="020b0604020202020204" pitchFamily="34" typeface="Arial"/>
                <a:defRPr kern="1200">
                  <a:solidFill>
                    <a:schemeClr val="tx1"/>
                  </a:solidFill>
                  <a:latin charset="0" panose="020f0502020204030204" pitchFamily="34" typeface="Calibri"/>
                  <a:ea charset="-122" panose="02010600030101010101" pitchFamily="2" typeface="宋体"/>
                  <a:cs typeface="+mn-cs"/>
                </a:defRPr>
              </a:lvl4pPr>
              <a:lvl5pPr algn="l" eaLnBrk="0" fontAlgn="base" hangingPunct="0" marL="1828800" rtl="0">
                <a:spcBef>
                  <a:spcPct val="0"/>
                </a:spcBef>
                <a:spcAft>
                  <a:spcPct val="0"/>
                </a:spcAft>
                <a:buFont charset="0" panose="020b0604020202020204" pitchFamily="34" typeface="Arial"/>
                <a:defRPr kern="1200">
                  <a:solidFill>
                    <a:schemeClr val="tx1"/>
                  </a:solidFill>
                  <a:latin charset="0" panose="020f0502020204030204" pitchFamily="34" typeface="Calibri"/>
                  <a:ea charset="-122" panose="02010600030101010101" pitchFamily="2" typeface="宋体"/>
                  <a:cs typeface="+mn-cs"/>
                </a:defRPr>
              </a:lvl5pPr>
              <a:lvl6pPr algn="l" defTabSz="914400" eaLnBrk="1" hangingPunct="1" latinLnBrk="0" marL="2286000" rtl="0">
                <a:defRPr kern="1200">
                  <a:solidFill>
                    <a:schemeClr val="tx1"/>
                  </a:solidFill>
                  <a:latin charset="0" panose="020f0502020204030204" pitchFamily="34" typeface="Calibri"/>
                  <a:ea charset="-122" panose="02010600030101010101" pitchFamily="2" typeface="宋体"/>
                  <a:cs typeface="+mn-cs"/>
                </a:defRPr>
              </a:lvl6pPr>
              <a:lvl7pPr algn="l" defTabSz="914400" eaLnBrk="1" hangingPunct="1" latinLnBrk="0" marL="2743200" rtl="0">
                <a:defRPr kern="1200">
                  <a:solidFill>
                    <a:schemeClr val="tx1"/>
                  </a:solidFill>
                  <a:latin charset="0" panose="020f0502020204030204" pitchFamily="34" typeface="Calibri"/>
                  <a:ea charset="-122" panose="02010600030101010101" pitchFamily="2" typeface="宋体"/>
                  <a:cs typeface="+mn-cs"/>
                </a:defRPr>
              </a:lvl7pPr>
              <a:lvl8pPr algn="l" defTabSz="914400" eaLnBrk="1" hangingPunct="1" latinLnBrk="0" marL="3200400" rtl="0">
                <a:defRPr kern="1200">
                  <a:solidFill>
                    <a:schemeClr val="tx1"/>
                  </a:solidFill>
                  <a:latin charset="0" panose="020f0502020204030204" pitchFamily="34" typeface="Calibri"/>
                  <a:ea charset="-122" panose="02010600030101010101" pitchFamily="2" typeface="宋体"/>
                  <a:cs typeface="+mn-cs"/>
                </a:defRPr>
              </a:lvl8pPr>
              <a:lvl9pPr algn="l" defTabSz="914400" eaLnBrk="1" hangingPunct="1" latinLnBrk="0" marL="3657600" rtl="0">
                <a:defRPr kern="1200">
                  <a:solidFill>
                    <a:schemeClr val="tx1"/>
                  </a:solidFill>
                  <a:latin charset="0" panose="020f0502020204030204" pitchFamily="34" typeface="Calibri"/>
                  <a:ea charset="-122" panose="02010600030101010101" pitchFamily="2" typeface="宋体"/>
                  <a:cs typeface="+mn-cs"/>
                </a:defRPr>
              </a:lvl9pPr>
            </a:lstStyle>
            <a:p>
              <a:endParaRPr altLang="zh-CN" lang="zh-CN" sz="1600">
                <a:solidFill>
                  <a:srgbClr val="2CAA83"/>
                </a:solidFill>
                <a:sym charset="-122" pitchFamily="2" typeface="宋体"/>
              </a:endParaRPr>
            </a:p>
          </p:txBody>
        </p:sp>
        <p:sp>
          <p:nvSpPr>
            <p:cNvPr id="52" name="Freeform 12"/>
            <p:cNvSpPr>
              <a:spLocks noChangeArrowheads="1" noEditPoints="1"/>
            </p:cNvSpPr>
            <p:nvPr/>
          </p:nvSpPr>
          <p:spPr bwMode="auto">
            <a:xfrm>
              <a:off x="1427783" y="2478385"/>
              <a:ext cx="792162" cy="107950"/>
            </a:xfrm>
            <a:custGeom>
              <a:gdLst>
                <a:gd fmla="*/ 366 w 368" name="T0"/>
                <a:gd fmla="*/ 22 h 50" name="T1"/>
                <a:gd fmla="*/ 315 w 368" name="T2"/>
                <a:gd fmla="*/ 46 h 50" name="T3"/>
                <a:gd fmla="*/ 317 w 368" name="T4"/>
                <a:gd fmla="*/ 50 h 50" name="T5"/>
                <a:gd fmla="*/ 368 w 368" name="T6"/>
                <a:gd fmla="*/ 26 h 50" name="T7"/>
                <a:gd fmla="*/ 366 w 368" name="T8"/>
                <a:gd fmla="*/ 22 h 50" name="T9"/>
                <a:gd fmla="*/ 8 w 368" name="T10"/>
                <a:gd fmla="*/ 0 h 50" name="T11"/>
                <a:gd fmla="*/ 0 w 368" name="T12"/>
                <a:gd fmla="*/ 0 h 50" name="T13"/>
                <a:gd fmla="*/ 40 w 368" name="T14"/>
                <a:gd fmla="*/ 27 h 50" name="T15"/>
                <a:gd fmla="*/ 42 w 368" name="T16"/>
                <a:gd fmla="*/ 23 h 50" name="T17"/>
                <a:gd fmla="*/ 8 w 368" name="T18"/>
                <a:gd fmla="*/ 0 h 50"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 fmla="*/ 0 w 368" name="T30"/>
                <a:gd fmla="*/ 0 h 50" name="T31"/>
                <a:gd fmla="*/ 368 w 368" name="T32"/>
                <a:gd fmla="*/ 50 h 50" name="T33"/>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T33" l="T30" r="T32" t="T31"/>
              <a:pathLst>
                <a:path h="50" w="368">
                  <a:moveTo>
                    <a:pt x="366" y="22"/>
                  </a:moveTo>
                  <a:cubicBezTo>
                    <a:pt x="350" y="31"/>
                    <a:pt x="333" y="39"/>
                    <a:pt x="315" y="46"/>
                  </a:cubicBezTo>
                  <a:cubicBezTo>
                    <a:pt x="317" y="50"/>
                    <a:pt x="317" y="50"/>
                    <a:pt x="317" y="50"/>
                  </a:cubicBezTo>
                  <a:cubicBezTo>
                    <a:pt x="335" y="43"/>
                    <a:pt x="352" y="35"/>
                    <a:pt x="368" y="26"/>
                  </a:cubicBezTo>
                  <a:cubicBezTo>
                    <a:pt x="366" y="22"/>
                    <a:pt x="366" y="22"/>
                    <a:pt x="366" y="22"/>
                  </a:cubicBezTo>
                  <a:moveTo>
                    <a:pt x="8" y="0"/>
                  </a:moveTo>
                  <a:cubicBezTo>
                    <a:pt x="0" y="0"/>
                    <a:pt x="0" y="0"/>
                    <a:pt x="0" y="0"/>
                  </a:cubicBezTo>
                  <a:cubicBezTo>
                    <a:pt x="13" y="10"/>
                    <a:pt x="26" y="19"/>
                    <a:pt x="40" y="27"/>
                  </a:cubicBezTo>
                  <a:cubicBezTo>
                    <a:pt x="42" y="23"/>
                    <a:pt x="42" y="23"/>
                    <a:pt x="42" y="23"/>
                  </a:cubicBezTo>
                  <a:cubicBezTo>
                    <a:pt x="30" y="16"/>
                    <a:pt x="19" y="9"/>
                    <a:pt x="8" y="0"/>
                  </a:cubicBezTo>
                </a:path>
              </a:pathLst>
            </a:custGeom>
            <a:solidFill>
              <a:srgbClr val="F83003"/>
            </a:solidFill>
            <a:ln>
              <a:noFill/>
            </a:ln>
            <a:extLst>
              <a:ext uri="{91240B29-F687-4F45-9708-019B960494DF}">
                <a14:hiddenLine cmpd="sng" w="9525">
                  <a:solidFill>
                    <a:srgbClr val="000000"/>
                  </a:solidFill>
                  <a:bevel/>
                  <a:headEnd/>
                  <a:tailEnd/>
                </a14:hiddenLine>
              </a:ext>
            </a:extLst>
          </p:spPr>
          <p:txBody>
            <a:bodyPr/>
            <a:lstStyle>
              <a:defPPr>
                <a:defRPr lang="zh-CN"/>
              </a:defPPr>
              <a:lvl1pPr algn="l" eaLnBrk="0" fontAlgn="base" hangingPunct="0" rtl="0">
                <a:spcBef>
                  <a:spcPct val="0"/>
                </a:spcBef>
                <a:spcAft>
                  <a:spcPct val="0"/>
                </a:spcAft>
                <a:buFont charset="0" panose="020b0604020202020204" pitchFamily="34" typeface="Arial"/>
                <a:defRPr kern="1200">
                  <a:solidFill>
                    <a:schemeClr val="tx1"/>
                  </a:solidFill>
                  <a:latin charset="0" panose="020f0502020204030204" pitchFamily="34" typeface="Calibri"/>
                  <a:ea charset="-122" panose="02010600030101010101" pitchFamily="2" typeface="宋体"/>
                  <a:cs typeface="+mn-cs"/>
                </a:defRPr>
              </a:lvl1pPr>
              <a:lvl2pPr algn="l" eaLnBrk="0" fontAlgn="base" hangingPunct="0" marL="457200" rtl="0">
                <a:spcBef>
                  <a:spcPct val="0"/>
                </a:spcBef>
                <a:spcAft>
                  <a:spcPct val="0"/>
                </a:spcAft>
                <a:buFont charset="0" panose="020b0604020202020204" pitchFamily="34" typeface="Arial"/>
                <a:defRPr kern="1200">
                  <a:solidFill>
                    <a:schemeClr val="tx1"/>
                  </a:solidFill>
                  <a:latin charset="0" panose="020f0502020204030204" pitchFamily="34" typeface="Calibri"/>
                  <a:ea charset="-122" panose="02010600030101010101" pitchFamily="2" typeface="宋体"/>
                  <a:cs typeface="+mn-cs"/>
                </a:defRPr>
              </a:lvl2pPr>
              <a:lvl3pPr algn="l" eaLnBrk="0" fontAlgn="base" hangingPunct="0" marL="914400" rtl="0">
                <a:spcBef>
                  <a:spcPct val="0"/>
                </a:spcBef>
                <a:spcAft>
                  <a:spcPct val="0"/>
                </a:spcAft>
                <a:buFont charset="0" panose="020b0604020202020204" pitchFamily="34" typeface="Arial"/>
                <a:defRPr kern="1200">
                  <a:solidFill>
                    <a:schemeClr val="tx1"/>
                  </a:solidFill>
                  <a:latin charset="0" panose="020f0502020204030204" pitchFamily="34" typeface="Calibri"/>
                  <a:ea charset="-122" panose="02010600030101010101" pitchFamily="2" typeface="宋体"/>
                  <a:cs typeface="+mn-cs"/>
                </a:defRPr>
              </a:lvl3pPr>
              <a:lvl4pPr algn="l" eaLnBrk="0" fontAlgn="base" hangingPunct="0" marL="1371600" rtl="0">
                <a:spcBef>
                  <a:spcPct val="0"/>
                </a:spcBef>
                <a:spcAft>
                  <a:spcPct val="0"/>
                </a:spcAft>
                <a:buFont charset="0" panose="020b0604020202020204" pitchFamily="34" typeface="Arial"/>
                <a:defRPr kern="1200">
                  <a:solidFill>
                    <a:schemeClr val="tx1"/>
                  </a:solidFill>
                  <a:latin charset="0" panose="020f0502020204030204" pitchFamily="34" typeface="Calibri"/>
                  <a:ea charset="-122" panose="02010600030101010101" pitchFamily="2" typeface="宋体"/>
                  <a:cs typeface="+mn-cs"/>
                </a:defRPr>
              </a:lvl4pPr>
              <a:lvl5pPr algn="l" eaLnBrk="0" fontAlgn="base" hangingPunct="0" marL="1828800" rtl="0">
                <a:spcBef>
                  <a:spcPct val="0"/>
                </a:spcBef>
                <a:spcAft>
                  <a:spcPct val="0"/>
                </a:spcAft>
                <a:buFont charset="0" panose="020b0604020202020204" pitchFamily="34" typeface="Arial"/>
                <a:defRPr kern="1200">
                  <a:solidFill>
                    <a:schemeClr val="tx1"/>
                  </a:solidFill>
                  <a:latin charset="0" panose="020f0502020204030204" pitchFamily="34" typeface="Calibri"/>
                  <a:ea charset="-122" panose="02010600030101010101" pitchFamily="2" typeface="宋体"/>
                  <a:cs typeface="+mn-cs"/>
                </a:defRPr>
              </a:lvl5pPr>
              <a:lvl6pPr algn="l" defTabSz="914400" eaLnBrk="1" hangingPunct="1" latinLnBrk="0" marL="2286000" rtl="0">
                <a:defRPr kern="1200">
                  <a:solidFill>
                    <a:schemeClr val="tx1"/>
                  </a:solidFill>
                  <a:latin charset="0" panose="020f0502020204030204" pitchFamily="34" typeface="Calibri"/>
                  <a:ea charset="-122" panose="02010600030101010101" pitchFamily="2" typeface="宋体"/>
                  <a:cs typeface="+mn-cs"/>
                </a:defRPr>
              </a:lvl6pPr>
              <a:lvl7pPr algn="l" defTabSz="914400" eaLnBrk="1" hangingPunct="1" latinLnBrk="0" marL="2743200" rtl="0">
                <a:defRPr kern="1200">
                  <a:solidFill>
                    <a:schemeClr val="tx1"/>
                  </a:solidFill>
                  <a:latin charset="0" panose="020f0502020204030204" pitchFamily="34" typeface="Calibri"/>
                  <a:ea charset="-122" panose="02010600030101010101" pitchFamily="2" typeface="宋体"/>
                  <a:cs typeface="+mn-cs"/>
                </a:defRPr>
              </a:lvl7pPr>
              <a:lvl8pPr algn="l" defTabSz="914400" eaLnBrk="1" hangingPunct="1" latinLnBrk="0" marL="3200400" rtl="0">
                <a:defRPr kern="1200">
                  <a:solidFill>
                    <a:schemeClr val="tx1"/>
                  </a:solidFill>
                  <a:latin charset="0" panose="020f0502020204030204" pitchFamily="34" typeface="Calibri"/>
                  <a:ea charset="-122" panose="02010600030101010101" pitchFamily="2" typeface="宋体"/>
                  <a:cs typeface="+mn-cs"/>
                </a:defRPr>
              </a:lvl8pPr>
              <a:lvl9pPr algn="l" defTabSz="914400" eaLnBrk="1" hangingPunct="1" latinLnBrk="0" marL="3657600" rtl="0">
                <a:defRPr kern="1200">
                  <a:solidFill>
                    <a:schemeClr val="tx1"/>
                  </a:solidFill>
                  <a:latin charset="0" panose="020f0502020204030204" pitchFamily="34" typeface="Calibri"/>
                  <a:ea charset="-122" panose="02010600030101010101" pitchFamily="2" typeface="宋体"/>
                  <a:cs typeface="+mn-cs"/>
                </a:defRPr>
              </a:lvl9pPr>
            </a:lstStyle>
            <a:p>
              <a:endParaRPr altLang="zh-CN" lang="zh-CN" sz="1600">
                <a:solidFill>
                  <a:srgbClr val="2CAA83"/>
                </a:solidFill>
                <a:sym charset="-122" pitchFamily="2" typeface="宋体"/>
              </a:endParaRPr>
            </a:p>
          </p:txBody>
        </p:sp>
        <p:sp>
          <p:nvSpPr>
            <p:cNvPr id="53" name="TextBox 682"/>
            <p:cNvSpPr>
              <a:spLocks noChangeArrowheads="1"/>
            </p:cNvSpPr>
            <p:nvPr/>
          </p:nvSpPr>
          <p:spPr bwMode="auto">
            <a:xfrm>
              <a:off x="1419845" y="1703685"/>
              <a:ext cx="436880"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defPPr>
                <a:defRPr lang="zh-CN"/>
              </a:defPPr>
              <a:lvl1pPr algn="l" eaLnBrk="0" fontAlgn="base" hangingPunct="0" rtl="0">
                <a:spcBef>
                  <a:spcPct val="0"/>
                </a:spcBef>
                <a:spcAft>
                  <a:spcPct val="0"/>
                </a:spcAft>
                <a:buFont charset="0" panose="020b0604020202020204" pitchFamily="34" typeface="Arial"/>
                <a:defRPr kern="1200">
                  <a:solidFill>
                    <a:schemeClr val="tx1"/>
                  </a:solidFill>
                  <a:latin charset="0" panose="020f0502020204030204" pitchFamily="34" typeface="Calibri"/>
                  <a:ea charset="-122" panose="02010600030101010101" pitchFamily="2" typeface="宋体"/>
                  <a:cs typeface="+mn-cs"/>
                </a:defRPr>
              </a:lvl1pPr>
              <a:lvl2pPr algn="l" eaLnBrk="0" fontAlgn="base" hangingPunct="0" marL="457200" rtl="0">
                <a:spcBef>
                  <a:spcPct val="0"/>
                </a:spcBef>
                <a:spcAft>
                  <a:spcPct val="0"/>
                </a:spcAft>
                <a:buFont charset="0" panose="020b0604020202020204" pitchFamily="34" typeface="Arial"/>
                <a:defRPr kern="1200">
                  <a:solidFill>
                    <a:schemeClr val="tx1"/>
                  </a:solidFill>
                  <a:latin charset="0" panose="020f0502020204030204" pitchFamily="34" typeface="Calibri"/>
                  <a:ea charset="-122" panose="02010600030101010101" pitchFamily="2" typeface="宋体"/>
                  <a:cs typeface="+mn-cs"/>
                </a:defRPr>
              </a:lvl2pPr>
              <a:lvl3pPr algn="l" eaLnBrk="0" fontAlgn="base" hangingPunct="0" marL="914400" rtl="0">
                <a:spcBef>
                  <a:spcPct val="0"/>
                </a:spcBef>
                <a:spcAft>
                  <a:spcPct val="0"/>
                </a:spcAft>
                <a:buFont charset="0" panose="020b0604020202020204" pitchFamily="34" typeface="Arial"/>
                <a:defRPr kern="1200">
                  <a:solidFill>
                    <a:schemeClr val="tx1"/>
                  </a:solidFill>
                  <a:latin charset="0" panose="020f0502020204030204" pitchFamily="34" typeface="Calibri"/>
                  <a:ea charset="-122" panose="02010600030101010101" pitchFamily="2" typeface="宋体"/>
                  <a:cs typeface="+mn-cs"/>
                </a:defRPr>
              </a:lvl3pPr>
              <a:lvl4pPr algn="l" eaLnBrk="0" fontAlgn="base" hangingPunct="0" marL="1371600" rtl="0">
                <a:spcBef>
                  <a:spcPct val="0"/>
                </a:spcBef>
                <a:spcAft>
                  <a:spcPct val="0"/>
                </a:spcAft>
                <a:buFont charset="0" panose="020b0604020202020204" pitchFamily="34" typeface="Arial"/>
                <a:defRPr kern="1200">
                  <a:solidFill>
                    <a:schemeClr val="tx1"/>
                  </a:solidFill>
                  <a:latin charset="0" panose="020f0502020204030204" pitchFamily="34" typeface="Calibri"/>
                  <a:ea charset="-122" panose="02010600030101010101" pitchFamily="2" typeface="宋体"/>
                  <a:cs typeface="+mn-cs"/>
                </a:defRPr>
              </a:lvl4pPr>
              <a:lvl5pPr algn="l" eaLnBrk="0" fontAlgn="base" hangingPunct="0" marL="1828800" rtl="0">
                <a:spcBef>
                  <a:spcPct val="0"/>
                </a:spcBef>
                <a:spcAft>
                  <a:spcPct val="0"/>
                </a:spcAft>
                <a:buFont charset="0" panose="020b0604020202020204" pitchFamily="34" typeface="Arial"/>
                <a:defRPr kern="1200">
                  <a:solidFill>
                    <a:schemeClr val="tx1"/>
                  </a:solidFill>
                  <a:latin charset="0" panose="020f0502020204030204" pitchFamily="34" typeface="Calibri"/>
                  <a:ea charset="-122" panose="02010600030101010101" pitchFamily="2" typeface="宋体"/>
                  <a:cs typeface="+mn-cs"/>
                </a:defRPr>
              </a:lvl5pPr>
              <a:lvl6pPr algn="l" defTabSz="914400" eaLnBrk="1" hangingPunct="1" latinLnBrk="0" marL="2286000" rtl="0">
                <a:defRPr kern="1200">
                  <a:solidFill>
                    <a:schemeClr val="tx1"/>
                  </a:solidFill>
                  <a:latin charset="0" panose="020f0502020204030204" pitchFamily="34" typeface="Calibri"/>
                  <a:ea charset="-122" panose="02010600030101010101" pitchFamily="2" typeface="宋体"/>
                  <a:cs typeface="+mn-cs"/>
                </a:defRPr>
              </a:lvl6pPr>
              <a:lvl7pPr algn="l" defTabSz="914400" eaLnBrk="1" hangingPunct="1" latinLnBrk="0" marL="2743200" rtl="0">
                <a:defRPr kern="1200">
                  <a:solidFill>
                    <a:schemeClr val="tx1"/>
                  </a:solidFill>
                  <a:latin charset="0" panose="020f0502020204030204" pitchFamily="34" typeface="Calibri"/>
                  <a:ea charset="-122" panose="02010600030101010101" pitchFamily="2" typeface="宋体"/>
                  <a:cs typeface="+mn-cs"/>
                </a:defRPr>
              </a:lvl7pPr>
              <a:lvl8pPr algn="l" defTabSz="914400" eaLnBrk="1" hangingPunct="1" latinLnBrk="0" marL="3200400" rtl="0">
                <a:defRPr kern="1200">
                  <a:solidFill>
                    <a:schemeClr val="tx1"/>
                  </a:solidFill>
                  <a:latin charset="0" panose="020f0502020204030204" pitchFamily="34" typeface="Calibri"/>
                  <a:ea charset="-122" panose="02010600030101010101" pitchFamily="2" typeface="宋体"/>
                  <a:cs typeface="+mn-cs"/>
                </a:defRPr>
              </a:lvl8pPr>
              <a:lvl9pPr algn="l" defTabSz="914400" eaLnBrk="1" hangingPunct="1" latinLnBrk="0" marL="3657600" rtl="0">
                <a:defRPr kern="1200">
                  <a:solidFill>
                    <a:schemeClr val="tx1"/>
                  </a:solidFill>
                  <a:latin charset="0" panose="020f0502020204030204" pitchFamily="34" typeface="Calibri"/>
                  <a:ea charset="-122" panose="02010600030101010101" pitchFamily="2" typeface="宋体"/>
                  <a:cs typeface="+mn-cs"/>
                </a:defRPr>
              </a:lvl9pPr>
            </a:lstStyle>
            <a:p>
              <a:r>
                <a:rPr b="1" lang="en-US" sz="2000">
                  <a:solidFill>
                    <a:srgbClr val="2CAA83"/>
                  </a:solidFill>
                  <a:latin charset="-122" pitchFamily="2" typeface="方正中等线简体"/>
                  <a:ea charset="-122" pitchFamily="2" typeface="方正中等线简体"/>
                </a:rPr>
                <a:t>8%</a:t>
              </a:r>
            </a:p>
          </p:txBody>
        </p:sp>
      </p:grpSp>
      <p:grpSp>
        <p:nvGrpSpPr>
          <p:cNvPr id="54" name="组合 53"/>
          <p:cNvGrpSpPr/>
          <p:nvPr/>
        </p:nvGrpSpPr>
        <p:grpSpPr>
          <a:xfrm>
            <a:off x="4782729" y="1233785"/>
            <a:ext cx="1643063" cy="1414463"/>
            <a:chOff x="4782729" y="1233785"/>
            <a:chExt cx="1643063" cy="1414463"/>
          </a:xfrm>
        </p:grpSpPr>
        <p:sp>
          <p:nvSpPr>
            <p:cNvPr id="55" name="Freeform 636"/>
            <p:cNvSpPr>
              <a:spLocks noChangeArrowheads="1"/>
            </p:cNvSpPr>
            <p:nvPr/>
          </p:nvSpPr>
          <p:spPr bwMode="auto">
            <a:xfrm>
              <a:off x="5170079" y="1325860"/>
              <a:ext cx="1049338" cy="615950"/>
            </a:xfrm>
            <a:custGeom>
              <a:gdLst>
                <a:gd fmla="*/ 404 w 488" name="T0"/>
                <a:gd fmla="*/ 84 h 286" name="T1"/>
                <a:gd fmla="*/ 202 w 488" name="T2"/>
                <a:gd fmla="*/ 0 h 286" name="T3"/>
                <a:gd fmla="*/ 0 w 488" name="T4"/>
                <a:gd fmla="*/ 84 h 286" name="T5"/>
                <a:gd fmla="*/ 202 w 488" name="T6"/>
                <a:gd fmla="*/ 286 h 286" name="T7"/>
                <a:gd fmla="*/ 488 w 488" name="T8"/>
                <a:gd fmla="*/ 286 h 286" name="T9"/>
                <a:gd fmla="*/ 404 w 488" name="T10"/>
                <a:gd fmla="*/ 84 h 286" name="T11"/>
                <a:gd fmla="*/ 0 60000 65536" name="T12"/>
                <a:gd fmla="*/ 0 60000 65536" name="T13"/>
                <a:gd fmla="*/ 0 60000 65536" name="T14"/>
                <a:gd fmla="*/ 0 60000 65536" name="T15"/>
                <a:gd fmla="*/ 0 60000 65536" name="T16"/>
                <a:gd fmla="*/ 0 60000 65536" name="T17"/>
                <a:gd fmla="*/ 0 w 488" name="T18"/>
                <a:gd fmla="*/ 0 h 286" name="T19"/>
                <a:gd fmla="*/ 488 w 488" name="T20"/>
                <a:gd fmla="*/ 286 h 286" name="T21"/>
              </a:gdLst>
              <a:cxnLst>
                <a:cxn ang="T12">
                  <a:pos x="T0" y="T1"/>
                </a:cxn>
                <a:cxn ang="T13">
                  <a:pos x="T2" y="T3"/>
                </a:cxn>
                <a:cxn ang="T14">
                  <a:pos x="T4" y="T5"/>
                </a:cxn>
                <a:cxn ang="T15">
                  <a:pos x="T6" y="T7"/>
                </a:cxn>
                <a:cxn ang="T16">
                  <a:pos x="T8" y="T9"/>
                </a:cxn>
                <a:cxn ang="T17">
                  <a:pos x="T10" y="T11"/>
                </a:cxn>
              </a:cxnLst>
              <a:rect b="T21" l="T18" r="T20" t="T19"/>
              <a:pathLst>
                <a:path h="286" w="488">
                  <a:moveTo>
                    <a:pt x="404" y="84"/>
                  </a:moveTo>
                  <a:cubicBezTo>
                    <a:pt x="352" y="32"/>
                    <a:pt x="281" y="0"/>
                    <a:pt x="202" y="0"/>
                  </a:cubicBezTo>
                  <a:cubicBezTo>
                    <a:pt x="123" y="0"/>
                    <a:pt x="52" y="32"/>
                    <a:pt x="0" y="84"/>
                  </a:cubicBezTo>
                  <a:cubicBezTo>
                    <a:pt x="202" y="286"/>
                    <a:pt x="202" y="286"/>
                    <a:pt x="202" y="286"/>
                  </a:cubicBezTo>
                  <a:cubicBezTo>
                    <a:pt x="488" y="286"/>
                    <a:pt x="488" y="286"/>
                    <a:pt x="488" y="286"/>
                  </a:cubicBezTo>
                  <a:cubicBezTo>
                    <a:pt x="488" y="207"/>
                    <a:pt x="456" y="135"/>
                    <a:pt x="404" y="84"/>
                  </a:cubicBezTo>
                </a:path>
              </a:pathLst>
            </a:custGeom>
            <a:solidFill>
              <a:srgbClr val="7C7B3A"/>
            </a:solidFill>
            <a:ln>
              <a:noFill/>
            </a:ln>
            <a:extLst>
              <a:ext uri="{91240B29-F687-4F45-9708-019B960494DF}">
                <a14:hiddenLine cmpd="sng" w="9525">
                  <a:solidFill>
                    <a:srgbClr val="000000"/>
                  </a:solidFill>
                  <a:bevel/>
                  <a:headEnd/>
                  <a:tailEnd/>
                </a14:hiddenLine>
              </a:ext>
            </a:extLst>
          </p:spPr>
          <p:txBody>
            <a:bodyPr/>
            <a:lstStyle>
              <a:defPPr>
                <a:defRPr lang="zh-CN"/>
              </a:defPPr>
              <a:lvl1pPr algn="l" eaLnBrk="0" fontAlgn="base" hangingPunct="0" rtl="0">
                <a:spcBef>
                  <a:spcPct val="0"/>
                </a:spcBef>
                <a:spcAft>
                  <a:spcPct val="0"/>
                </a:spcAft>
                <a:buFont charset="0" panose="020b0604020202020204" pitchFamily="34" typeface="Arial"/>
                <a:defRPr kern="1200">
                  <a:solidFill>
                    <a:schemeClr val="tx1"/>
                  </a:solidFill>
                  <a:latin charset="0" panose="020f0502020204030204" pitchFamily="34" typeface="Calibri"/>
                  <a:ea charset="-122" panose="02010600030101010101" pitchFamily="2" typeface="宋体"/>
                  <a:cs typeface="+mn-cs"/>
                </a:defRPr>
              </a:lvl1pPr>
              <a:lvl2pPr algn="l" eaLnBrk="0" fontAlgn="base" hangingPunct="0" marL="457200" rtl="0">
                <a:spcBef>
                  <a:spcPct val="0"/>
                </a:spcBef>
                <a:spcAft>
                  <a:spcPct val="0"/>
                </a:spcAft>
                <a:buFont charset="0" panose="020b0604020202020204" pitchFamily="34" typeface="Arial"/>
                <a:defRPr kern="1200">
                  <a:solidFill>
                    <a:schemeClr val="tx1"/>
                  </a:solidFill>
                  <a:latin charset="0" panose="020f0502020204030204" pitchFamily="34" typeface="Calibri"/>
                  <a:ea charset="-122" panose="02010600030101010101" pitchFamily="2" typeface="宋体"/>
                  <a:cs typeface="+mn-cs"/>
                </a:defRPr>
              </a:lvl2pPr>
              <a:lvl3pPr algn="l" eaLnBrk="0" fontAlgn="base" hangingPunct="0" marL="914400" rtl="0">
                <a:spcBef>
                  <a:spcPct val="0"/>
                </a:spcBef>
                <a:spcAft>
                  <a:spcPct val="0"/>
                </a:spcAft>
                <a:buFont charset="0" panose="020b0604020202020204" pitchFamily="34" typeface="Arial"/>
                <a:defRPr kern="1200">
                  <a:solidFill>
                    <a:schemeClr val="tx1"/>
                  </a:solidFill>
                  <a:latin charset="0" panose="020f0502020204030204" pitchFamily="34" typeface="Calibri"/>
                  <a:ea charset="-122" panose="02010600030101010101" pitchFamily="2" typeface="宋体"/>
                  <a:cs typeface="+mn-cs"/>
                </a:defRPr>
              </a:lvl3pPr>
              <a:lvl4pPr algn="l" eaLnBrk="0" fontAlgn="base" hangingPunct="0" marL="1371600" rtl="0">
                <a:spcBef>
                  <a:spcPct val="0"/>
                </a:spcBef>
                <a:spcAft>
                  <a:spcPct val="0"/>
                </a:spcAft>
                <a:buFont charset="0" panose="020b0604020202020204" pitchFamily="34" typeface="Arial"/>
                <a:defRPr kern="1200">
                  <a:solidFill>
                    <a:schemeClr val="tx1"/>
                  </a:solidFill>
                  <a:latin charset="0" panose="020f0502020204030204" pitchFamily="34" typeface="Calibri"/>
                  <a:ea charset="-122" panose="02010600030101010101" pitchFamily="2" typeface="宋体"/>
                  <a:cs typeface="+mn-cs"/>
                </a:defRPr>
              </a:lvl4pPr>
              <a:lvl5pPr algn="l" eaLnBrk="0" fontAlgn="base" hangingPunct="0" marL="1828800" rtl="0">
                <a:spcBef>
                  <a:spcPct val="0"/>
                </a:spcBef>
                <a:spcAft>
                  <a:spcPct val="0"/>
                </a:spcAft>
                <a:buFont charset="0" panose="020b0604020202020204" pitchFamily="34" typeface="Arial"/>
                <a:defRPr kern="1200">
                  <a:solidFill>
                    <a:schemeClr val="tx1"/>
                  </a:solidFill>
                  <a:latin charset="0" panose="020f0502020204030204" pitchFamily="34" typeface="Calibri"/>
                  <a:ea charset="-122" panose="02010600030101010101" pitchFamily="2" typeface="宋体"/>
                  <a:cs typeface="+mn-cs"/>
                </a:defRPr>
              </a:lvl5pPr>
              <a:lvl6pPr algn="l" defTabSz="914400" eaLnBrk="1" hangingPunct="1" latinLnBrk="0" marL="2286000" rtl="0">
                <a:defRPr kern="1200">
                  <a:solidFill>
                    <a:schemeClr val="tx1"/>
                  </a:solidFill>
                  <a:latin charset="0" panose="020f0502020204030204" pitchFamily="34" typeface="Calibri"/>
                  <a:ea charset="-122" panose="02010600030101010101" pitchFamily="2" typeface="宋体"/>
                  <a:cs typeface="+mn-cs"/>
                </a:defRPr>
              </a:lvl6pPr>
              <a:lvl7pPr algn="l" defTabSz="914400" eaLnBrk="1" hangingPunct="1" latinLnBrk="0" marL="2743200" rtl="0">
                <a:defRPr kern="1200">
                  <a:solidFill>
                    <a:schemeClr val="tx1"/>
                  </a:solidFill>
                  <a:latin charset="0" panose="020f0502020204030204" pitchFamily="34" typeface="Calibri"/>
                  <a:ea charset="-122" panose="02010600030101010101" pitchFamily="2" typeface="宋体"/>
                  <a:cs typeface="+mn-cs"/>
                </a:defRPr>
              </a:lvl7pPr>
              <a:lvl8pPr algn="l" defTabSz="914400" eaLnBrk="1" hangingPunct="1" latinLnBrk="0" marL="3200400" rtl="0">
                <a:defRPr kern="1200">
                  <a:solidFill>
                    <a:schemeClr val="tx1"/>
                  </a:solidFill>
                  <a:latin charset="0" panose="020f0502020204030204" pitchFamily="34" typeface="Calibri"/>
                  <a:ea charset="-122" panose="02010600030101010101" pitchFamily="2" typeface="宋体"/>
                  <a:cs typeface="+mn-cs"/>
                </a:defRPr>
              </a:lvl8pPr>
              <a:lvl9pPr algn="l" defTabSz="914400" eaLnBrk="1" hangingPunct="1" latinLnBrk="0" marL="3657600" rtl="0">
                <a:defRPr kern="1200">
                  <a:solidFill>
                    <a:schemeClr val="tx1"/>
                  </a:solidFill>
                  <a:latin charset="0" panose="020f0502020204030204" pitchFamily="34" typeface="Calibri"/>
                  <a:ea charset="-122" panose="02010600030101010101" pitchFamily="2" typeface="宋体"/>
                  <a:cs typeface="+mn-cs"/>
                </a:defRPr>
              </a:lvl9pPr>
            </a:lstStyle>
            <a:p>
              <a:endParaRPr altLang="zh-CN" lang="zh-CN">
                <a:solidFill>
                  <a:srgbClr val="92D050"/>
                </a:solidFill>
                <a:sym charset="-122" pitchFamily="2" typeface="宋体"/>
              </a:endParaRPr>
            </a:p>
          </p:txBody>
        </p:sp>
        <p:sp>
          <p:nvSpPr>
            <p:cNvPr id="56" name="Freeform 637"/>
            <p:cNvSpPr>
              <a:spLocks noChangeArrowheads="1"/>
            </p:cNvSpPr>
            <p:nvPr/>
          </p:nvSpPr>
          <p:spPr bwMode="auto">
            <a:xfrm>
              <a:off x="5170079" y="1325860"/>
              <a:ext cx="1049338" cy="615950"/>
            </a:xfrm>
            <a:custGeom>
              <a:gdLst>
                <a:gd fmla="*/ 202 w 488" name="T0"/>
                <a:gd fmla="*/ 0 h 286" name="T1"/>
                <a:gd fmla="*/ 0 w 488" name="T2"/>
                <a:gd fmla="*/ 84 h 286" name="T3"/>
                <a:gd fmla="*/ 202 w 488" name="T4"/>
                <a:gd fmla="*/ 286 h 286" name="T5"/>
                <a:gd fmla="*/ 488 w 488" name="T6"/>
                <a:gd fmla="*/ 286 h 286" name="T7"/>
                <a:gd fmla="*/ 488 w 488" name="T8"/>
                <a:gd fmla="*/ 286 h 286" name="T9"/>
                <a:gd fmla="*/ 404 w 488" name="T10"/>
                <a:gd fmla="*/ 84 h 286" name="T11"/>
                <a:gd fmla="*/ 202 w 488" name="T12"/>
                <a:gd fmla="*/ 0 h 286" name="T13"/>
                <a:gd fmla="*/ 0 60000 65536" name="T14"/>
                <a:gd fmla="*/ 0 60000 65536" name="T15"/>
                <a:gd fmla="*/ 0 60000 65536" name="T16"/>
                <a:gd fmla="*/ 0 60000 65536" name="T17"/>
                <a:gd fmla="*/ 0 60000 65536" name="T18"/>
                <a:gd fmla="*/ 0 60000 65536" name="T19"/>
                <a:gd fmla="*/ 0 60000 65536" name="T20"/>
                <a:gd fmla="*/ 0 w 488" name="T21"/>
                <a:gd fmla="*/ 0 h 286" name="T22"/>
                <a:gd fmla="*/ 488 w 488" name="T23"/>
                <a:gd fmla="*/ 286 h 286" name="T24"/>
              </a:gdLst>
              <a:cxnLst>
                <a:cxn ang="T14">
                  <a:pos x="T0" y="T1"/>
                </a:cxn>
                <a:cxn ang="T15">
                  <a:pos x="T2" y="T3"/>
                </a:cxn>
                <a:cxn ang="T16">
                  <a:pos x="T4" y="T5"/>
                </a:cxn>
                <a:cxn ang="T17">
                  <a:pos x="T6" y="T7"/>
                </a:cxn>
                <a:cxn ang="T18">
                  <a:pos x="T8" y="T9"/>
                </a:cxn>
                <a:cxn ang="T19">
                  <a:pos x="T10" y="T11"/>
                </a:cxn>
                <a:cxn ang="T20">
                  <a:pos x="T12" y="T13"/>
                </a:cxn>
              </a:cxnLst>
              <a:rect b="T24" l="T21" r="T23" t="T22"/>
              <a:pathLst>
                <a:path h="286" w="488">
                  <a:moveTo>
                    <a:pt x="202" y="0"/>
                  </a:moveTo>
                  <a:cubicBezTo>
                    <a:pt x="123" y="0"/>
                    <a:pt x="52" y="32"/>
                    <a:pt x="0" y="84"/>
                  </a:cubicBezTo>
                  <a:cubicBezTo>
                    <a:pt x="202" y="286"/>
                    <a:pt x="202" y="286"/>
                    <a:pt x="202" y="286"/>
                  </a:cubicBezTo>
                  <a:cubicBezTo>
                    <a:pt x="488" y="286"/>
                    <a:pt x="488" y="286"/>
                    <a:pt x="488" y="286"/>
                  </a:cubicBezTo>
                  <a:cubicBezTo>
                    <a:pt x="488" y="286"/>
                    <a:pt x="488" y="286"/>
                    <a:pt x="488" y="286"/>
                  </a:cubicBezTo>
                  <a:cubicBezTo>
                    <a:pt x="488" y="207"/>
                    <a:pt x="456" y="135"/>
                    <a:pt x="404" y="84"/>
                  </a:cubicBezTo>
                  <a:cubicBezTo>
                    <a:pt x="352" y="32"/>
                    <a:pt x="281" y="0"/>
                    <a:pt x="202" y="0"/>
                  </a:cubicBezTo>
                </a:path>
              </a:pathLst>
            </a:custGeom>
            <a:solidFill>
              <a:srgbClr val="92D050"/>
            </a:solidFill>
            <a:ln>
              <a:noFill/>
            </a:ln>
            <a:extLst>
              <a:ext uri="{91240B29-F687-4F45-9708-019B960494DF}">
                <a14:hiddenLine cmpd="sng" w="9525">
                  <a:solidFill>
                    <a:srgbClr val="000000"/>
                  </a:solidFill>
                  <a:bevel/>
                  <a:headEnd/>
                  <a:tailEnd/>
                </a14:hiddenLine>
              </a:ext>
            </a:extLst>
          </p:spPr>
          <p:txBody>
            <a:bodyPr/>
            <a:lstStyle>
              <a:defPPr>
                <a:defRPr lang="zh-CN"/>
              </a:defPPr>
              <a:lvl1pPr algn="l" eaLnBrk="0" fontAlgn="base" hangingPunct="0" rtl="0">
                <a:spcBef>
                  <a:spcPct val="0"/>
                </a:spcBef>
                <a:spcAft>
                  <a:spcPct val="0"/>
                </a:spcAft>
                <a:buFont charset="0" panose="020b0604020202020204" pitchFamily="34" typeface="Arial"/>
                <a:defRPr kern="1200">
                  <a:solidFill>
                    <a:schemeClr val="tx1"/>
                  </a:solidFill>
                  <a:latin charset="0" panose="020f0502020204030204" pitchFamily="34" typeface="Calibri"/>
                  <a:ea charset="-122" panose="02010600030101010101" pitchFamily="2" typeface="宋体"/>
                  <a:cs typeface="+mn-cs"/>
                </a:defRPr>
              </a:lvl1pPr>
              <a:lvl2pPr algn="l" eaLnBrk="0" fontAlgn="base" hangingPunct="0" marL="457200" rtl="0">
                <a:spcBef>
                  <a:spcPct val="0"/>
                </a:spcBef>
                <a:spcAft>
                  <a:spcPct val="0"/>
                </a:spcAft>
                <a:buFont charset="0" panose="020b0604020202020204" pitchFamily="34" typeface="Arial"/>
                <a:defRPr kern="1200">
                  <a:solidFill>
                    <a:schemeClr val="tx1"/>
                  </a:solidFill>
                  <a:latin charset="0" panose="020f0502020204030204" pitchFamily="34" typeface="Calibri"/>
                  <a:ea charset="-122" panose="02010600030101010101" pitchFamily="2" typeface="宋体"/>
                  <a:cs typeface="+mn-cs"/>
                </a:defRPr>
              </a:lvl2pPr>
              <a:lvl3pPr algn="l" eaLnBrk="0" fontAlgn="base" hangingPunct="0" marL="914400" rtl="0">
                <a:spcBef>
                  <a:spcPct val="0"/>
                </a:spcBef>
                <a:spcAft>
                  <a:spcPct val="0"/>
                </a:spcAft>
                <a:buFont charset="0" panose="020b0604020202020204" pitchFamily="34" typeface="Arial"/>
                <a:defRPr kern="1200">
                  <a:solidFill>
                    <a:schemeClr val="tx1"/>
                  </a:solidFill>
                  <a:latin charset="0" panose="020f0502020204030204" pitchFamily="34" typeface="Calibri"/>
                  <a:ea charset="-122" panose="02010600030101010101" pitchFamily="2" typeface="宋体"/>
                  <a:cs typeface="+mn-cs"/>
                </a:defRPr>
              </a:lvl3pPr>
              <a:lvl4pPr algn="l" eaLnBrk="0" fontAlgn="base" hangingPunct="0" marL="1371600" rtl="0">
                <a:spcBef>
                  <a:spcPct val="0"/>
                </a:spcBef>
                <a:spcAft>
                  <a:spcPct val="0"/>
                </a:spcAft>
                <a:buFont charset="0" panose="020b0604020202020204" pitchFamily="34" typeface="Arial"/>
                <a:defRPr kern="1200">
                  <a:solidFill>
                    <a:schemeClr val="tx1"/>
                  </a:solidFill>
                  <a:latin charset="0" panose="020f0502020204030204" pitchFamily="34" typeface="Calibri"/>
                  <a:ea charset="-122" panose="02010600030101010101" pitchFamily="2" typeface="宋体"/>
                  <a:cs typeface="+mn-cs"/>
                </a:defRPr>
              </a:lvl4pPr>
              <a:lvl5pPr algn="l" eaLnBrk="0" fontAlgn="base" hangingPunct="0" marL="1828800" rtl="0">
                <a:spcBef>
                  <a:spcPct val="0"/>
                </a:spcBef>
                <a:spcAft>
                  <a:spcPct val="0"/>
                </a:spcAft>
                <a:buFont charset="0" panose="020b0604020202020204" pitchFamily="34" typeface="Arial"/>
                <a:defRPr kern="1200">
                  <a:solidFill>
                    <a:schemeClr val="tx1"/>
                  </a:solidFill>
                  <a:latin charset="0" panose="020f0502020204030204" pitchFamily="34" typeface="Calibri"/>
                  <a:ea charset="-122" panose="02010600030101010101" pitchFamily="2" typeface="宋体"/>
                  <a:cs typeface="+mn-cs"/>
                </a:defRPr>
              </a:lvl5pPr>
              <a:lvl6pPr algn="l" defTabSz="914400" eaLnBrk="1" hangingPunct="1" latinLnBrk="0" marL="2286000" rtl="0">
                <a:defRPr kern="1200">
                  <a:solidFill>
                    <a:schemeClr val="tx1"/>
                  </a:solidFill>
                  <a:latin charset="0" panose="020f0502020204030204" pitchFamily="34" typeface="Calibri"/>
                  <a:ea charset="-122" panose="02010600030101010101" pitchFamily="2" typeface="宋体"/>
                  <a:cs typeface="+mn-cs"/>
                </a:defRPr>
              </a:lvl6pPr>
              <a:lvl7pPr algn="l" defTabSz="914400" eaLnBrk="1" hangingPunct="1" latinLnBrk="0" marL="2743200" rtl="0">
                <a:defRPr kern="1200">
                  <a:solidFill>
                    <a:schemeClr val="tx1"/>
                  </a:solidFill>
                  <a:latin charset="0" panose="020f0502020204030204" pitchFamily="34" typeface="Calibri"/>
                  <a:ea charset="-122" panose="02010600030101010101" pitchFamily="2" typeface="宋体"/>
                  <a:cs typeface="+mn-cs"/>
                </a:defRPr>
              </a:lvl7pPr>
              <a:lvl8pPr algn="l" defTabSz="914400" eaLnBrk="1" hangingPunct="1" latinLnBrk="0" marL="3200400" rtl="0">
                <a:defRPr kern="1200">
                  <a:solidFill>
                    <a:schemeClr val="tx1"/>
                  </a:solidFill>
                  <a:latin charset="0" panose="020f0502020204030204" pitchFamily="34" typeface="Calibri"/>
                  <a:ea charset="-122" panose="02010600030101010101" pitchFamily="2" typeface="宋体"/>
                  <a:cs typeface="+mn-cs"/>
                </a:defRPr>
              </a:lvl8pPr>
              <a:lvl9pPr algn="l" defTabSz="914400" eaLnBrk="1" hangingPunct="1" latinLnBrk="0" marL="3657600" rtl="0">
                <a:defRPr kern="1200">
                  <a:solidFill>
                    <a:schemeClr val="tx1"/>
                  </a:solidFill>
                  <a:latin charset="0" panose="020f0502020204030204" pitchFamily="34" typeface="Calibri"/>
                  <a:ea charset="-122" panose="02010600030101010101" pitchFamily="2" typeface="宋体"/>
                  <a:cs typeface="+mn-cs"/>
                </a:defRPr>
              </a:lvl9pPr>
            </a:lstStyle>
            <a:p>
              <a:endParaRPr altLang="zh-CN" lang="zh-CN" sz="1600">
                <a:solidFill>
                  <a:srgbClr val="92D050"/>
                </a:solidFill>
                <a:sym charset="-122" pitchFamily="2" typeface="宋体"/>
              </a:endParaRPr>
            </a:p>
          </p:txBody>
        </p:sp>
        <p:sp>
          <p:nvSpPr>
            <p:cNvPr id="57" name="Freeform 638"/>
            <p:cNvSpPr>
              <a:spLocks noChangeArrowheads="1"/>
            </p:cNvSpPr>
            <p:nvPr/>
          </p:nvSpPr>
          <p:spPr bwMode="auto">
            <a:xfrm>
              <a:off x="4989104" y="1506835"/>
              <a:ext cx="1230313" cy="1049338"/>
            </a:xfrm>
            <a:custGeom>
              <a:gdLst>
                <a:gd fmla="*/ 286 w 572" name="T0"/>
                <a:gd fmla="*/ 202 h 488" name="T1"/>
                <a:gd fmla="*/ 84 w 572" name="T2"/>
                <a:gd fmla="*/ 0 h 488" name="T3"/>
                <a:gd fmla="*/ 0 w 572" name="T4"/>
                <a:gd fmla="*/ 202 h 488" name="T5"/>
                <a:gd fmla="*/ 84 w 572" name="T6"/>
                <a:gd fmla="*/ 404 h 488" name="T7"/>
                <a:gd fmla="*/ 286 w 572" name="T8"/>
                <a:gd fmla="*/ 488 h 488" name="T9"/>
                <a:gd fmla="*/ 488 w 572" name="T10"/>
                <a:gd fmla="*/ 404 h 488" name="T11"/>
                <a:gd fmla="*/ 572 w 572" name="T12"/>
                <a:gd fmla="*/ 202 h 488" name="T13"/>
                <a:gd fmla="*/ 286 w 572" name="T14"/>
                <a:gd fmla="*/ 202 h 488" name="T15"/>
                <a:gd fmla="*/ 0 60000 65536" name="T16"/>
                <a:gd fmla="*/ 0 60000 65536" name="T17"/>
                <a:gd fmla="*/ 0 60000 65536" name="T18"/>
                <a:gd fmla="*/ 0 60000 65536" name="T19"/>
                <a:gd fmla="*/ 0 60000 65536" name="T20"/>
                <a:gd fmla="*/ 0 60000 65536" name="T21"/>
                <a:gd fmla="*/ 0 60000 65536" name="T22"/>
                <a:gd fmla="*/ 0 60000 65536" name="T23"/>
                <a:gd fmla="*/ 0 w 572" name="T24"/>
                <a:gd fmla="*/ 0 h 488" name="T25"/>
                <a:gd fmla="*/ 572 w 572" name="T26"/>
                <a:gd fmla="*/ 488 h 488" name="T27"/>
              </a:gdLst>
              <a:cxnLst>
                <a:cxn ang="T16">
                  <a:pos x="T0" y="T1"/>
                </a:cxn>
                <a:cxn ang="T17">
                  <a:pos x="T2" y="T3"/>
                </a:cxn>
                <a:cxn ang="T18">
                  <a:pos x="T4" y="T5"/>
                </a:cxn>
                <a:cxn ang="T19">
                  <a:pos x="T6" y="T7"/>
                </a:cxn>
                <a:cxn ang="T20">
                  <a:pos x="T8" y="T9"/>
                </a:cxn>
                <a:cxn ang="T21">
                  <a:pos x="T10" y="T11"/>
                </a:cxn>
                <a:cxn ang="T22">
                  <a:pos x="T12" y="T13"/>
                </a:cxn>
                <a:cxn ang="T23">
                  <a:pos x="T14" y="T15"/>
                </a:cxn>
              </a:cxnLst>
              <a:rect b="T27" l="T24" r="T26" t="T25"/>
              <a:pathLst>
                <a:path h="488" w="572">
                  <a:moveTo>
                    <a:pt x="286" y="202"/>
                  </a:moveTo>
                  <a:cubicBezTo>
                    <a:pt x="84" y="0"/>
                    <a:pt x="84" y="0"/>
                    <a:pt x="84" y="0"/>
                  </a:cubicBezTo>
                  <a:cubicBezTo>
                    <a:pt x="32" y="51"/>
                    <a:pt x="0" y="123"/>
                    <a:pt x="0" y="202"/>
                  </a:cubicBezTo>
                  <a:cubicBezTo>
                    <a:pt x="0" y="281"/>
                    <a:pt x="32" y="352"/>
                    <a:pt x="84" y="404"/>
                  </a:cubicBezTo>
                  <a:cubicBezTo>
                    <a:pt x="136" y="456"/>
                    <a:pt x="207" y="488"/>
                    <a:pt x="286" y="488"/>
                  </a:cubicBezTo>
                  <a:cubicBezTo>
                    <a:pt x="365" y="488"/>
                    <a:pt x="436" y="456"/>
                    <a:pt x="488" y="404"/>
                  </a:cubicBezTo>
                  <a:cubicBezTo>
                    <a:pt x="540" y="352"/>
                    <a:pt x="572" y="281"/>
                    <a:pt x="572" y="202"/>
                  </a:cubicBezTo>
                  <a:cubicBezTo>
                    <a:pt x="286" y="202"/>
                    <a:pt x="286" y="202"/>
                    <a:pt x="286" y="202"/>
                  </a:cubicBezTo>
                </a:path>
              </a:pathLst>
            </a:custGeom>
            <a:solidFill>
              <a:srgbClr val="D8D8D8"/>
            </a:solidFill>
            <a:ln cmpd="sng" w="9525">
              <a:solidFill>
                <a:srgbClr val="D8D8D8"/>
              </a:solidFill>
              <a:bevel/>
            </a:ln>
          </p:spPr>
          <p:txBody>
            <a:bodyPr/>
            <a:lstStyle>
              <a:defPPr>
                <a:defRPr lang="zh-CN"/>
              </a:defPPr>
              <a:lvl1pPr algn="l" eaLnBrk="0" fontAlgn="base" hangingPunct="0" rtl="0">
                <a:spcBef>
                  <a:spcPct val="0"/>
                </a:spcBef>
                <a:spcAft>
                  <a:spcPct val="0"/>
                </a:spcAft>
                <a:buFont charset="0" panose="020b0604020202020204" pitchFamily="34" typeface="Arial"/>
                <a:defRPr kern="1200">
                  <a:solidFill>
                    <a:schemeClr val="tx1"/>
                  </a:solidFill>
                  <a:latin charset="0" panose="020f0502020204030204" pitchFamily="34" typeface="Calibri"/>
                  <a:ea charset="-122" panose="02010600030101010101" pitchFamily="2" typeface="宋体"/>
                  <a:cs typeface="+mn-cs"/>
                </a:defRPr>
              </a:lvl1pPr>
              <a:lvl2pPr algn="l" eaLnBrk="0" fontAlgn="base" hangingPunct="0" marL="457200" rtl="0">
                <a:spcBef>
                  <a:spcPct val="0"/>
                </a:spcBef>
                <a:spcAft>
                  <a:spcPct val="0"/>
                </a:spcAft>
                <a:buFont charset="0" panose="020b0604020202020204" pitchFamily="34" typeface="Arial"/>
                <a:defRPr kern="1200">
                  <a:solidFill>
                    <a:schemeClr val="tx1"/>
                  </a:solidFill>
                  <a:latin charset="0" panose="020f0502020204030204" pitchFamily="34" typeface="Calibri"/>
                  <a:ea charset="-122" panose="02010600030101010101" pitchFamily="2" typeface="宋体"/>
                  <a:cs typeface="+mn-cs"/>
                </a:defRPr>
              </a:lvl2pPr>
              <a:lvl3pPr algn="l" eaLnBrk="0" fontAlgn="base" hangingPunct="0" marL="914400" rtl="0">
                <a:spcBef>
                  <a:spcPct val="0"/>
                </a:spcBef>
                <a:spcAft>
                  <a:spcPct val="0"/>
                </a:spcAft>
                <a:buFont charset="0" panose="020b0604020202020204" pitchFamily="34" typeface="Arial"/>
                <a:defRPr kern="1200">
                  <a:solidFill>
                    <a:schemeClr val="tx1"/>
                  </a:solidFill>
                  <a:latin charset="0" panose="020f0502020204030204" pitchFamily="34" typeface="Calibri"/>
                  <a:ea charset="-122" panose="02010600030101010101" pitchFamily="2" typeface="宋体"/>
                  <a:cs typeface="+mn-cs"/>
                </a:defRPr>
              </a:lvl3pPr>
              <a:lvl4pPr algn="l" eaLnBrk="0" fontAlgn="base" hangingPunct="0" marL="1371600" rtl="0">
                <a:spcBef>
                  <a:spcPct val="0"/>
                </a:spcBef>
                <a:spcAft>
                  <a:spcPct val="0"/>
                </a:spcAft>
                <a:buFont charset="0" panose="020b0604020202020204" pitchFamily="34" typeface="Arial"/>
                <a:defRPr kern="1200">
                  <a:solidFill>
                    <a:schemeClr val="tx1"/>
                  </a:solidFill>
                  <a:latin charset="0" panose="020f0502020204030204" pitchFamily="34" typeface="Calibri"/>
                  <a:ea charset="-122" panose="02010600030101010101" pitchFamily="2" typeface="宋体"/>
                  <a:cs typeface="+mn-cs"/>
                </a:defRPr>
              </a:lvl4pPr>
              <a:lvl5pPr algn="l" eaLnBrk="0" fontAlgn="base" hangingPunct="0" marL="1828800" rtl="0">
                <a:spcBef>
                  <a:spcPct val="0"/>
                </a:spcBef>
                <a:spcAft>
                  <a:spcPct val="0"/>
                </a:spcAft>
                <a:buFont charset="0" panose="020b0604020202020204" pitchFamily="34" typeface="Arial"/>
                <a:defRPr kern="1200">
                  <a:solidFill>
                    <a:schemeClr val="tx1"/>
                  </a:solidFill>
                  <a:latin charset="0" panose="020f0502020204030204" pitchFamily="34" typeface="Calibri"/>
                  <a:ea charset="-122" panose="02010600030101010101" pitchFamily="2" typeface="宋体"/>
                  <a:cs typeface="+mn-cs"/>
                </a:defRPr>
              </a:lvl5pPr>
              <a:lvl6pPr algn="l" defTabSz="914400" eaLnBrk="1" hangingPunct="1" latinLnBrk="0" marL="2286000" rtl="0">
                <a:defRPr kern="1200">
                  <a:solidFill>
                    <a:schemeClr val="tx1"/>
                  </a:solidFill>
                  <a:latin charset="0" panose="020f0502020204030204" pitchFamily="34" typeface="Calibri"/>
                  <a:ea charset="-122" panose="02010600030101010101" pitchFamily="2" typeface="宋体"/>
                  <a:cs typeface="+mn-cs"/>
                </a:defRPr>
              </a:lvl6pPr>
              <a:lvl7pPr algn="l" defTabSz="914400" eaLnBrk="1" hangingPunct="1" latinLnBrk="0" marL="2743200" rtl="0">
                <a:defRPr kern="1200">
                  <a:solidFill>
                    <a:schemeClr val="tx1"/>
                  </a:solidFill>
                  <a:latin charset="0" panose="020f0502020204030204" pitchFamily="34" typeface="Calibri"/>
                  <a:ea charset="-122" panose="02010600030101010101" pitchFamily="2" typeface="宋体"/>
                  <a:cs typeface="+mn-cs"/>
                </a:defRPr>
              </a:lvl7pPr>
              <a:lvl8pPr algn="l" defTabSz="914400" eaLnBrk="1" hangingPunct="1" latinLnBrk="0" marL="3200400" rtl="0">
                <a:defRPr kern="1200">
                  <a:solidFill>
                    <a:schemeClr val="tx1"/>
                  </a:solidFill>
                  <a:latin charset="0" panose="020f0502020204030204" pitchFamily="34" typeface="Calibri"/>
                  <a:ea charset="-122" panose="02010600030101010101" pitchFamily="2" typeface="宋体"/>
                  <a:cs typeface="+mn-cs"/>
                </a:defRPr>
              </a:lvl8pPr>
              <a:lvl9pPr algn="l" defTabSz="914400" eaLnBrk="1" hangingPunct="1" latinLnBrk="0" marL="3657600" rtl="0">
                <a:defRPr kern="1200">
                  <a:solidFill>
                    <a:schemeClr val="tx1"/>
                  </a:solidFill>
                  <a:latin charset="0" panose="020f0502020204030204" pitchFamily="34" typeface="Calibri"/>
                  <a:ea charset="-122" panose="02010600030101010101" pitchFamily="2" typeface="宋体"/>
                  <a:cs typeface="+mn-cs"/>
                </a:defRPr>
              </a:lvl9pPr>
            </a:lstStyle>
            <a:p>
              <a:endParaRPr altLang="zh-CN" lang="zh-CN" sz="1600">
                <a:solidFill>
                  <a:srgbClr val="92D050"/>
                </a:solidFill>
                <a:sym charset="-122" pitchFamily="2" typeface="宋体"/>
              </a:endParaRPr>
            </a:p>
          </p:txBody>
        </p:sp>
        <p:sp>
          <p:nvSpPr>
            <p:cNvPr id="58" name="Freeform 639"/>
            <p:cNvSpPr>
              <a:spLocks noChangeArrowheads="1" noEditPoints="1"/>
            </p:cNvSpPr>
            <p:nvPr/>
          </p:nvSpPr>
          <p:spPr bwMode="auto">
            <a:xfrm>
              <a:off x="4897029" y="1233785"/>
              <a:ext cx="1416050" cy="1414463"/>
            </a:xfrm>
            <a:custGeom>
              <a:gdLst>
                <a:gd fmla="*/ 387 w 658" name="T0"/>
                <a:gd fmla="*/ 648 h 658" name="T1"/>
                <a:gd fmla="*/ 330 w 658" name="T2"/>
                <a:gd fmla="*/ 658 h 658" name="T3"/>
                <a:gd fmla="*/ 218 w 658" name="T4"/>
                <a:gd fmla="*/ 639 h 658" name="T5"/>
                <a:gd fmla="*/ 274 w 658" name="T6"/>
                <a:gd fmla="*/ 649 h 658" name="T7"/>
                <a:gd fmla="*/ 218 w 658" name="T8"/>
                <a:gd fmla="*/ 639 h 658" name="T9"/>
                <a:gd fmla="*/ 492 w 658" name="T10"/>
                <a:gd fmla="*/ 609 h 658" name="T11"/>
                <a:gd fmla="*/ 443 w 658" name="T12"/>
                <a:gd fmla="*/ 638 h 658" name="T13"/>
                <a:gd fmla="*/ 119 w 658" name="T14"/>
                <a:gd fmla="*/ 582 h 658" name="T15"/>
                <a:gd fmla="*/ 168 w 658" name="T16"/>
                <a:gd fmla="*/ 611 h 658" name="T17"/>
                <a:gd fmla="*/ 119 w 658" name="T18"/>
                <a:gd fmla="*/ 582 h 658" name="T19"/>
                <a:gd fmla="*/ 578 w 658" name="T20"/>
                <a:gd fmla="*/ 537 h 658" name="T21"/>
                <a:gd fmla="*/ 541 w 658" name="T22"/>
                <a:gd fmla="*/ 581 h 658" name="T23"/>
                <a:gd fmla="*/ 45 w 658" name="T24"/>
                <a:gd fmla="*/ 496 h 658" name="T25"/>
                <a:gd fmla="*/ 82 w 658" name="T26"/>
                <a:gd fmla="*/ 539 h 658" name="T27"/>
                <a:gd fmla="*/ 45 w 658" name="T28"/>
                <a:gd fmla="*/ 496 h 658" name="T29"/>
                <a:gd fmla="*/ 578 w 658" name="T30"/>
                <a:gd fmla="*/ 537 h 658" name="T31"/>
                <a:gd fmla="*/ 610 w 658" name="T32"/>
                <a:gd fmla="*/ 491 h 658" name="T33"/>
                <a:gd fmla="*/ 639 w 658" name="T34"/>
                <a:gd fmla="*/ 441 h 658" name="T35"/>
                <a:gd fmla="*/ 610 w 658" name="T36"/>
                <a:gd fmla="*/ 491 h 658" name="T37"/>
                <a:gd fmla="*/ 10 w 658" name="T38"/>
                <a:gd fmla="*/ 388 h 658" name="T39"/>
                <a:gd fmla="*/ 20 w 658" name="T40"/>
                <a:gd fmla="*/ 444 h 658" name="T41"/>
                <a:gd fmla="*/ 649 w 658" name="T42"/>
                <a:gd fmla="*/ 385 h 658" name="T43"/>
                <a:gd fmla="*/ 653 w 658" name="T44"/>
                <a:gd fmla="*/ 323 h 658" name="T45"/>
                <a:gd fmla="*/ 658 w 658" name="T46"/>
                <a:gd fmla="*/ 329 h 658" name="T47"/>
                <a:gd fmla="*/ 649 w 658" name="T48"/>
                <a:gd fmla="*/ 385 h 658" name="T49"/>
                <a:gd fmla="*/ 4 w 658" name="T50"/>
                <a:gd fmla="*/ 275 h 658" name="T51"/>
                <a:gd fmla="*/ 4 w 658" name="T52"/>
                <a:gd fmla="*/ 329 h 658" name="T53"/>
                <a:gd fmla="*/ 0 w 658" name="T54"/>
                <a:gd fmla="*/ 332 h 658" name="T55"/>
                <a:gd fmla="*/ 632 w 658" name="T56"/>
                <a:gd fmla="*/ 213 h 658" name="T57"/>
                <a:gd fmla="*/ 652 w 658" name="T58"/>
                <a:gd fmla="*/ 266 h 658" name="T59"/>
                <a:gd fmla="*/ 632 w 658" name="T60"/>
                <a:gd fmla="*/ 213 h 658" name="T61"/>
                <a:gd fmla="*/ 42 w 658" name="T62"/>
                <a:gd fmla="*/ 167 h 658" name="T63"/>
                <a:gd fmla="*/ 23 w 658" name="T64"/>
                <a:gd fmla="*/ 221 h 658" name="T65"/>
                <a:gd fmla="*/ 574 w 658" name="T66"/>
                <a:gd fmla="*/ 117 h 658" name="T67"/>
                <a:gd fmla="*/ 612 w 658" name="T68"/>
                <a:gd fmla="*/ 160 h 658" name="T69"/>
                <a:gd fmla="*/ 574 w 658" name="T70"/>
                <a:gd fmla="*/ 117 h 658" name="T71"/>
                <a:gd fmla="*/ 78 w 658" name="T72"/>
                <a:gd fmla="*/ 123 h 658" name="T73"/>
                <a:gd fmla="*/ 75 w 658" name="T74"/>
                <a:gd fmla="*/ 120 h 658" name="T75"/>
                <a:gd fmla="*/ 118 w 658" name="T76"/>
                <a:gd fmla="*/ 83 h 658" name="T77"/>
                <a:gd fmla="*/ 75 w 658" name="T78"/>
                <a:gd fmla="*/ 120 h 658" name="T79"/>
                <a:gd fmla="*/ 490 w 658" name="T80"/>
                <a:gd fmla="*/ 41 h 658" name="T81"/>
                <a:gd fmla="*/ 534 w 658" name="T82"/>
                <a:gd fmla="*/ 77 h 658" name="T83"/>
                <a:gd fmla="*/ 161 w 658" name="T84"/>
                <a:gd fmla="*/ 46 h 658" name="T85"/>
                <a:gd fmla="*/ 214 w 658" name="T86"/>
                <a:gd fmla="*/ 25 h 658" name="T87"/>
                <a:gd fmla="*/ 161 w 658" name="T88"/>
                <a:gd fmla="*/ 46 h 658" name="T89"/>
                <a:gd fmla="*/ 382 w 658" name="T90"/>
                <a:gd fmla="*/ 4 h 658" name="T91"/>
                <a:gd fmla="*/ 436 w 658" name="T92"/>
                <a:gd fmla="*/ 22 h 658" name="T93"/>
                <a:gd fmla="*/ 268 w 658" name="T94"/>
                <a:gd fmla="*/ 5 h 658" name="T95"/>
                <a:gd fmla="*/ 325 w 658" name="T96"/>
                <a:gd fmla="*/ 4 h 658" name="T97"/>
                <a:gd fmla="*/ 268 w 658" name="T98"/>
                <a:gd fmla="*/ 5 h 658"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w 658" name="T150"/>
                <a:gd fmla="*/ 0 h 658" name="T151"/>
                <a:gd fmla="*/ 658 w 658" name="T152"/>
                <a:gd fmla="*/ 658 h 658" name="T153"/>
              </a:gd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b="T153" l="T150" r="T152" t="T151"/>
              <a:pathLst>
                <a:path h="658" w="658">
                  <a:moveTo>
                    <a:pt x="330" y="653"/>
                  </a:moveTo>
                  <a:cubicBezTo>
                    <a:pt x="350" y="653"/>
                    <a:pt x="368" y="652"/>
                    <a:pt x="387" y="648"/>
                  </a:cubicBezTo>
                  <a:cubicBezTo>
                    <a:pt x="387" y="653"/>
                    <a:pt x="387" y="653"/>
                    <a:pt x="387" y="653"/>
                  </a:cubicBezTo>
                  <a:cubicBezTo>
                    <a:pt x="369" y="656"/>
                    <a:pt x="350" y="658"/>
                    <a:pt x="330" y="658"/>
                  </a:cubicBezTo>
                  <a:cubicBezTo>
                    <a:pt x="330" y="653"/>
                    <a:pt x="330" y="653"/>
                    <a:pt x="330" y="653"/>
                  </a:cubicBezTo>
                  <a:moveTo>
                    <a:pt x="218" y="639"/>
                  </a:moveTo>
                  <a:cubicBezTo>
                    <a:pt x="220" y="634"/>
                    <a:pt x="220" y="634"/>
                    <a:pt x="220" y="634"/>
                  </a:cubicBezTo>
                  <a:cubicBezTo>
                    <a:pt x="237" y="641"/>
                    <a:pt x="255" y="646"/>
                    <a:pt x="274" y="649"/>
                  </a:cubicBezTo>
                  <a:cubicBezTo>
                    <a:pt x="273" y="653"/>
                    <a:pt x="273" y="653"/>
                    <a:pt x="273" y="653"/>
                  </a:cubicBezTo>
                  <a:cubicBezTo>
                    <a:pt x="254" y="650"/>
                    <a:pt x="236" y="645"/>
                    <a:pt x="218" y="639"/>
                  </a:cubicBezTo>
                  <a:moveTo>
                    <a:pt x="441" y="633"/>
                  </a:moveTo>
                  <a:cubicBezTo>
                    <a:pt x="459" y="627"/>
                    <a:pt x="476" y="619"/>
                    <a:pt x="492" y="609"/>
                  </a:cubicBezTo>
                  <a:cubicBezTo>
                    <a:pt x="494" y="614"/>
                    <a:pt x="494" y="614"/>
                    <a:pt x="494" y="614"/>
                  </a:cubicBezTo>
                  <a:cubicBezTo>
                    <a:pt x="478" y="623"/>
                    <a:pt x="461" y="631"/>
                    <a:pt x="443" y="638"/>
                  </a:cubicBezTo>
                  <a:cubicBezTo>
                    <a:pt x="441" y="633"/>
                    <a:pt x="441" y="633"/>
                    <a:pt x="441" y="633"/>
                  </a:cubicBezTo>
                  <a:moveTo>
                    <a:pt x="119" y="582"/>
                  </a:moveTo>
                  <a:cubicBezTo>
                    <a:pt x="122" y="579"/>
                    <a:pt x="122" y="579"/>
                    <a:pt x="122" y="579"/>
                  </a:cubicBezTo>
                  <a:cubicBezTo>
                    <a:pt x="136" y="591"/>
                    <a:pt x="152" y="601"/>
                    <a:pt x="168" y="611"/>
                  </a:cubicBezTo>
                  <a:cubicBezTo>
                    <a:pt x="166" y="615"/>
                    <a:pt x="166" y="615"/>
                    <a:pt x="166" y="615"/>
                  </a:cubicBezTo>
                  <a:cubicBezTo>
                    <a:pt x="149" y="605"/>
                    <a:pt x="134" y="595"/>
                    <a:pt x="119" y="582"/>
                  </a:cubicBezTo>
                  <a:moveTo>
                    <a:pt x="538" y="577"/>
                  </a:moveTo>
                  <a:cubicBezTo>
                    <a:pt x="553" y="565"/>
                    <a:pt x="566" y="551"/>
                    <a:pt x="578" y="537"/>
                  </a:cubicBezTo>
                  <a:cubicBezTo>
                    <a:pt x="582" y="540"/>
                    <a:pt x="582" y="540"/>
                    <a:pt x="582" y="540"/>
                  </a:cubicBezTo>
                  <a:cubicBezTo>
                    <a:pt x="569" y="555"/>
                    <a:pt x="556" y="568"/>
                    <a:pt x="541" y="581"/>
                  </a:cubicBezTo>
                  <a:cubicBezTo>
                    <a:pt x="538" y="577"/>
                    <a:pt x="538" y="577"/>
                    <a:pt x="538" y="577"/>
                  </a:cubicBezTo>
                  <a:moveTo>
                    <a:pt x="45" y="496"/>
                  </a:moveTo>
                  <a:cubicBezTo>
                    <a:pt x="49" y="493"/>
                    <a:pt x="49" y="493"/>
                    <a:pt x="49" y="493"/>
                  </a:cubicBezTo>
                  <a:cubicBezTo>
                    <a:pt x="59" y="509"/>
                    <a:pt x="70" y="525"/>
                    <a:pt x="82" y="539"/>
                  </a:cubicBezTo>
                  <a:cubicBezTo>
                    <a:pt x="78" y="542"/>
                    <a:pt x="78" y="542"/>
                    <a:pt x="78" y="542"/>
                  </a:cubicBezTo>
                  <a:cubicBezTo>
                    <a:pt x="66" y="528"/>
                    <a:pt x="55" y="512"/>
                    <a:pt x="45" y="496"/>
                  </a:cubicBezTo>
                  <a:moveTo>
                    <a:pt x="578" y="537"/>
                  </a:moveTo>
                  <a:cubicBezTo>
                    <a:pt x="578" y="537"/>
                    <a:pt x="578" y="537"/>
                    <a:pt x="578" y="537"/>
                  </a:cubicBezTo>
                  <a:cubicBezTo>
                    <a:pt x="578" y="537"/>
                    <a:pt x="578" y="537"/>
                    <a:pt x="578" y="537"/>
                  </a:cubicBezTo>
                  <a:moveTo>
                    <a:pt x="610" y="491"/>
                  </a:moveTo>
                  <a:cubicBezTo>
                    <a:pt x="620" y="475"/>
                    <a:pt x="628" y="457"/>
                    <a:pt x="634" y="440"/>
                  </a:cubicBezTo>
                  <a:cubicBezTo>
                    <a:pt x="639" y="441"/>
                    <a:pt x="639" y="441"/>
                    <a:pt x="639" y="441"/>
                  </a:cubicBezTo>
                  <a:cubicBezTo>
                    <a:pt x="632" y="459"/>
                    <a:pt x="624" y="477"/>
                    <a:pt x="614" y="493"/>
                  </a:cubicBezTo>
                  <a:cubicBezTo>
                    <a:pt x="610" y="491"/>
                    <a:pt x="610" y="491"/>
                    <a:pt x="610" y="491"/>
                  </a:cubicBezTo>
                  <a:moveTo>
                    <a:pt x="5" y="389"/>
                  </a:moveTo>
                  <a:cubicBezTo>
                    <a:pt x="10" y="388"/>
                    <a:pt x="10" y="388"/>
                    <a:pt x="10" y="388"/>
                  </a:cubicBezTo>
                  <a:cubicBezTo>
                    <a:pt x="13" y="407"/>
                    <a:pt x="18" y="425"/>
                    <a:pt x="25" y="442"/>
                  </a:cubicBezTo>
                  <a:cubicBezTo>
                    <a:pt x="20" y="444"/>
                    <a:pt x="20" y="444"/>
                    <a:pt x="20" y="444"/>
                  </a:cubicBezTo>
                  <a:cubicBezTo>
                    <a:pt x="14" y="426"/>
                    <a:pt x="9" y="408"/>
                    <a:pt x="5" y="389"/>
                  </a:cubicBezTo>
                  <a:moveTo>
                    <a:pt x="649" y="385"/>
                  </a:moveTo>
                  <a:cubicBezTo>
                    <a:pt x="652" y="367"/>
                    <a:pt x="653" y="348"/>
                    <a:pt x="653" y="329"/>
                  </a:cubicBezTo>
                  <a:cubicBezTo>
                    <a:pt x="653" y="327"/>
                    <a:pt x="653" y="325"/>
                    <a:pt x="653" y="323"/>
                  </a:cubicBezTo>
                  <a:cubicBezTo>
                    <a:pt x="658" y="323"/>
                    <a:pt x="658" y="323"/>
                    <a:pt x="658" y="323"/>
                  </a:cubicBezTo>
                  <a:cubicBezTo>
                    <a:pt x="658" y="325"/>
                    <a:pt x="658" y="327"/>
                    <a:pt x="658" y="329"/>
                  </a:cubicBezTo>
                  <a:cubicBezTo>
                    <a:pt x="658" y="348"/>
                    <a:pt x="657" y="367"/>
                    <a:pt x="653" y="386"/>
                  </a:cubicBezTo>
                  <a:cubicBezTo>
                    <a:pt x="649" y="385"/>
                    <a:pt x="649" y="385"/>
                    <a:pt x="649" y="385"/>
                  </a:cubicBezTo>
                  <a:moveTo>
                    <a:pt x="0" y="329"/>
                  </a:moveTo>
                  <a:cubicBezTo>
                    <a:pt x="0" y="310"/>
                    <a:pt x="1" y="292"/>
                    <a:pt x="4" y="275"/>
                  </a:cubicBezTo>
                  <a:cubicBezTo>
                    <a:pt x="9" y="275"/>
                    <a:pt x="9" y="275"/>
                    <a:pt x="9" y="275"/>
                  </a:cubicBezTo>
                  <a:cubicBezTo>
                    <a:pt x="6" y="293"/>
                    <a:pt x="4" y="311"/>
                    <a:pt x="4" y="329"/>
                  </a:cubicBezTo>
                  <a:cubicBezTo>
                    <a:pt x="4" y="330"/>
                    <a:pt x="4" y="331"/>
                    <a:pt x="4" y="332"/>
                  </a:cubicBezTo>
                  <a:cubicBezTo>
                    <a:pt x="0" y="332"/>
                    <a:pt x="0" y="332"/>
                    <a:pt x="0" y="332"/>
                  </a:cubicBezTo>
                  <a:cubicBezTo>
                    <a:pt x="0" y="331"/>
                    <a:pt x="0" y="330"/>
                    <a:pt x="0" y="329"/>
                  </a:cubicBezTo>
                  <a:moveTo>
                    <a:pt x="632" y="213"/>
                  </a:moveTo>
                  <a:cubicBezTo>
                    <a:pt x="637" y="211"/>
                    <a:pt x="637" y="211"/>
                    <a:pt x="637" y="211"/>
                  </a:cubicBezTo>
                  <a:cubicBezTo>
                    <a:pt x="643" y="229"/>
                    <a:pt x="649" y="247"/>
                    <a:pt x="652" y="266"/>
                  </a:cubicBezTo>
                  <a:cubicBezTo>
                    <a:pt x="648" y="267"/>
                    <a:pt x="648" y="267"/>
                    <a:pt x="648" y="267"/>
                  </a:cubicBezTo>
                  <a:cubicBezTo>
                    <a:pt x="644" y="248"/>
                    <a:pt x="639" y="230"/>
                    <a:pt x="632" y="213"/>
                  </a:cubicBezTo>
                  <a:moveTo>
                    <a:pt x="18" y="219"/>
                  </a:moveTo>
                  <a:cubicBezTo>
                    <a:pt x="25" y="201"/>
                    <a:pt x="33" y="184"/>
                    <a:pt x="42" y="167"/>
                  </a:cubicBezTo>
                  <a:cubicBezTo>
                    <a:pt x="46" y="169"/>
                    <a:pt x="46" y="169"/>
                    <a:pt x="46" y="169"/>
                  </a:cubicBezTo>
                  <a:cubicBezTo>
                    <a:pt x="37" y="186"/>
                    <a:pt x="29" y="203"/>
                    <a:pt x="23" y="221"/>
                  </a:cubicBezTo>
                  <a:cubicBezTo>
                    <a:pt x="18" y="219"/>
                    <a:pt x="18" y="219"/>
                    <a:pt x="18" y="219"/>
                  </a:cubicBezTo>
                  <a:moveTo>
                    <a:pt x="574" y="117"/>
                  </a:moveTo>
                  <a:cubicBezTo>
                    <a:pt x="578" y="113"/>
                    <a:pt x="578" y="113"/>
                    <a:pt x="578" y="113"/>
                  </a:cubicBezTo>
                  <a:cubicBezTo>
                    <a:pt x="590" y="128"/>
                    <a:pt x="602" y="143"/>
                    <a:pt x="612" y="160"/>
                  </a:cubicBezTo>
                  <a:cubicBezTo>
                    <a:pt x="607" y="162"/>
                    <a:pt x="607" y="162"/>
                    <a:pt x="607" y="162"/>
                  </a:cubicBezTo>
                  <a:cubicBezTo>
                    <a:pt x="598" y="146"/>
                    <a:pt x="587" y="131"/>
                    <a:pt x="574" y="117"/>
                  </a:cubicBezTo>
                  <a:moveTo>
                    <a:pt x="78" y="123"/>
                  </a:moveTo>
                  <a:cubicBezTo>
                    <a:pt x="78" y="123"/>
                    <a:pt x="78" y="123"/>
                    <a:pt x="78" y="123"/>
                  </a:cubicBezTo>
                  <a:cubicBezTo>
                    <a:pt x="78" y="123"/>
                    <a:pt x="78" y="123"/>
                    <a:pt x="78" y="123"/>
                  </a:cubicBezTo>
                  <a:moveTo>
                    <a:pt x="75" y="120"/>
                  </a:moveTo>
                  <a:cubicBezTo>
                    <a:pt x="87" y="105"/>
                    <a:pt x="100" y="91"/>
                    <a:pt x="115" y="79"/>
                  </a:cubicBezTo>
                  <a:cubicBezTo>
                    <a:pt x="118" y="83"/>
                    <a:pt x="118" y="83"/>
                    <a:pt x="118" y="83"/>
                  </a:cubicBezTo>
                  <a:cubicBezTo>
                    <a:pt x="103" y="95"/>
                    <a:pt x="90" y="108"/>
                    <a:pt x="78" y="123"/>
                  </a:cubicBezTo>
                  <a:cubicBezTo>
                    <a:pt x="75" y="120"/>
                    <a:pt x="75" y="120"/>
                    <a:pt x="75" y="120"/>
                  </a:cubicBezTo>
                  <a:moveTo>
                    <a:pt x="487" y="46"/>
                  </a:moveTo>
                  <a:cubicBezTo>
                    <a:pt x="490" y="41"/>
                    <a:pt x="490" y="41"/>
                    <a:pt x="490" y="41"/>
                  </a:cubicBezTo>
                  <a:cubicBezTo>
                    <a:pt x="506" y="51"/>
                    <a:pt x="522" y="61"/>
                    <a:pt x="537" y="74"/>
                  </a:cubicBezTo>
                  <a:cubicBezTo>
                    <a:pt x="534" y="77"/>
                    <a:pt x="534" y="77"/>
                    <a:pt x="534" y="77"/>
                  </a:cubicBezTo>
                  <a:cubicBezTo>
                    <a:pt x="519" y="65"/>
                    <a:pt x="504" y="55"/>
                    <a:pt x="487" y="46"/>
                  </a:cubicBezTo>
                  <a:moveTo>
                    <a:pt x="161" y="46"/>
                  </a:moveTo>
                  <a:cubicBezTo>
                    <a:pt x="177" y="36"/>
                    <a:pt x="195" y="28"/>
                    <a:pt x="213" y="21"/>
                  </a:cubicBezTo>
                  <a:cubicBezTo>
                    <a:pt x="214" y="25"/>
                    <a:pt x="214" y="25"/>
                    <a:pt x="214" y="25"/>
                  </a:cubicBezTo>
                  <a:cubicBezTo>
                    <a:pt x="197" y="32"/>
                    <a:pt x="180" y="40"/>
                    <a:pt x="164" y="50"/>
                  </a:cubicBezTo>
                  <a:cubicBezTo>
                    <a:pt x="161" y="46"/>
                    <a:pt x="161" y="46"/>
                    <a:pt x="161" y="46"/>
                  </a:cubicBezTo>
                  <a:moveTo>
                    <a:pt x="381" y="8"/>
                  </a:moveTo>
                  <a:cubicBezTo>
                    <a:pt x="382" y="4"/>
                    <a:pt x="382" y="4"/>
                    <a:pt x="382" y="4"/>
                  </a:cubicBezTo>
                  <a:cubicBezTo>
                    <a:pt x="401" y="7"/>
                    <a:pt x="419" y="12"/>
                    <a:pt x="437" y="18"/>
                  </a:cubicBezTo>
                  <a:cubicBezTo>
                    <a:pt x="436" y="22"/>
                    <a:pt x="436" y="22"/>
                    <a:pt x="436" y="22"/>
                  </a:cubicBezTo>
                  <a:cubicBezTo>
                    <a:pt x="418" y="16"/>
                    <a:pt x="400" y="12"/>
                    <a:pt x="381" y="8"/>
                  </a:cubicBezTo>
                  <a:moveTo>
                    <a:pt x="268" y="5"/>
                  </a:moveTo>
                  <a:cubicBezTo>
                    <a:pt x="286" y="2"/>
                    <a:pt x="305" y="0"/>
                    <a:pt x="325" y="0"/>
                  </a:cubicBezTo>
                  <a:cubicBezTo>
                    <a:pt x="325" y="4"/>
                    <a:pt x="325" y="4"/>
                    <a:pt x="325" y="4"/>
                  </a:cubicBezTo>
                  <a:cubicBezTo>
                    <a:pt x="306" y="5"/>
                    <a:pt x="287" y="7"/>
                    <a:pt x="269" y="10"/>
                  </a:cubicBezTo>
                  <a:cubicBezTo>
                    <a:pt x="268" y="5"/>
                    <a:pt x="268" y="5"/>
                    <a:pt x="268" y="5"/>
                  </a:cubicBezTo>
                </a:path>
              </a:pathLst>
            </a:custGeom>
            <a:solidFill>
              <a:srgbClr val="0070C0"/>
            </a:solidFill>
            <a:ln cmpd="sng" w="9525">
              <a:solidFill>
                <a:srgbClr val="92D050"/>
              </a:solidFill>
              <a:bevel/>
            </a:ln>
            <a:extLst/>
          </p:spPr>
          <p:txBody>
            <a:bodyPr/>
            <a:lstStyle>
              <a:defPPr>
                <a:defRPr lang="zh-CN"/>
              </a:defPPr>
              <a:lvl1pPr algn="l" eaLnBrk="0" fontAlgn="base" hangingPunct="0" rtl="0">
                <a:spcBef>
                  <a:spcPct val="0"/>
                </a:spcBef>
                <a:spcAft>
                  <a:spcPct val="0"/>
                </a:spcAft>
                <a:buFont charset="0" panose="020b0604020202020204" pitchFamily="34" typeface="Arial"/>
                <a:defRPr kern="1200">
                  <a:solidFill>
                    <a:schemeClr val="tx1"/>
                  </a:solidFill>
                  <a:latin charset="0" panose="020f0502020204030204" pitchFamily="34" typeface="Calibri"/>
                  <a:ea charset="-122" panose="02010600030101010101" pitchFamily="2" typeface="宋体"/>
                  <a:cs typeface="+mn-cs"/>
                </a:defRPr>
              </a:lvl1pPr>
              <a:lvl2pPr algn="l" eaLnBrk="0" fontAlgn="base" hangingPunct="0" marL="457200" rtl="0">
                <a:spcBef>
                  <a:spcPct val="0"/>
                </a:spcBef>
                <a:spcAft>
                  <a:spcPct val="0"/>
                </a:spcAft>
                <a:buFont charset="0" panose="020b0604020202020204" pitchFamily="34" typeface="Arial"/>
                <a:defRPr kern="1200">
                  <a:solidFill>
                    <a:schemeClr val="tx1"/>
                  </a:solidFill>
                  <a:latin charset="0" panose="020f0502020204030204" pitchFamily="34" typeface="Calibri"/>
                  <a:ea charset="-122" panose="02010600030101010101" pitchFamily="2" typeface="宋体"/>
                  <a:cs typeface="+mn-cs"/>
                </a:defRPr>
              </a:lvl2pPr>
              <a:lvl3pPr algn="l" eaLnBrk="0" fontAlgn="base" hangingPunct="0" marL="914400" rtl="0">
                <a:spcBef>
                  <a:spcPct val="0"/>
                </a:spcBef>
                <a:spcAft>
                  <a:spcPct val="0"/>
                </a:spcAft>
                <a:buFont charset="0" panose="020b0604020202020204" pitchFamily="34" typeface="Arial"/>
                <a:defRPr kern="1200">
                  <a:solidFill>
                    <a:schemeClr val="tx1"/>
                  </a:solidFill>
                  <a:latin charset="0" panose="020f0502020204030204" pitchFamily="34" typeface="Calibri"/>
                  <a:ea charset="-122" panose="02010600030101010101" pitchFamily="2" typeface="宋体"/>
                  <a:cs typeface="+mn-cs"/>
                </a:defRPr>
              </a:lvl3pPr>
              <a:lvl4pPr algn="l" eaLnBrk="0" fontAlgn="base" hangingPunct="0" marL="1371600" rtl="0">
                <a:spcBef>
                  <a:spcPct val="0"/>
                </a:spcBef>
                <a:spcAft>
                  <a:spcPct val="0"/>
                </a:spcAft>
                <a:buFont charset="0" panose="020b0604020202020204" pitchFamily="34" typeface="Arial"/>
                <a:defRPr kern="1200">
                  <a:solidFill>
                    <a:schemeClr val="tx1"/>
                  </a:solidFill>
                  <a:latin charset="0" panose="020f0502020204030204" pitchFamily="34" typeface="Calibri"/>
                  <a:ea charset="-122" panose="02010600030101010101" pitchFamily="2" typeface="宋体"/>
                  <a:cs typeface="+mn-cs"/>
                </a:defRPr>
              </a:lvl4pPr>
              <a:lvl5pPr algn="l" eaLnBrk="0" fontAlgn="base" hangingPunct="0" marL="1828800" rtl="0">
                <a:spcBef>
                  <a:spcPct val="0"/>
                </a:spcBef>
                <a:spcAft>
                  <a:spcPct val="0"/>
                </a:spcAft>
                <a:buFont charset="0" panose="020b0604020202020204" pitchFamily="34" typeface="Arial"/>
                <a:defRPr kern="1200">
                  <a:solidFill>
                    <a:schemeClr val="tx1"/>
                  </a:solidFill>
                  <a:latin charset="0" panose="020f0502020204030204" pitchFamily="34" typeface="Calibri"/>
                  <a:ea charset="-122" panose="02010600030101010101" pitchFamily="2" typeface="宋体"/>
                  <a:cs typeface="+mn-cs"/>
                </a:defRPr>
              </a:lvl5pPr>
              <a:lvl6pPr algn="l" defTabSz="914400" eaLnBrk="1" hangingPunct="1" latinLnBrk="0" marL="2286000" rtl="0">
                <a:defRPr kern="1200">
                  <a:solidFill>
                    <a:schemeClr val="tx1"/>
                  </a:solidFill>
                  <a:latin charset="0" panose="020f0502020204030204" pitchFamily="34" typeface="Calibri"/>
                  <a:ea charset="-122" panose="02010600030101010101" pitchFamily="2" typeface="宋体"/>
                  <a:cs typeface="+mn-cs"/>
                </a:defRPr>
              </a:lvl6pPr>
              <a:lvl7pPr algn="l" defTabSz="914400" eaLnBrk="1" hangingPunct="1" latinLnBrk="0" marL="2743200" rtl="0">
                <a:defRPr kern="1200">
                  <a:solidFill>
                    <a:schemeClr val="tx1"/>
                  </a:solidFill>
                  <a:latin charset="0" panose="020f0502020204030204" pitchFamily="34" typeface="Calibri"/>
                  <a:ea charset="-122" panose="02010600030101010101" pitchFamily="2" typeface="宋体"/>
                  <a:cs typeface="+mn-cs"/>
                </a:defRPr>
              </a:lvl7pPr>
              <a:lvl8pPr algn="l" defTabSz="914400" eaLnBrk="1" hangingPunct="1" latinLnBrk="0" marL="3200400" rtl="0">
                <a:defRPr kern="1200">
                  <a:solidFill>
                    <a:schemeClr val="tx1"/>
                  </a:solidFill>
                  <a:latin charset="0" panose="020f0502020204030204" pitchFamily="34" typeface="Calibri"/>
                  <a:ea charset="-122" panose="02010600030101010101" pitchFamily="2" typeface="宋体"/>
                  <a:cs typeface="+mn-cs"/>
                </a:defRPr>
              </a:lvl8pPr>
              <a:lvl9pPr algn="l" defTabSz="914400" eaLnBrk="1" hangingPunct="1" latinLnBrk="0" marL="3657600" rtl="0">
                <a:defRPr kern="1200">
                  <a:solidFill>
                    <a:schemeClr val="tx1"/>
                  </a:solidFill>
                  <a:latin charset="0" panose="020f0502020204030204" pitchFamily="34" typeface="Calibri"/>
                  <a:ea charset="-122" panose="02010600030101010101" pitchFamily="2" typeface="宋体"/>
                  <a:cs typeface="+mn-cs"/>
                </a:defRPr>
              </a:lvl9pPr>
            </a:lstStyle>
            <a:p>
              <a:endParaRPr altLang="zh-CN" lang="zh-CN">
                <a:solidFill>
                  <a:srgbClr val="92D050"/>
                </a:solidFill>
                <a:sym charset="-122" pitchFamily="2" typeface="宋体"/>
              </a:endParaRPr>
            </a:p>
          </p:txBody>
        </p:sp>
        <p:sp>
          <p:nvSpPr>
            <p:cNvPr id="59" name="Freeform 642"/>
            <p:cNvSpPr>
              <a:spLocks noChangeArrowheads="1" noEditPoints="1"/>
            </p:cNvSpPr>
            <p:nvPr/>
          </p:nvSpPr>
          <p:spPr bwMode="auto">
            <a:xfrm>
              <a:off x="5166904" y="2497435"/>
              <a:ext cx="793750" cy="107950"/>
            </a:xfrm>
            <a:custGeom>
              <a:gdLst>
                <a:gd fmla="*/ 366 w 368" name="T0"/>
                <a:gd fmla="*/ 21 h 50" name="T1"/>
                <a:gd fmla="*/ 315 w 368" name="T2"/>
                <a:gd fmla="*/ 45 h 50" name="T3"/>
                <a:gd fmla="*/ 317 w 368" name="T4"/>
                <a:gd fmla="*/ 50 h 50" name="T5"/>
                <a:gd fmla="*/ 368 w 368" name="T6"/>
                <a:gd fmla="*/ 26 h 50" name="T7"/>
                <a:gd fmla="*/ 366 w 368" name="T8"/>
                <a:gd fmla="*/ 21 h 50" name="T9"/>
                <a:gd fmla="*/ 8 w 368" name="T10"/>
                <a:gd fmla="*/ 0 h 50" name="T11"/>
                <a:gd fmla="*/ 0 w 368" name="T12"/>
                <a:gd fmla="*/ 0 h 50" name="T13"/>
                <a:gd fmla="*/ 40 w 368" name="T14"/>
                <a:gd fmla="*/ 27 h 50" name="T15"/>
                <a:gd fmla="*/ 42 w 368" name="T16"/>
                <a:gd fmla="*/ 23 h 50" name="T17"/>
                <a:gd fmla="*/ 8 w 368" name="T18"/>
                <a:gd fmla="*/ 0 h 50"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 fmla="*/ 0 w 368" name="T30"/>
                <a:gd fmla="*/ 0 h 50" name="T31"/>
                <a:gd fmla="*/ 368 w 368" name="T32"/>
                <a:gd fmla="*/ 50 h 50" name="T33"/>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T33" l="T30" r="T32" t="T31"/>
              <a:pathLst>
                <a:path h="50" w="368">
                  <a:moveTo>
                    <a:pt x="366" y="21"/>
                  </a:moveTo>
                  <a:cubicBezTo>
                    <a:pt x="350" y="31"/>
                    <a:pt x="333" y="39"/>
                    <a:pt x="315" y="45"/>
                  </a:cubicBezTo>
                  <a:cubicBezTo>
                    <a:pt x="317" y="50"/>
                    <a:pt x="317" y="50"/>
                    <a:pt x="317" y="50"/>
                  </a:cubicBezTo>
                  <a:cubicBezTo>
                    <a:pt x="335" y="43"/>
                    <a:pt x="352" y="35"/>
                    <a:pt x="368" y="26"/>
                  </a:cubicBezTo>
                  <a:cubicBezTo>
                    <a:pt x="366" y="21"/>
                    <a:pt x="366" y="21"/>
                    <a:pt x="366" y="21"/>
                  </a:cubicBezTo>
                  <a:moveTo>
                    <a:pt x="8" y="0"/>
                  </a:moveTo>
                  <a:cubicBezTo>
                    <a:pt x="0" y="0"/>
                    <a:pt x="0" y="0"/>
                    <a:pt x="0" y="0"/>
                  </a:cubicBezTo>
                  <a:cubicBezTo>
                    <a:pt x="13" y="10"/>
                    <a:pt x="26" y="19"/>
                    <a:pt x="40" y="27"/>
                  </a:cubicBezTo>
                  <a:cubicBezTo>
                    <a:pt x="42" y="23"/>
                    <a:pt x="42" y="23"/>
                    <a:pt x="42" y="23"/>
                  </a:cubicBezTo>
                  <a:cubicBezTo>
                    <a:pt x="30" y="16"/>
                    <a:pt x="19" y="8"/>
                    <a:pt x="8" y="0"/>
                  </a:cubicBezTo>
                </a:path>
              </a:pathLst>
            </a:custGeom>
            <a:solidFill>
              <a:srgbClr val="EBAC07"/>
            </a:solidFill>
            <a:ln>
              <a:noFill/>
            </a:ln>
            <a:extLst>
              <a:ext uri="{91240B29-F687-4F45-9708-019B960494DF}">
                <a14:hiddenLine cmpd="sng" w="9525">
                  <a:solidFill>
                    <a:srgbClr val="000000"/>
                  </a:solidFill>
                  <a:bevel/>
                  <a:headEnd/>
                  <a:tailEnd/>
                </a14:hiddenLine>
              </a:ext>
            </a:extLst>
          </p:spPr>
          <p:txBody>
            <a:bodyPr/>
            <a:lstStyle>
              <a:defPPr>
                <a:defRPr lang="zh-CN"/>
              </a:defPPr>
              <a:lvl1pPr algn="l" eaLnBrk="0" fontAlgn="base" hangingPunct="0" rtl="0">
                <a:spcBef>
                  <a:spcPct val="0"/>
                </a:spcBef>
                <a:spcAft>
                  <a:spcPct val="0"/>
                </a:spcAft>
                <a:buFont charset="0" panose="020b0604020202020204" pitchFamily="34" typeface="Arial"/>
                <a:defRPr kern="1200">
                  <a:solidFill>
                    <a:schemeClr val="tx1"/>
                  </a:solidFill>
                  <a:latin charset="0" panose="020f0502020204030204" pitchFamily="34" typeface="Calibri"/>
                  <a:ea charset="-122" panose="02010600030101010101" pitchFamily="2" typeface="宋体"/>
                  <a:cs typeface="+mn-cs"/>
                </a:defRPr>
              </a:lvl1pPr>
              <a:lvl2pPr algn="l" eaLnBrk="0" fontAlgn="base" hangingPunct="0" marL="457200" rtl="0">
                <a:spcBef>
                  <a:spcPct val="0"/>
                </a:spcBef>
                <a:spcAft>
                  <a:spcPct val="0"/>
                </a:spcAft>
                <a:buFont charset="0" panose="020b0604020202020204" pitchFamily="34" typeface="Arial"/>
                <a:defRPr kern="1200">
                  <a:solidFill>
                    <a:schemeClr val="tx1"/>
                  </a:solidFill>
                  <a:latin charset="0" panose="020f0502020204030204" pitchFamily="34" typeface="Calibri"/>
                  <a:ea charset="-122" panose="02010600030101010101" pitchFamily="2" typeface="宋体"/>
                  <a:cs typeface="+mn-cs"/>
                </a:defRPr>
              </a:lvl2pPr>
              <a:lvl3pPr algn="l" eaLnBrk="0" fontAlgn="base" hangingPunct="0" marL="914400" rtl="0">
                <a:spcBef>
                  <a:spcPct val="0"/>
                </a:spcBef>
                <a:spcAft>
                  <a:spcPct val="0"/>
                </a:spcAft>
                <a:buFont charset="0" panose="020b0604020202020204" pitchFamily="34" typeface="Arial"/>
                <a:defRPr kern="1200">
                  <a:solidFill>
                    <a:schemeClr val="tx1"/>
                  </a:solidFill>
                  <a:latin charset="0" panose="020f0502020204030204" pitchFamily="34" typeface="Calibri"/>
                  <a:ea charset="-122" panose="02010600030101010101" pitchFamily="2" typeface="宋体"/>
                  <a:cs typeface="+mn-cs"/>
                </a:defRPr>
              </a:lvl3pPr>
              <a:lvl4pPr algn="l" eaLnBrk="0" fontAlgn="base" hangingPunct="0" marL="1371600" rtl="0">
                <a:spcBef>
                  <a:spcPct val="0"/>
                </a:spcBef>
                <a:spcAft>
                  <a:spcPct val="0"/>
                </a:spcAft>
                <a:buFont charset="0" panose="020b0604020202020204" pitchFamily="34" typeface="Arial"/>
                <a:defRPr kern="1200">
                  <a:solidFill>
                    <a:schemeClr val="tx1"/>
                  </a:solidFill>
                  <a:latin charset="0" panose="020f0502020204030204" pitchFamily="34" typeface="Calibri"/>
                  <a:ea charset="-122" panose="02010600030101010101" pitchFamily="2" typeface="宋体"/>
                  <a:cs typeface="+mn-cs"/>
                </a:defRPr>
              </a:lvl4pPr>
              <a:lvl5pPr algn="l" eaLnBrk="0" fontAlgn="base" hangingPunct="0" marL="1828800" rtl="0">
                <a:spcBef>
                  <a:spcPct val="0"/>
                </a:spcBef>
                <a:spcAft>
                  <a:spcPct val="0"/>
                </a:spcAft>
                <a:buFont charset="0" panose="020b0604020202020204" pitchFamily="34" typeface="Arial"/>
                <a:defRPr kern="1200">
                  <a:solidFill>
                    <a:schemeClr val="tx1"/>
                  </a:solidFill>
                  <a:latin charset="0" panose="020f0502020204030204" pitchFamily="34" typeface="Calibri"/>
                  <a:ea charset="-122" panose="02010600030101010101" pitchFamily="2" typeface="宋体"/>
                  <a:cs typeface="+mn-cs"/>
                </a:defRPr>
              </a:lvl5pPr>
              <a:lvl6pPr algn="l" defTabSz="914400" eaLnBrk="1" hangingPunct="1" latinLnBrk="0" marL="2286000" rtl="0">
                <a:defRPr kern="1200">
                  <a:solidFill>
                    <a:schemeClr val="tx1"/>
                  </a:solidFill>
                  <a:latin charset="0" panose="020f0502020204030204" pitchFamily="34" typeface="Calibri"/>
                  <a:ea charset="-122" panose="02010600030101010101" pitchFamily="2" typeface="宋体"/>
                  <a:cs typeface="+mn-cs"/>
                </a:defRPr>
              </a:lvl6pPr>
              <a:lvl7pPr algn="l" defTabSz="914400" eaLnBrk="1" hangingPunct="1" latinLnBrk="0" marL="2743200" rtl="0">
                <a:defRPr kern="1200">
                  <a:solidFill>
                    <a:schemeClr val="tx1"/>
                  </a:solidFill>
                  <a:latin charset="0" panose="020f0502020204030204" pitchFamily="34" typeface="Calibri"/>
                  <a:ea charset="-122" panose="02010600030101010101" pitchFamily="2" typeface="宋体"/>
                  <a:cs typeface="+mn-cs"/>
                </a:defRPr>
              </a:lvl7pPr>
              <a:lvl8pPr algn="l" defTabSz="914400" eaLnBrk="1" hangingPunct="1" latinLnBrk="0" marL="3200400" rtl="0">
                <a:defRPr kern="1200">
                  <a:solidFill>
                    <a:schemeClr val="tx1"/>
                  </a:solidFill>
                  <a:latin charset="0" panose="020f0502020204030204" pitchFamily="34" typeface="Calibri"/>
                  <a:ea charset="-122" panose="02010600030101010101" pitchFamily="2" typeface="宋体"/>
                  <a:cs typeface="+mn-cs"/>
                </a:defRPr>
              </a:lvl8pPr>
              <a:lvl9pPr algn="l" defTabSz="914400" eaLnBrk="1" hangingPunct="1" latinLnBrk="0" marL="3657600" rtl="0">
                <a:defRPr kern="1200">
                  <a:solidFill>
                    <a:schemeClr val="tx1"/>
                  </a:solidFill>
                  <a:latin charset="0" panose="020f0502020204030204" pitchFamily="34" typeface="Calibri"/>
                  <a:ea charset="-122" panose="02010600030101010101" pitchFamily="2" typeface="宋体"/>
                  <a:cs typeface="+mn-cs"/>
                </a:defRPr>
              </a:lvl9pPr>
            </a:lstStyle>
            <a:p>
              <a:endParaRPr altLang="zh-CN" lang="zh-CN" sz="1600">
                <a:solidFill>
                  <a:srgbClr val="92D050"/>
                </a:solidFill>
                <a:sym charset="-122" pitchFamily="2" typeface="宋体"/>
              </a:endParaRPr>
            </a:p>
          </p:txBody>
        </p:sp>
        <p:sp>
          <p:nvSpPr>
            <p:cNvPr id="60" name="Freeform 644"/>
            <p:cNvSpPr>
              <a:spLocks noChangeArrowheads="1"/>
            </p:cNvSpPr>
            <p:nvPr/>
          </p:nvSpPr>
          <p:spPr bwMode="auto">
            <a:xfrm>
              <a:off x="4782729" y="2221210"/>
              <a:ext cx="1643063" cy="123825"/>
            </a:xfrm>
            <a:custGeom>
              <a:gdLst>
                <a:gd fmla="*/ 1804 w 1804" name="T0"/>
                <a:gd fmla="*/ 0 h 137" name="T1"/>
                <a:gd fmla="*/ 0 w 1804" name="T2"/>
                <a:gd fmla="*/ 0 h 137" name="T3"/>
                <a:gd fmla="*/ 0 w 1804" name="T4"/>
                <a:gd fmla="*/ 137 h 137" name="T5"/>
                <a:gd fmla="*/ 1755 w 1804" name="T6"/>
                <a:gd fmla="*/ 137 h 137" name="T7"/>
                <a:gd fmla="*/ 1804 w 1804" name="T8"/>
                <a:gd fmla="*/ 0 h 137" name="T9"/>
                <a:gd fmla="*/ 0 60000 65536" name="T10"/>
                <a:gd fmla="*/ 0 60000 65536" name="T11"/>
                <a:gd fmla="*/ 0 60000 65536" name="T12"/>
                <a:gd fmla="*/ 0 60000 65536" name="T13"/>
                <a:gd fmla="*/ 0 60000 65536" name="T14"/>
                <a:gd fmla="*/ 0 w 1804" name="T15"/>
                <a:gd fmla="*/ 0 h 137" name="T16"/>
                <a:gd fmla="*/ 1804 w 1804" name="T17"/>
                <a:gd fmla="*/ 137 h 137" name="T18"/>
              </a:gdLst>
              <a:cxnLst>
                <a:cxn ang="T10">
                  <a:pos x="T0" y="T1"/>
                </a:cxn>
                <a:cxn ang="T11">
                  <a:pos x="T2" y="T3"/>
                </a:cxn>
                <a:cxn ang="T12">
                  <a:pos x="T4" y="T5"/>
                </a:cxn>
                <a:cxn ang="T13">
                  <a:pos x="T6" y="T7"/>
                </a:cxn>
                <a:cxn ang="T14">
                  <a:pos x="T8" y="T9"/>
                </a:cxn>
              </a:cxnLst>
              <a:rect b="T18" l="T15" r="T17" t="T16"/>
              <a:pathLst>
                <a:path h="137" w="1804">
                  <a:moveTo>
                    <a:pt x="1804" y="0"/>
                  </a:moveTo>
                  <a:lnTo>
                    <a:pt x="0" y="0"/>
                  </a:lnTo>
                  <a:lnTo>
                    <a:pt x="0" y="137"/>
                  </a:lnTo>
                  <a:lnTo>
                    <a:pt x="1755" y="137"/>
                  </a:lnTo>
                  <a:lnTo>
                    <a:pt x="1804" y="0"/>
                  </a:lnTo>
                </a:path>
              </a:pathLst>
            </a:custGeom>
            <a:noFill/>
            <a:ln>
              <a:noFill/>
            </a:ln>
            <a:extLst>
              <a:ext uri="{909E8E84-426E-40DD-AFC4-6F175D3DCCD1}">
                <a14:hiddenFill>
                  <a:solidFill>
                    <a:srgbClr val="FFFFFF"/>
                  </a:solidFill>
                </a14:hiddenFill>
              </a:ext>
              <a:ext uri="{91240B29-F687-4F45-9708-019B960494DF}">
                <a14:hiddenLine cmpd="sng" w="9525">
                  <a:solidFill>
                    <a:srgbClr val="000000"/>
                  </a:solidFill>
                  <a:bevel/>
                  <a:headEnd/>
                  <a:tailEnd/>
                </a14:hiddenLine>
              </a:ext>
            </a:extLst>
          </p:spPr>
          <p:txBody>
            <a:bodyPr/>
            <a:lstStyle>
              <a:defPPr>
                <a:defRPr lang="zh-CN"/>
              </a:defPPr>
              <a:lvl1pPr algn="l" eaLnBrk="0" fontAlgn="base" hangingPunct="0" rtl="0">
                <a:spcBef>
                  <a:spcPct val="0"/>
                </a:spcBef>
                <a:spcAft>
                  <a:spcPct val="0"/>
                </a:spcAft>
                <a:buFont charset="0" panose="020b0604020202020204" pitchFamily="34" typeface="Arial"/>
                <a:defRPr kern="1200">
                  <a:solidFill>
                    <a:schemeClr val="tx1"/>
                  </a:solidFill>
                  <a:latin charset="0" panose="020f0502020204030204" pitchFamily="34" typeface="Calibri"/>
                  <a:ea charset="-122" panose="02010600030101010101" pitchFamily="2" typeface="宋体"/>
                  <a:cs typeface="+mn-cs"/>
                </a:defRPr>
              </a:lvl1pPr>
              <a:lvl2pPr algn="l" eaLnBrk="0" fontAlgn="base" hangingPunct="0" marL="457200" rtl="0">
                <a:spcBef>
                  <a:spcPct val="0"/>
                </a:spcBef>
                <a:spcAft>
                  <a:spcPct val="0"/>
                </a:spcAft>
                <a:buFont charset="0" panose="020b0604020202020204" pitchFamily="34" typeface="Arial"/>
                <a:defRPr kern="1200">
                  <a:solidFill>
                    <a:schemeClr val="tx1"/>
                  </a:solidFill>
                  <a:latin charset="0" panose="020f0502020204030204" pitchFamily="34" typeface="Calibri"/>
                  <a:ea charset="-122" panose="02010600030101010101" pitchFamily="2" typeface="宋体"/>
                  <a:cs typeface="+mn-cs"/>
                </a:defRPr>
              </a:lvl2pPr>
              <a:lvl3pPr algn="l" eaLnBrk="0" fontAlgn="base" hangingPunct="0" marL="914400" rtl="0">
                <a:spcBef>
                  <a:spcPct val="0"/>
                </a:spcBef>
                <a:spcAft>
                  <a:spcPct val="0"/>
                </a:spcAft>
                <a:buFont charset="0" panose="020b0604020202020204" pitchFamily="34" typeface="Arial"/>
                <a:defRPr kern="1200">
                  <a:solidFill>
                    <a:schemeClr val="tx1"/>
                  </a:solidFill>
                  <a:latin charset="0" panose="020f0502020204030204" pitchFamily="34" typeface="Calibri"/>
                  <a:ea charset="-122" panose="02010600030101010101" pitchFamily="2" typeface="宋体"/>
                  <a:cs typeface="+mn-cs"/>
                </a:defRPr>
              </a:lvl3pPr>
              <a:lvl4pPr algn="l" eaLnBrk="0" fontAlgn="base" hangingPunct="0" marL="1371600" rtl="0">
                <a:spcBef>
                  <a:spcPct val="0"/>
                </a:spcBef>
                <a:spcAft>
                  <a:spcPct val="0"/>
                </a:spcAft>
                <a:buFont charset="0" panose="020b0604020202020204" pitchFamily="34" typeface="Arial"/>
                <a:defRPr kern="1200">
                  <a:solidFill>
                    <a:schemeClr val="tx1"/>
                  </a:solidFill>
                  <a:latin charset="0" panose="020f0502020204030204" pitchFamily="34" typeface="Calibri"/>
                  <a:ea charset="-122" panose="02010600030101010101" pitchFamily="2" typeface="宋体"/>
                  <a:cs typeface="+mn-cs"/>
                </a:defRPr>
              </a:lvl4pPr>
              <a:lvl5pPr algn="l" eaLnBrk="0" fontAlgn="base" hangingPunct="0" marL="1828800" rtl="0">
                <a:spcBef>
                  <a:spcPct val="0"/>
                </a:spcBef>
                <a:spcAft>
                  <a:spcPct val="0"/>
                </a:spcAft>
                <a:buFont charset="0" panose="020b0604020202020204" pitchFamily="34" typeface="Arial"/>
                <a:defRPr kern="1200">
                  <a:solidFill>
                    <a:schemeClr val="tx1"/>
                  </a:solidFill>
                  <a:latin charset="0" panose="020f0502020204030204" pitchFamily="34" typeface="Calibri"/>
                  <a:ea charset="-122" panose="02010600030101010101" pitchFamily="2" typeface="宋体"/>
                  <a:cs typeface="+mn-cs"/>
                </a:defRPr>
              </a:lvl5pPr>
              <a:lvl6pPr algn="l" defTabSz="914400" eaLnBrk="1" hangingPunct="1" latinLnBrk="0" marL="2286000" rtl="0">
                <a:defRPr kern="1200">
                  <a:solidFill>
                    <a:schemeClr val="tx1"/>
                  </a:solidFill>
                  <a:latin charset="0" panose="020f0502020204030204" pitchFamily="34" typeface="Calibri"/>
                  <a:ea charset="-122" panose="02010600030101010101" pitchFamily="2" typeface="宋体"/>
                  <a:cs typeface="+mn-cs"/>
                </a:defRPr>
              </a:lvl6pPr>
              <a:lvl7pPr algn="l" defTabSz="914400" eaLnBrk="1" hangingPunct="1" latinLnBrk="0" marL="2743200" rtl="0">
                <a:defRPr kern="1200">
                  <a:solidFill>
                    <a:schemeClr val="tx1"/>
                  </a:solidFill>
                  <a:latin charset="0" panose="020f0502020204030204" pitchFamily="34" typeface="Calibri"/>
                  <a:ea charset="-122" panose="02010600030101010101" pitchFamily="2" typeface="宋体"/>
                  <a:cs typeface="+mn-cs"/>
                </a:defRPr>
              </a:lvl7pPr>
              <a:lvl8pPr algn="l" defTabSz="914400" eaLnBrk="1" hangingPunct="1" latinLnBrk="0" marL="3200400" rtl="0">
                <a:defRPr kern="1200">
                  <a:solidFill>
                    <a:schemeClr val="tx1"/>
                  </a:solidFill>
                  <a:latin charset="0" panose="020f0502020204030204" pitchFamily="34" typeface="Calibri"/>
                  <a:ea charset="-122" panose="02010600030101010101" pitchFamily="2" typeface="宋体"/>
                  <a:cs typeface="+mn-cs"/>
                </a:defRPr>
              </a:lvl8pPr>
              <a:lvl9pPr algn="l" defTabSz="914400" eaLnBrk="1" hangingPunct="1" latinLnBrk="0" marL="3657600" rtl="0">
                <a:defRPr kern="1200">
                  <a:solidFill>
                    <a:schemeClr val="tx1"/>
                  </a:solidFill>
                  <a:latin charset="0" panose="020f0502020204030204" pitchFamily="34" typeface="Calibri"/>
                  <a:ea charset="-122" panose="02010600030101010101" pitchFamily="2" typeface="宋体"/>
                  <a:cs typeface="+mn-cs"/>
                </a:defRPr>
              </a:lvl9pPr>
            </a:lstStyle>
            <a:p>
              <a:endParaRPr altLang="zh-CN" lang="zh-CN">
                <a:solidFill>
                  <a:srgbClr val="92D050"/>
                </a:solidFill>
                <a:sym charset="-122" pitchFamily="2" typeface="宋体"/>
              </a:endParaRPr>
            </a:p>
          </p:txBody>
        </p:sp>
        <p:sp>
          <p:nvSpPr>
            <p:cNvPr id="61" name="Freeform 646"/>
            <p:cNvSpPr>
              <a:spLocks noChangeArrowheads="1"/>
            </p:cNvSpPr>
            <p:nvPr/>
          </p:nvSpPr>
          <p:spPr bwMode="auto">
            <a:xfrm>
              <a:off x="4782729" y="2345035"/>
              <a:ext cx="1643063" cy="152400"/>
            </a:xfrm>
            <a:custGeom>
              <a:gdLst>
                <a:gd fmla="*/ 1755 w 1804" name="T0"/>
                <a:gd fmla="*/ 0 h 168" name="T1"/>
                <a:gd fmla="*/ 0 w 1804" name="T2"/>
                <a:gd fmla="*/ 0 h 168" name="T3"/>
                <a:gd fmla="*/ 0 w 1804" name="T4"/>
                <a:gd fmla="*/ 168 h 168" name="T5"/>
                <a:gd fmla="*/ 1804 w 1804" name="T6"/>
                <a:gd fmla="*/ 168 h 168" name="T7"/>
                <a:gd fmla="*/ 1752 w 1804" name="T8"/>
                <a:gd fmla="*/ 12 h 168" name="T9"/>
                <a:gd fmla="*/ 1755 w 1804" name="T10"/>
                <a:gd fmla="*/ 0 h 168" name="T11"/>
                <a:gd fmla="*/ 0 60000 65536" name="T12"/>
                <a:gd fmla="*/ 0 60000 65536" name="T13"/>
                <a:gd fmla="*/ 0 60000 65536" name="T14"/>
                <a:gd fmla="*/ 0 60000 65536" name="T15"/>
                <a:gd fmla="*/ 0 60000 65536" name="T16"/>
                <a:gd fmla="*/ 0 60000 65536" name="T17"/>
                <a:gd fmla="*/ 0 w 1804" name="T18"/>
                <a:gd fmla="*/ 0 h 168" name="T19"/>
                <a:gd fmla="*/ 1804 w 1804" name="T20"/>
                <a:gd fmla="*/ 168 h 168" name="T21"/>
              </a:gdLst>
              <a:cxnLst>
                <a:cxn ang="T12">
                  <a:pos x="T0" y="T1"/>
                </a:cxn>
                <a:cxn ang="T13">
                  <a:pos x="T2" y="T3"/>
                </a:cxn>
                <a:cxn ang="T14">
                  <a:pos x="T4" y="T5"/>
                </a:cxn>
                <a:cxn ang="T15">
                  <a:pos x="T6" y="T7"/>
                </a:cxn>
                <a:cxn ang="T16">
                  <a:pos x="T8" y="T9"/>
                </a:cxn>
                <a:cxn ang="T17">
                  <a:pos x="T10" y="T11"/>
                </a:cxn>
              </a:cxnLst>
              <a:rect b="T21" l="T18" r="T20" t="T19"/>
              <a:pathLst>
                <a:path h="168" w="1804">
                  <a:moveTo>
                    <a:pt x="1755" y="0"/>
                  </a:moveTo>
                  <a:lnTo>
                    <a:pt x="0" y="0"/>
                  </a:lnTo>
                  <a:lnTo>
                    <a:pt x="0" y="168"/>
                  </a:lnTo>
                  <a:lnTo>
                    <a:pt x="1804" y="168"/>
                  </a:lnTo>
                  <a:lnTo>
                    <a:pt x="1752" y="12"/>
                  </a:lnTo>
                  <a:lnTo>
                    <a:pt x="1755" y="0"/>
                  </a:lnTo>
                </a:path>
              </a:pathLst>
            </a:custGeom>
            <a:noFill/>
            <a:ln>
              <a:noFill/>
            </a:ln>
            <a:extLst>
              <a:ext uri="{909E8E84-426E-40DD-AFC4-6F175D3DCCD1}">
                <a14:hiddenFill>
                  <a:solidFill>
                    <a:srgbClr val="FFFFFF"/>
                  </a:solidFill>
                </a14:hiddenFill>
              </a:ext>
              <a:ext uri="{91240B29-F687-4F45-9708-019B960494DF}">
                <a14:hiddenLine cmpd="sng" w="9525">
                  <a:solidFill>
                    <a:srgbClr val="000000"/>
                  </a:solidFill>
                  <a:bevel/>
                  <a:headEnd/>
                  <a:tailEnd/>
                </a14:hiddenLine>
              </a:ext>
            </a:extLst>
          </p:spPr>
          <p:txBody>
            <a:bodyPr/>
            <a:lstStyle>
              <a:defPPr>
                <a:defRPr lang="zh-CN"/>
              </a:defPPr>
              <a:lvl1pPr algn="l" eaLnBrk="0" fontAlgn="base" hangingPunct="0" rtl="0">
                <a:spcBef>
                  <a:spcPct val="0"/>
                </a:spcBef>
                <a:spcAft>
                  <a:spcPct val="0"/>
                </a:spcAft>
                <a:buFont charset="0" panose="020b0604020202020204" pitchFamily="34" typeface="Arial"/>
                <a:defRPr kern="1200">
                  <a:solidFill>
                    <a:schemeClr val="tx1"/>
                  </a:solidFill>
                  <a:latin charset="0" panose="020f0502020204030204" pitchFamily="34" typeface="Calibri"/>
                  <a:ea charset="-122" panose="02010600030101010101" pitchFamily="2" typeface="宋体"/>
                  <a:cs typeface="+mn-cs"/>
                </a:defRPr>
              </a:lvl1pPr>
              <a:lvl2pPr algn="l" eaLnBrk="0" fontAlgn="base" hangingPunct="0" marL="457200" rtl="0">
                <a:spcBef>
                  <a:spcPct val="0"/>
                </a:spcBef>
                <a:spcAft>
                  <a:spcPct val="0"/>
                </a:spcAft>
                <a:buFont charset="0" panose="020b0604020202020204" pitchFamily="34" typeface="Arial"/>
                <a:defRPr kern="1200">
                  <a:solidFill>
                    <a:schemeClr val="tx1"/>
                  </a:solidFill>
                  <a:latin charset="0" panose="020f0502020204030204" pitchFamily="34" typeface="Calibri"/>
                  <a:ea charset="-122" panose="02010600030101010101" pitchFamily="2" typeface="宋体"/>
                  <a:cs typeface="+mn-cs"/>
                </a:defRPr>
              </a:lvl2pPr>
              <a:lvl3pPr algn="l" eaLnBrk="0" fontAlgn="base" hangingPunct="0" marL="914400" rtl="0">
                <a:spcBef>
                  <a:spcPct val="0"/>
                </a:spcBef>
                <a:spcAft>
                  <a:spcPct val="0"/>
                </a:spcAft>
                <a:buFont charset="0" panose="020b0604020202020204" pitchFamily="34" typeface="Arial"/>
                <a:defRPr kern="1200">
                  <a:solidFill>
                    <a:schemeClr val="tx1"/>
                  </a:solidFill>
                  <a:latin charset="0" panose="020f0502020204030204" pitchFamily="34" typeface="Calibri"/>
                  <a:ea charset="-122" panose="02010600030101010101" pitchFamily="2" typeface="宋体"/>
                  <a:cs typeface="+mn-cs"/>
                </a:defRPr>
              </a:lvl3pPr>
              <a:lvl4pPr algn="l" eaLnBrk="0" fontAlgn="base" hangingPunct="0" marL="1371600" rtl="0">
                <a:spcBef>
                  <a:spcPct val="0"/>
                </a:spcBef>
                <a:spcAft>
                  <a:spcPct val="0"/>
                </a:spcAft>
                <a:buFont charset="0" panose="020b0604020202020204" pitchFamily="34" typeface="Arial"/>
                <a:defRPr kern="1200">
                  <a:solidFill>
                    <a:schemeClr val="tx1"/>
                  </a:solidFill>
                  <a:latin charset="0" panose="020f0502020204030204" pitchFamily="34" typeface="Calibri"/>
                  <a:ea charset="-122" panose="02010600030101010101" pitchFamily="2" typeface="宋体"/>
                  <a:cs typeface="+mn-cs"/>
                </a:defRPr>
              </a:lvl4pPr>
              <a:lvl5pPr algn="l" eaLnBrk="0" fontAlgn="base" hangingPunct="0" marL="1828800" rtl="0">
                <a:spcBef>
                  <a:spcPct val="0"/>
                </a:spcBef>
                <a:spcAft>
                  <a:spcPct val="0"/>
                </a:spcAft>
                <a:buFont charset="0" panose="020b0604020202020204" pitchFamily="34" typeface="Arial"/>
                <a:defRPr kern="1200">
                  <a:solidFill>
                    <a:schemeClr val="tx1"/>
                  </a:solidFill>
                  <a:latin charset="0" panose="020f0502020204030204" pitchFamily="34" typeface="Calibri"/>
                  <a:ea charset="-122" panose="02010600030101010101" pitchFamily="2" typeface="宋体"/>
                  <a:cs typeface="+mn-cs"/>
                </a:defRPr>
              </a:lvl5pPr>
              <a:lvl6pPr algn="l" defTabSz="914400" eaLnBrk="1" hangingPunct="1" latinLnBrk="0" marL="2286000" rtl="0">
                <a:defRPr kern="1200">
                  <a:solidFill>
                    <a:schemeClr val="tx1"/>
                  </a:solidFill>
                  <a:latin charset="0" panose="020f0502020204030204" pitchFamily="34" typeface="Calibri"/>
                  <a:ea charset="-122" panose="02010600030101010101" pitchFamily="2" typeface="宋体"/>
                  <a:cs typeface="+mn-cs"/>
                </a:defRPr>
              </a:lvl6pPr>
              <a:lvl7pPr algn="l" defTabSz="914400" eaLnBrk="1" hangingPunct="1" latinLnBrk="0" marL="2743200" rtl="0">
                <a:defRPr kern="1200">
                  <a:solidFill>
                    <a:schemeClr val="tx1"/>
                  </a:solidFill>
                  <a:latin charset="0" panose="020f0502020204030204" pitchFamily="34" typeface="Calibri"/>
                  <a:ea charset="-122" panose="02010600030101010101" pitchFamily="2" typeface="宋体"/>
                  <a:cs typeface="+mn-cs"/>
                </a:defRPr>
              </a:lvl7pPr>
              <a:lvl8pPr algn="l" defTabSz="914400" eaLnBrk="1" hangingPunct="1" latinLnBrk="0" marL="3200400" rtl="0">
                <a:defRPr kern="1200">
                  <a:solidFill>
                    <a:schemeClr val="tx1"/>
                  </a:solidFill>
                  <a:latin charset="0" panose="020f0502020204030204" pitchFamily="34" typeface="Calibri"/>
                  <a:ea charset="-122" panose="02010600030101010101" pitchFamily="2" typeface="宋体"/>
                  <a:cs typeface="+mn-cs"/>
                </a:defRPr>
              </a:lvl8pPr>
              <a:lvl9pPr algn="l" defTabSz="914400" eaLnBrk="1" hangingPunct="1" latinLnBrk="0" marL="3657600" rtl="0">
                <a:defRPr kern="1200">
                  <a:solidFill>
                    <a:schemeClr val="tx1"/>
                  </a:solidFill>
                  <a:latin charset="0" panose="020f0502020204030204" pitchFamily="34" typeface="Calibri"/>
                  <a:ea charset="-122" panose="02010600030101010101" pitchFamily="2" typeface="宋体"/>
                  <a:cs typeface="+mn-cs"/>
                </a:defRPr>
              </a:lvl9pPr>
            </a:lstStyle>
            <a:p>
              <a:endParaRPr altLang="zh-CN" lang="zh-CN">
                <a:solidFill>
                  <a:srgbClr val="92D050"/>
                </a:solidFill>
                <a:sym charset="-122" pitchFamily="2" typeface="宋体"/>
              </a:endParaRPr>
            </a:p>
          </p:txBody>
        </p:sp>
        <p:sp>
          <p:nvSpPr>
            <p:cNvPr id="62" name="TextBox 682"/>
            <p:cNvSpPr>
              <a:spLocks noChangeArrowheads="1"/>
            </p:cNvSpPr>
            <p:nvPr/>
          </p:nvSpPr>
          <p:spPr bwMode="auto">
            <a:xfrm>
              <a:off x="5087530" y="1859260"/>
              <a:ext cx="563880"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defPPr>
                <a:defRPr lang="zh-CN"/>
              </a:defPPr>
              <a:lvl1pPr algn="l" eaLnBrk="0" fontAlgn="base" hangingPunct="0" rtl="0">
                <a:spcBef>
                  <a:spcPct val="0"/>
                </a:spcBef>
                <a:spcAft>
                  <a:spcPct val="0"/>
                </a:spcAft>
                <a:buFont charset="0" panose="020b0604020202020204" pitchFamily="34" typeface="Arial"/>
                <a:defRPr kern="1200">
                  <a:solidFill>
                    <a:schemeClr val="tx1"/>
                  </a:solidFill>
                  <a:latin charset="0" panose="020f0502020204030204" pitchFamily="34" typeface="Calibri"/>
                  <a:ea charset="-122" panose="02010600030101010101" pitchFamily="2" typeface="宋体"/>
                  <a:cs typeface="+mn-cs"/>
                </a:defRPr>
              </a:lvl1pPr>
              <a:lvl2pPr algn="l" eaLnBrk="0" fontAlgn="base" hangingPunct="0" marL="457200" rtl="0">
                <a:spcBef>
                  <a:spcPct val="0"/>
                </a:spcBef>
                <a:spcAft>
                  <a:spcPct val="0"/>
                </a:spcAft>
                <a:buFont charset="0" panose="020b0604020202020204" pitchFamily="34" typeface="Arial"/>
                <a:defRPr kern="1200">
                  <a:solidFill>
                    <a:schemeClr val="tx1"/>
                  </a:solidFill>
                  <a:latin charset="0" panose="020f0502020204030204" pitchFamily="34" typeface="Calibri"/>
                  <a:ea charset="-122" panose="02010600030101010101" pitchFamily="2" typeface="宋体"/>
                  <a:cs typeface="+mn-cs"/>
                </a:defRPr>
              </a:lvl2pPr>
              <a:lvl3pPr algn="l" eaLnBrk="0" fontAlgn="base" hangingPunct="0" marL="914400" rtl="0">
                <a:spcBef>
                  <a:spcPct val="0"/>
                </a:spcBef>
                <a:spcAft>
                  <a:spcPct val="0"/>
                </a:spcAft>
                <a:buFont charset="0" panose="020b0604020202020204" pitchFamily="34" typeface="Arial"/>
                <a:defRPr kern="1200">
                  <a:solidFill>
                    <a:schemeClr val="tx1"/>
                  </a:solidFill>
                  <a:latin charset="0" panose="020f0502020204030204" pitchFamily="34" typeface="Calibri"/>
                  <a:ea charset="-122" panose="02010600030101010101" pitchFamily="2" typeface="宋体"/>
                  <a:cs typeface="+mn-cs"/>
                </a:defRPr>
              </a:lvl3pPr>
              <a:lvl4pPr algn="l" eaLnBrk="0" fontAlgn="base" hangingPunct="0" marL="1371600" rtl="0">
                <a:spcBef>
                  <a:spcPct val="0"/>
                </a:spcBef>
                <a:spcAft>
                  <a:spcPct val="0"/>
                </a:spcAft>
                <a:buFont charset="0" panose="020b0604020202020204" pitchFamily="34" typeface="Arial"/>
                <a:defRPr kern="1200">
                  <a:solidFill>
                    <a:schemeClr val="tx1"/>
                  </a:solidFill>
                  <a:latin charset="0" panose="020f0502020204030204" pitchFamily="34" typeface="Calibri"/>
                  <a:ea charset="-122" panose="02010600030101010101" pitchFamily="2" typeface="宋体"/>
                  <a:cs typeface="+mn-cs"/>
                </a:defRPr>
              </a:lvl4pPr>
              <a:lvl5pPr algn="l" eaLnBrk="0" fontAlgn="base" hangingPunct="0" marL="1828800" rtl="0">
                <a:spcBef>
                  <a:spcPct val="0"/>
                </a:spcBef>
                <a:spcAft>
                  <a:spcPct val="0"/>
                </a:spcAft>
                <a:buFont charset="0" panose="020b0604020202020204" pitchFamily="34" typeface="Arial"/>
                <a:defRPr kern="1200">
                  <a:solidFill>
                    <a:schemeClr val="tx1"/>
                  </a:solidFill>
                  <a:latin charset="0" panose="020f0502020204030204" pitchFamily="34" typeface="Calibri"/>
                  <a:ea charset="-122" panose="02010600030101010101" pitchFamily="2" typeface="宋体"/>
                  <a:cs typeface="+mn-cs"/>
                </a:defRPr>
              </a:lvl5pPr>
              <a:lvl6pPr algn="l" defTabSz="914400" eaLnBrk="1" hangingPunct="1" latinLnBrk="0" marL="2286000" rtl="0">
                <a:defRPr kern="1200">
                  <a:solidFill>
                    <a:schemeClr val="tx1"/>
                  </a:solidFill>
                  <a:latin charset="0" panose="020f0502020204030204" pitchFamily="34" typeface="Calibri"/>
                  <a:ea charset="-122" panose="02010600030101010101" pitchFamily="2" typeface="宋体"/>
                  <a:cs typeface="+mn-cs"/>
                </a:defRPr>
              </a:lvl6pPr>
              <a:lvl7pPr algn="l" defTabSz="914400" eaLnBrk="1" hangingPunct="1" latinLnBrk="0" marL="2743200" rtl="0">
                <a:defRPr kern="1200">
                  <a:solidFill>
                    <a:schemeClr val="tx1"/>
                  </a:solidFill>
                  <a:latin charset="0" panose="020f0502020204030204" pitchFamily="34" typeface="Calibri"/>
                  <a:ea charset="-122" panose="02010600030101010101" pitchFamily="2" typeface="宋体"/>
                  <a:cs typeface="+mn-cs"/>
                </a:defRPr>
              </a:lvl7pPr>
              <a:lvl8pPr algn="l" defTabSz="914400" eaLnBrk="1" hangingPunct="1" latinLnBrk="0" marL="3200400" rtl="0">
                <a:defRPr kern="1200">
                  <a:solidFill>
                    <a:schemeClr val="tx1"/>
                  </a:solidFill>
                  <a:latin charset="0" panose="020f0502020204030204" pitchFamily="34" typeface="Calibri"/>
                  <a:ea charset="-122" panose="02010600030101010101" pitchFamily="2" typeface="宋体"/>
                  <a:cs typeface="+mn-cs"/>
                </a:defRPr>
              </a:lvl8pPr>
              <a:lvl9pPr algn="l" defTabSz="914400" eaLnBrk="1" hangingPunct="1" latinLnBrk="0" marL="3657600" rtl="0">
                <a:defRPr kern="1200">
                  <a:solidFill>
                    <a:schemeClr val="tx1"/>
                  </a:solidFill>
                  <a:latin charset="0" panose="020f0502020204030204" pitchFamily="34" typeface="Calibri"/>
                  <a:ea charset="-122" panose="02010600030101010101" pitchFamily="2" typeface="宋体"/>
                  <a:cs typeface="+mn-cs"/>
                </a:defRPr>
              </a:lvl9pPr>
            </a:lstStyle>
            <a:p>
              <a:r>
                <a:rPr b="1" lang="en-US" sz="2000">
                  <a:solidFill>
                    <a:srgbClr val="92D050"/>
                  </a:solidFill>
                  <a:latin charset="-122" pitchFamily="2" typeface="方正中等线简体"/>
                  <a:ea charset="-122" pitchFamily="2" typeface="方正中等线简体"/>
                </a:rPr>
                <a:t>40%</a:t>
              </a:r>
            </a:p>
          </p:txBody>
        </p:sp>
      </p:grpSp>
      <p:grpSp>
        <p:nvGrpSpPr>
          <p:cNvPr id="63" name="组合 62"/>
          <p:cNvGrpSpPr/>
          <p:nvPr/>
        </p:nvGrpSpPr>
        <p:grpSpPr>
          <a:xfrm>
            <a:off x="1145208" y="2991904"/>
            <a:ext cx="1414462" cy="1416050"/>
            <a:chOff x="1145208" y="2991904"/>
            <a:chExt cx="1414462" cy="1416050"/>
          </a:xfrm>
        </p:grpSpPr>
        <p:sp>
          <p:nvSpPr>
            <p:cNvPr id="64" name="Freeform 964"/>
            <p:cNvSpPr>
              <a:spLocks noChangeArrowheads="1"/>
            </p:cNvSpPr>
            <p:nvPr/>
          </p:nvSpPr>
          <p:spPr bwMode="auto">
            <a:xfrm>
              <a:off x="1853233" y="3085567"/>
              <a:ext cx="614362" cy="614362"/>
            </a:xfrm>
            <a:custGeom>
              <a:gdLst>
                <a:gd fmla="*/ 202 w 286" name="T0"/>
                <a:gd fmla="*/ 84 h 286" name="T1"/>
                <a:gd fmla="*/ 0 w 286" name="T2"/>
                <a:gd fmla="*/ 0 h 286" name="T3"/>
                <a:gd fmla="*/ 0 w 286" name="T4"/>
                <a:gd fmla="*/ 286 h 286" name="T5"/>
                <a:gd fmla="*/ 286 w 286" name="T6"/>
                <a:gd fmla="*/ 286 h 286" name="T7"/>
                <a:gd fmla="*/ 202 w 286" name="T8"/>
                <a:gd fmla="*/ 84 h 286" name="T9"/>
                <a:gd fmla="*/ 0 60000 65536" name="T10"/>
                <a:gd fmla="*/ 0 60000 65536" name="T11"/>
                <a:gd fmla="*/ 0 60000 65536" name="T12"/>
                <a:gd fmla="*/ 0 60000 65536" name="T13"/>
                <a:gd fmla="*/ 0 60000 65536" name="T14"/>
                <a:gd fmla="*/ 0 w 286" name="T15"/>
                <a:gd fmla="*/ 0 h 286" name="T16"/>
                <a:gd fmla="*/ 286 w 286" name="T17"/>
                <a:gd fmla="*/ 286 h 286" name="T18"/>
              </a:gdLst>
              <a:cxnLst>
                <a:cxn ang="T10">
                  <a:pos x="T0" y="T1"/>
                </a:cxn>
                <a:cxn ang="T11">
                  <a:pos x="T2" y="T3"/>
                </a:cxn>
                <a:cxn ang="T12">
                  <a:pos x="T4" y="T5"/>
                </a:cxn>
                <a:cxn ang="T13">
                  <a:pos x="T6" y="T7"/>
                </a:cxn>
                <a:cxn ang="T14">
                  <a:pos x="T8" y="T9"/>
                </a:cxn>
              </a:cxnLst>
              <a:rect b="T18" l="T15" r="T17" t="T16"/>
              <a:pathLst>
                <a:path h="286" w="286">
                  <a:moveTo>
                    <a:pt x="202" y="84"/>
                  </a:moveTo>
                  <a:cubicBezTo>
                    <a:pt x="150" y="32"/>
                    <a:pt x="79" y="0"/>
                    <a:pt x="0" y="0"/>
                  </a:cubicBezTo>
                  <a:cubicBezTo>
                    <a:pt x="0" y="286"/>
                    <a:pt x="0" y="286"/>
                    <a:pt x="0" y="286"/>
                  </a:cubicBezTo>
                  <a:cubicBezTo>
                    <a:pt x="286" y="286"/>
                    <a:pt x="286" y="286"/>
                    <a:pt x="286" y="286"/>
                  </a:cubicBezTo>
                  <a:cubicBezTo>
                    <a:pt x="286" y="207"/>
                    <a:pt x="254" y="135"/>
                    <a:pt x="202" y="84"/>
                  </a:cubicBezTo>
                </a:path>
              </a:pathLst>
            </a:custGeom>
            <a:solidFill>
              <a:srgbClr val="95161D"/>
            </a:solidFill>
            <a:ln>
              <a:noFill/>
            </a:ln>
            <a:extLst>
              <a:ext uri="{91240B29-F687-4F45-9708-019B960494DF}">
                <a14:hiddenLine cmpd="sng" w="9525">
                  <a:solidFill>
                    <a:srgbClr val="000000"/>
                  </a:solidFill>
                  <a:bevel/>
                  <a:headEnd/>
                  <a:tailEnd/>
                </a14:hiddenLine>
              </a:ext>
            </a:extLst>
          </p:spPr>
          <p:txBody>
            <a:bodyPr/>
            <a:lstStyle>
              <a:defPPr>
                <a:defRPr lang="zh-CN"/>
              </a:defPPr>
              <a:lvl1pPr algn="l" eaLnBrk="0" fontAlgn="base" hangingPunct="0" rtl="0">
                <a:spcBef>
                  <a:spcPct val="0"/>
                </a:spcBef>
                <a:spcAft>
                  <a:spcPct val="0"/>
                </a:spcAft>
                <a:buFont charset="0" panose="020b0604020202020204" pitchFamily="34" typeface="Arial"/>
                <a:defRPr kern="1200">
                  <a:solidFill>
                    <a:schemeClr val="tx1"/>
                  </a:solidFill>
                  <a:latin charset="0" panose="020f0502020204030204" pitchFamily="34" typeface="Calibri"/>
                  <a:ea charset="-122" panose="02010600030101010101" pitchFamily="2" typeface="宋体"/>
                  <a:cs typeface="+mn-cs"/>
                </a:defRPr>
              </a:lvl1pPr>
              <a:lvl2pPr algn="l" eaLnBrk="0" fontAlgn="base" hangingPunct="0" marL="457200" rtl="0">
                <a:spcBef>
                  <a:spcPct val="0"/>
                </a:spcBef>
                <a:spcAft>
                  <a:spcPct val="0"/>
                </a:spcAft>
                <a:buFont charset="0" panose="020b0604020202020204" pitchFamily="34" typeface="Arial"/>
                <a:defRPr kern="1200">
                  <a:solidFill>
                    <a:schemeClr val="tx1"/>
                  </a:solidFill>
                  <a:latin charset="0" panose="020f0502020204030204" pitchFamily="34" typeface="Calibri"/>
                  <a:ea charset="-122" panose="02010600030101010101" pitchFamily="2" typeface="宋体"/>
                  <a:cs typeface="+mn-cs"/>
                </a:defRPr>
              </a:lvl2pPr>
              <a:lvl3pPr algn="l" eaLnBrk="0" fontAlgn="base" hangingPunct="0" marL="914400" rtl="0">
                <a:spcBef>
                  <a:spcPct val="0"/>
                </a:spcBef>
                <a:spcAft>
                  <a:spcPct val="0"/>
                </a:spcAft>
                <a:buFont charset="0" panose="020b0604020202020204" pitchFamily="34" typeface="Arial"/>
                <a:defRPr kern="1200">
                  <a:solidFill>
                    <a:schemeClr val="tx1"/>
                  </a:solidFill>
                  <a:latin charset="0" panose="020f0502020204030204" pitchFamily="34" typeface="Calibri"/>
                  <a:ea charset="-122" panose="02010600030101010101" pitchFamily="2" typeface="宋体"/>
                  <a:cs typeface="+mn-cs"/>
                </a:defRPr>
              </a:lvl3pPr>
              <a:lvl4pPr algn="l" eaLnBrk="0" fontAlgn="base" hangingPunct="0" marL="1371600" rtl="0">
                <a:spcBef>
                  <a:spcPct val="0"/>
                </a:spcBef>
                <a:spcAft>
                  <a:spcPct val="0"/>
                </a:spcAft>
                <a:buFont charset="0" panose="020b0604020202020204" pitchFamily="34" typeface="Arial"/>
                <a:defRPr kern="1200">
                  <a:solidFill>
                    <a:schemeClr val="tx1"/>
                  </a:solidFill>
                  <a:latin charset="0" panose="020f0502020204030204" pitchFamily="34" typeface="Calibri"/>
                  <a:ea charset="-122" panose="02010600030101010101" pitchFamily="2" typeface="宋体"/>
                  <a:cs typeface="+mn-cs"/>
                </a:defRPr>
              </a:lvl4pPr>
              <a:lvl5pPr algn="l" eaLnBrk="0" fontAlgn="base" hangingPunct="0" marL="1828800" rtl="0">
                <a:spcBef>
                  <a:spcPct val="0"/>
                </a:spcBef>
                <a:spcAft>
                  <a:spcPct val="0"/>
                </a:spcAft>
                <a:buFont charset="0" panose="020b0604020202020204" pitchFamily="34" typeface="Arial"/>
                <a:defRPr kern="1200">
                  <a:solidFill>
                    <a:schemeClr val="tx1"/>
                  </a:solidFill>
                  <a:latin charset="0" panose="020f0502020204030204" pitchFamily="34" typeface="Calibri"/>
                  <a:ea charset="-122" panose="02010600030101010101" pitchFamily="2" typeface="宋体"/>
                  <a:cs typeface="+mn-cs"/>
                </a:defRPr>
              </a:lvl5pPr>
              <a:lvl6pPr algn="l" defTabSz="914400" eaLnBrk="1" hangingPunct="1" latinLnBrk="0" marL="2286000" rtl="0">
                <a:defRPr kern="1200">
                  <a:solidFill>
                    <a:schemeClr val="tx1"/>
                  </a:solidFill>
                  <a:latin charset="0" panose="020f0502020204030204" pitchFamily="34" typeface="Calibri"/>
                  <a:ea charset="-122" panose="02010600030101010101" pitchFamily="2" typeface="宋体"/>
                  <a:cs typeface="+mn-cs"/>
                </a:defRPr>
              </a:lvl6pPr>
              <a:lvl7pPr algn="l" defTabSz="914400" eaLnBrk="1" hangingPunct="1" latinLnBrk="0" marL="2743200" rtl="0">
                <a:defRPr kern="1200">
                  <a:solidFill>
                    <a:schemeClr val="tx1"/>
                  </a:solidFill>
                  <a:latin charset="0" panose="020f0502020204030204" pitchFamily="34" typeface="Calibri"/>
                  <a:ea charset="-122" panose="02010600030101010101" pitchFamily="2" typeface="宋体"/>
                  <a:cs typeface="+mn-cs"/>
                </a:defRPr>
              </a:lvl7pPr>
              <a:lvl8pPr algn="l" defTabSz="914400" eaLnBrk="1" hangingPunct="1" latinLnBrk="0" marL="3200400" rtl="0">
                <a:defRPr kern="1200">
                  <a:solidFill>
                    <a:schemeClr val="tx1"/>
                  </a:solidFill>
                  <a:latin charset="0" panose="020f0502020204030204" pitchFamily="34" typeface="Calibri"/>
                  <a:ea charset="-122" panose="02010600030101010101" pitchFamily="2" typeface="宋体"/>
                  <a:cs typeface="+mn-cs"/>
                </a:defRPr>
              </a:lvl8pPr>
              <a:lvl9pPr algn="l" defTabSz="914400" eaLnBrk="1" hangingPunct="1" latinLnBrk="0" marL="3657600" rtl="0">
                <a:defRPr kern="1200">
                  <a:solidFill>
                    <a:schemeClr val="tx1"/>
                  </a:solidFill>
                  <a:latin charset="0" panose="020f0502020204030204" pitchFamily="34" typeface="Calibri"/>
                  <a:ea charset="-122" panose="02010600030101010101" pitchFamily="2" typeface="宋体"/>
                  <a:cs typeface="+mn-cs"/>
                </a:defRPr>
              </a:lvl9pPr>
            </a:lstStyle>
            <a:p>
              <a:endParaRPr altLang="zh-CN" lang="zh-CN">
                <a:solidFill>
                  <a:srgbClr val="FF9700"/>
                </a:solidFill>
                <a:sym charset="-122" pitchFamily="2" typeface="宋体"/>
              </a:endParaRPr>
            </a:p>
          </p:txBody>
        </p:sp>
        <p:sp>
          <p:nvSpPr>
            <p:cNvPr id="65" name="Freeform 965"/>
            <p:cNvSpPr>
              <a:spLocks noChangeArrowheads="1"/>
            </p:cNvSpPr>
            <p:nvPr/>
          </p:nvSpPr>
          <p:spPr bwMode="auto">
            <a:xfrm>
              <a:off x="1853233" y="3085567"/>
              <a:ext cx="614362" cy="614362"/>
            </a:xfrm>
            <a:custGeom>
              <a:gdLst>
                <a:gd fmla="*/ 0 w 286" name="T0"/>
                <a:gd fmla="*/ 0 h 286" name="T1"/>
                <a:gd fmla="*/ 0 w 286" name="T2"/>
                <a:gd fmla="*/ 286 h 286" name="T3"/>
                <a:gd fmla="*/ 286 w 286" name="T4"/>
                <a:gd fmla="*/ 286 h 286" name="T5"/>
                <a:gd fmla="*/ 286 w 286" name="T6"/>
                <a:gd fmla="*/ 286 h 286" name="T7"/>
                <a:gd fmla="*/ 202 w 286" name="T8"/>
                <a:gd fmla="*/ 84 h 286" name="T9"/>
                <a:gd fmla="*/ 0 w 286" name="T10"/>
                <a:gd fmla="*/ 0 h 286" name="T11"/>
                <a:gd fmla="*/ 0 60000 65536" name="T12"/>
                <a:gd fmla="*/ 0 60000 65536" name="T13"/>
                <a:gd fmla="*/ 0 60000 65536" name="T14"/>
                <a:gd fmla="*/ 0 60000 65536" name="T15"/>
                <a:gd fmla="*/ 0 60000 65536" name="T16"/>
                <a:gd fmla="*/ 0 60000 65536" name="T17"/>
                <a:gd fmla="*/ 0 w 286" name="T18"/>
                <a:gd fmla="*/ 0 h 286" name="T19"/>
                <a:gd fmla="*/ 286 w 286" name="T20"/>
                <a:gd fmla="*/ 286 h 286" name="T21"/>
              </a:gdLst>
              <a:cxnLst>
                <a:cxn ang="T12">
                  <a:pos x="T0" y="T1"/>
                </a:cxn>
                <a:cxn ang="T13">
                  <a:pos x="T2" y="T3"/>
                </a:cxn>
                <a:cxn ang="T14">
                  <a:pos x="T4" y="T5"/>
                </a:cxn>
                <a:cxn ang="T15">
                  <a:pos x="T6" y="T7"/>
                </a:cxn>
                <a:cxn ang="T16">
                  <a:pos x="T8" y="T9"/>
                </a:cxn>
                <a:cxn ang="T17">
                  <a:pos x="T10" y="T11"/>
                </a:cxn>
              </a:cxnLst>
              <a:rect b="T21" l="T18" r="T20" t="T19"/>
              <a:pathLst>
                <a:path h="286" w="286">
                  <a:moveTo>
                    <a:pt x="0" y="0"/>
                  </a:moveTo>
                  <a:cubicBezTo>
                    <a:pt x="0" y="286"/>
                    <a:pt x="0" y="286"/>
                    <a:pt x="0" y="286"/>
                  </a:cubicBezTo>
                  <a:cubicBezTo>
                    <a:pt x="286" y="286"/>
                    <a:pt x="286" y="286"/>
                    <a:pt x="286" y="286"/>
                  </a:cubicBezTo>
                  <a:cubicBezTo>
                    <a:pt x="286" y="286"/>
                    <a:pt x="286" y="286"/>
                    <a:pt x="286" y="286"/>
                  </a:cubicBezTo>
                  <a:cubicBezTo>
                    <a:pt x="286" y="207"/>
                    <a:pt x="254" y="135"/>
                    <a:pt x="202" y="84"/>
                  </a:cubicBezTo>
                  <a:cubicBezTo>
                    <a:pt x="150" y="32"/>
                    <a:pt x="79" y="0"/>
                    <a:pt x="0" y="0"/>
                  </a:cubicBezTo>
                </a:path>
              </a:pathLst>
            </a:custGeom>
            <a:solidFill>
              <a:srgbClr val="FF9700"/>
            </a:solidFill>
            <a:ln>
              <a:noFill/>
            </a:ln>
            <a:extLst>
              <a:ext uri="{91240B29-F687-4F45-9708-019B960494DF}">
                <a14:hiddenLine cmpd="sng" w="9525">
                  <a:solidFill>
                    <a:srgbClr val="000000"/>
                  </a:solidFill>
                  <a:bevel/>
                  <a:headEnd/>
                  <a:tailEnd/>
                </a14:hiddenLine>
              </a:ext>
            </a:extLst>
          </p:spPr>
          <p:txBody>
            <a:bodyPr/>
            <a:lstStyle>
              <a:defPPr>
                <a:defRPr lang="zh-CN"/>
              </a:defPPr>
              <a:lvl1pPr algn="l" eaLnBrk="0" fontAlgn="base" hangingPunct="0" rtl="0">
                <a:spcBef>
                  <a:spcPct val="0"/>
                </a:spcBef>
                <a:spcAft>
                  <a:spcPct val="0"/>
                </a:spcAft>
                <a:buFont charset="0" panose="020b0604020202020204" pitchFamily="34" typeface="Arial"/>
                <a:defRPr kern="1200">
                  <a:solidFill>
                    <a:schemeClr val="tx1"/>
                  </a:solidFill>
                  <a:latin charset="0" panose="020f0502020204030204" pitchFamily="34" typeface="Calibri"/>
                  <a:ea charset="-122" panose="02010600030101010101" pitchFamily="2" typeface="宋体"/>
                  <a:cs typeface="+mn-cs"/>
                </a:defRPr>
              </a:lvl1pPr>
              <a:lvl2pPr algn="l" eaLnBrk="0" fontAlgn="base" hangingPunct="0" marL="457200" rtl="0">
                <a:spcBef>
                  <a:spcPct val="0"/>
                </a:spcBef>
                <a:spcAft>
                  <a:spcPct val="0"/>
                </a:spcAft>
                <a:buFont charset="0" panose="020b0604020202020204" pitchFamily="34" typeface="Arial"/>
                <a:defRPr kern="1200">
                  <a:solidFill>
                    <a:schemeClr val="tx1"/>
                  </a:solidFill>
                  <a:latin charset="0" panose="020f0502020204030204" pitchFamily="34" typeface="Calibri"/>
                  <a:ea charset="-122" panose="02010600030101010101" pitchFamily="2" typeface="宋体"/>
                  <a:cs typeface="+mn-cs"/>
                </a:defRPr>
              </a:lvl2pPr>
              <a:lvl3pPr algn="l" eaLnBrk="0" fontAlgn="base" hangingPunct="0" marL="914400" rtl="0">
                <a:spcBef>
                  <a:spcPct val="0"/>
                </a:spcBef>
                <a:spcAft>
                  <a:spcPct val="0"/>
                </a:spcAft>
                <a:buFont charset="0" panose="020b0604020202020204" pitchFamily="34" typeface="Arial"/>
                <a:defRPr kern="1200">
                  <a:solidFill>
                    <a:schemeClr val="tx1"/>
                  </a:solidFill>
                  <a:latin charset="0" panose="020f0502020204030204" pitchFamily="34" typeface="Calibri"/>
                  <a:ea charset="-122" panose="02010600030101010101" pitchFamily="2" typeface="宋体"/>
                  <a:cs typeface="+mn-cs"/>
                </a:defRPr>
              </a:lvl3pPr>
              <a:lvl4pPr algn="l" eaLnBrk="0" fontAlgn="base" hangingPunct="0" marL="1371600" rtl="0">
                <a:spcBef>
                  <a:spcPct val="0"/>
                </a:spcBef>
                <a:spcAft>
                  <a:spcPct val="0"/>
                </a:spcAft>
                <a:buFont charset="0" panose="020b0604020202020204" pitchFamily="34" typeface="Arial"/>
                <a:defRPr kern="1200">
                  <a:solidFill>
                    <a:schemeClr val="tx1"/>
                  </a:solidFill>
                  <a:latin charset="0" panose="020f0502020204030204" pitchFamily="34" typeface="Calibri"/>
                  <a:ea charset="-122" panose="02010600030101010101" pitchFamily="2" typeface="宋体"/>
                  <a:cs typeface="+mn-cs"/>
                </a:defRPr>
              </a:lvl4pPr>
              <a:lvl5pPr algn="l" eaLnBrk="0" fontAlgn="base" hangingPunct="0" marL="1828800" rtl="0">
                <a:spcBef>
                  <a:spcPct val="0"/>
                </a:spcBef>
                <a:spcAft>
                  <a:spcPct val="0"/>
                </a:spcAft>
                <a:buFont charset="0" panose="020b0604020202020204" pitchFamily="34" typeface="Arial"/>
                <a:defRPr kern="1200">
                  <a:solidFill>
                    <a:schemeClr val="tx1"/>
                  </a:solidFill>
                  <a:latin charset="0" panose="020f0502020204030204" pitchFamily="34" typeface="Calibri"/>
                  <a:ea charset="-122" panose="02010600030101010101" pitchFamily="2" typeface="宋体"/>
                  <a:cs typeface="+mn-cs"/>
                </a:defRPr>
              </a:lvl5pPr>
              <a:lvl6pPr algn="l" defTabSz="914400" eaLnBrk="1" hangingPunct="1" latinLnBrk="0" marL="2286000" rtl="0">
                <a:defRPr kern="1200">
                  <a:solidFill>
                    <a:schemeClr val="tx1"/>
                  </a:solidFill>
                  <a:latin charset="0" panose="020f0502020204030204" pitchFamily="34" typeface="Calibri"/>
                  <a:ea charset="-122" panose="02010600030101010101" pitchFamily="2" typeface="宋体"/>
                  <a:cs typeface="+mn-cs"/>
                </a:defRPr>
              </a:lvl6pPr>
              <a:lvl7pPr algn="l" defTabSz="914400" eaLnBrk="1" hangingPunct="1" latinLnBrk="0" marL="2743200" rtl="0">
                <a:defRPr kern="1200">
                  <a:solidFill>
                    <a:schemeClr val="tx1"/>
                  </a:solidFill>
                  <a:latin charset="0" panose="020f0502020204030204" pitchFamily="34" typeface="Calibri"/>
                  <a:ea charset="-122" panose="02010600030101010101" pitchFamily="2" typeface="宋体"/>
                  <a:cs typeface="+mn-cs"/>
                </a:defRPr>
              </a:lvl7pPr>
              <a:lvl8pPr algn="l" defTabSz="914400" eaLnBrk="1" hangingPunct="1" latinLnBrk="0" marL="3200400" rtl="0">
                <a:defRPr kern="1200">
                  <a:solidFill>
                    <a:schemeClr val="tx1"/>
                  </a:solidFill>
                  <a:latin charset="0" panose="020f0502020204030204" pitchFamily="34" typeface="Calibri"/>
                  <a:ea charset="-122" panose="02010600030101010101" pitchFamily="2" typeface="宋体"/>
                  <a:cs typeface="+mn-cs"/>
                </a:defRPr>
              </a:lvl8pPr>
              <a:lvl9pPr algn="l" defTabSz="914400" eaLnBrk="1" hangingPunct="1" latinLnBrk="0" marL="3657600" rtl="0">
                <a:defRPr kern="1200">
                  <a:solidFill>
                    <a:schemeClr val="tx1"/>
                  </a:solidFill>
                  <a:latin charset="0" panose="020f0502020204030204" pitchFamily="34" typeface="Calibri"/>
                  <a:ea charset="-122" panose="02010600030101010101" pitchFamily="2" typeface="宋体"/>
                  <a:cs typeface="+mn-cs"/>
                </a:defRPr>
              </a:lvl9pPr>
            </a:lstStyle>
            <a:p>
              <a:endParaRPr altLang="zh-CN" lang="zh-CN" sz="1600">
                <a:solidFill>
                  <a:srgbClr val="FF9700"/>
                </a:solidFill>
                <a:sym charset="-122" pitchFamily="2" typeface="宋体"/>
              </a:endParaRPr>
            </a:p>
          </p:txBody>
        </p:sp>
        <p:sp>
          <p:nvSpPr>
            <p:cNvPr id="66" name="Freeform 966"/>
            <p:cNvSpPr>
              <a:spLocks noChangeArrowheads="1"/>
            </p:cNvSpPr>
            <p:nvPr/>
          </p:nvSpPr>
          <p:spPr bwMode="auto">
            <a:xfrm>
              <a:off x="1237283" y="3085567"/>
              <a:ext cx="1230312" cy="1230312"/>
            </a:xfrm>
            <a:custGeom>
              <a:gdLst>
                <a:gd fmla="*/ 286 w 572" name="T0"/>
                <a:gd fmla="*/ 286 h 572" name="T1"/>
                <a:gd fmla="*/ 286 w 572" name="T2"/>
                <a:gd fmla="*/ 0 h 572" name="T3"/>
                <a:gd fmla="*/ 84 w 572" name="T4"/>
                <a:gd fmla="*/ 84 h 572" name="T5"/>
                <a:gd fmla="*/ 0 w 572" name="T6"/>
                <a:gd fmla="*/ 286 h 572" name="T7"/>
                <a:gd fmla="*/ 84 w 572" name="T8"/>
                <a:gd fmla="*/ 488 h 572" name="T9"/>
                <a:gd fmla="*/ 286 w 572" name="T10"/>
                <a:gd fmla="*/ 572 h 572" name="T11"/>
                <a:gd fmla="*/ 488 w 572" name="T12"/>
                <a:gd fmla="*/ 488 h 572" name="T13"/>
                <a:gd fmla="*/ 572 w 572" name="T14"/>
                <a:gd fmla="*/ 286 h 572" name="T15"/>
                <a:gd fmla="*/ 286 w 572" name="T16"/>
                <a:gd fmla="*/ 286 h 572"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 fmla="*/ 0 w 572" name="T27"/>
                <a:gd fmla="*/ 0 h 572" name="T28"/>
                <a:gd fmla="*/ 572 w 572" name="T29"/>
                <a:gd fmla="*/ 572 h 572" name="T30"/>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T30" l="T27" r="T29" t="T28"/>
              <a:pathLst>
                <a:path h="572" w="572">
                  <a:moveTo>
                    <a:pt x="286" y="286"/>
                  </a:moveTo>
                  <a:cubicBezTo>
                    <a:pt x="286" y="0"/>
                    <a:pt x="286" y="0"/>
                    <a:pt x="286" y="0"/>
                  </a:cubicBezTo>
                  <a:cubicBezTo>
                    <a:pt x="207" y="0"/>
                    <a:pt x="136" y="32"/>
                    <a:pt x="84" y="84"/>
                  </a:cubicBezTo>
                  <a:cubicBezTo>
                    <a:pt x="32" y="135"/>
                    <a:pt x="0" y="207"/>
                    <a:pt x="0" y="286"/>
                  </a:cubicBezTo>
                  <a:cubicBezTo>
                    <a:pt x="0" y="365"/>
                    <a:pt x="32" y="436"/>
                    <a:pt x="84" y="488"/>
                  </a:cubicBezTo>
                  <a:cubicBezTo>
                    <a:pt x="136" y="540"/>
                    <a:pt x="207" y="572"/>
                    <a:pt x="286" y="572"/>
                  </a:cubicBezTo>
                  <a:cubicBezTo>
                    <a:pt x="365" y="572"/>
                    <a:pt x="436" y="540"/>
                    <a:pt x="488" y="488"/>
                  </a:cubicBezTo>
                  <a:cubicBezTo>
                    <a:pt x="540" y="436"/>
                    <a:pt x="572" y="365"/>
                    <a:pt x="572" y="286"/>
                  </a:cubicBezTo>
                  <a:cubicBezTo>
                    <a:pt x="286" y="286"/>
                    <a:pt x="286" y="286"/>
                    <a:pt x="286" y="286"/>
                  </a:cubicBezTo>
                </a:path>
              </a:pathLst>
            </a:custGeom>
            <a:solidFill>
              <a:srgbClr val="D8D8D8"/>
            </a:solidFill>
            <a:ln cmpd="sng" w="9525">
              <a:solidFill>
                <a:srgbClr val="D8D8D8"/>
              </a:solidFill>
              <a:bevel/>
            </a:ln>
          </p:spPr>
          <p:txBody>
            <a:bodyPr/>
            <a:lstStyle>
              <a:defPPr>
                <a:defRPr lang="zh-CN"/>
              </a:defPPr>
              <a:lvl1pPr algn="l" eaLnBrk="0" fontAlgn="base" hangingPunct="0" rtl="0">
                <a:spcBef>
                  <a:spcPct val="0"/>
                </a:spcBef>
                <a:spcAft>
                  <a:spcPct val="0"/>
                </a:spcAft>
                <a:buFont charset="0" panose="020b0604020202020204" pitchFamily="34" typeface="Arial"/>
                <a:defRPr kern="1200">
                  <a:solidFill>
                    <a:schemeClr val="tx1"/>
                  </a:solidFill>
                  <a:latin charset="0" panose="020f0502020204030204" pitchFamily="34" typeface="Calibri"/>
                  <a:ea charset="-122" panose="02010600030101010101" pitchFamily="2" typeface="宋体"/>
                  <a:cs typeface="+mn-cs"/>
                </a:defRPr>
              </a:lvl1pPr>
              <a:lvl2pPr algn="l" eaLnBrk="0" fontAlgn="base" hangingPunct="0" marL="457200" rtl="0">
                <a:spcBef>
                  <a:spcPct val="0"/>
                </a:spcBef>
                <a:spcAft>
                  <a:spcPct val="0"/>
                </a:spcAft>
                <a:buFont charset="0" panose="020b0604020202020204" pitchFamily="34" typeface="Arial"/>
                <a:defRPr kern="1200">
                  <a:solidFill>
                    <a:schemeClr val="tx1"/>
                  </a:solidFill>
                  <a:latin charset="0" panose="020f0502020204030204" pitchFamily="34" typeface="Calibri"/>
                  <a:ea charset="-122" panose="02010600030101010101" pitchFamily="2" typeface="宋体"/>
                  <a:cs typeface="+mn-cs"/>
                </a:defRPr>
              </a:lvl2pPr>
              <a:lvl3pPr algn="l" eaLnBrk="0" fontAlgn="base" hangingPunct="0" marL="914400" rtl="0">
                <a:spcBef>
                  <a:spcPct val="0"/>
                </a:spcBef>
                <a:spcAft>
                  <a:spcPct val="0"/>
                </a:spcAft>
                <a:buFont charset="0" panose="020b0604020202020204" pitchFamily="34" typeface="Arial"/>
                <a:defRPr kern="1200">
                  <a:solidFill>
                    <a:schemeClr val="tx1"/>
                  </a:solidFill>
                  <a:latin charset="0" panose="020f0502020204030204" pitchFamily="34" typeface="Calibri"/>
                  <a:ea charset="-122" panose="02010600030101010101" pitchFamily="2" typeface="宋体"/>
                  <a:cs typeface="+mn-cs"/>
                </a:defRPr>
              </a:lvl3pPr>
              <a:lvl4pPr algn="l" eaLnBrk="0" fontAlgn="base" hangingPunct="0" marL="1371600" rtl="0">
                <a:spcBef>
                  <a:spcPct val="0"/>
                </a:spcBef>
                <a:spcAft>
                  <a:spcPct val="0"/>
                </a:spcAft>
                <a:buFont charset="0" panose="020b0604020202020204" pitchFamily="34" typeface="Arial"/>
                <a:defRPr kern="1200">
                  <a:solidFill>
                    <a:schemeClr val="tx1"/>
                  </a:solidFill>
                  <a:latin charset="0" panose="020f0502020204030204" pitchFamily="34" typeface="Calibri"/>
                  <a:ea charset="-122" panose="02010600030101010101" pitchFamily="2" typeface="宋体"/>
                  <a:cs typeface="+mn-cs"/>
                </a:defRPr>
              </a:lvl4pPr>
              <a:lvl5pPr algn="l" eaLnBrk="0" fontAlgn="base" hangingPunct="0" marL="1828800" rtl="0">
                <a:spcBef>
                  <a:spcPct val="0"/>
                </a:spcBef>
                <a:spcAft>
                  <a:spcPct val="0"/>
                </a:spcAft>
                <a:buFont charset="0" panose="020b0604020202020204" pitchFamily="34" typeface="Arial"/>
                <a:defRPr kern="1200">
                  <a:solidFill>
                    <a:schemeClr val="tx1"/>
                  </a:solidFill>
                  <a:latin charset="0" panose="020f0502020204030204" pitchFamily="34" typeface="Calibri"/>
                  <a:ea charset="-122" panose="02010600030101010101" pitchFamily="2" typeface="宋体"/>
                  <a:cs typeface="+mn-cs"/>
                </a:defRPr>
              </a:lvl5pPr>
              <a:lvl6pPr algn="l" defTabSz="914400" eaLnBrk="1" hangingPunct="1" latinLnBrk="0" marL="2286000" rtl="0">
                <a:defRPr kern="1200">
                  <a:solidFill>
                    <a:schemeClr val="tx1"/>
                  </a:solidFill>
                  <a:latin charset="0" panose="020f0502020204030204" pitchFamily="34" typeface="Calibri"/>
                  <a:ea charset="-122" panose="02010600030101010101" pitchFamily="2" typeface="宋体"/>
                  <a:cs typeface="+mn-cs"/>
                </a:defRPr>
              </a:lvl6pPr>
              <a:lvl7pPr algn="l" defTabSz="914400" eaLnBrk="1" hangingPunct="1" latinLnBrk="0" marL="2743200" rtl="0">
                <a:defRPr kern="1200">
                  <a:solidFill>
                    <a:schemeClr val="tx1"/>
                  </a:solidFill>
                  <a:latin charset="0" panose="020f0502020204030204" pitchFamily="34" typeface="Calibri"/>
                  <a:ea charset="-122" panose="02010600030101010101" pitchFamily="2" typeface="宋体"/>
                  <a:cs typeface="+mn-cs"/>
                </a:defRPr>
              </a:lvl7pPr>
              <a:lvl8pPr algn="l" defTabSz="914400" eaLnBrk="1" hangingPunct="1" latinLnBrk="0" marL="3200400" rtl="0">
                <a:defRPr kern="1200">
                  <a:solidFill>
                    <a:schemeClr val="tx1"/>
                  </a:solidFill>
                  <a:latin charset="0" panose="020f0502020204030204" pitchFamily="34" typeface="Calibri"/>
                  <a:ea charset="-122" panose="02010600030101010101" pitchFamily="2" typeface="宋体"/>
                  <a:cs typeface="+mn-cs"/>
                </a:defRPr>
              </a:lvl8pPr>
              <a:lvl9pPr algn="l" defTabSz="914400" eaLnBrk="1" hangingPunct="1" latinLnBrk="0" marL="3657600" rtl="0">
                <a:defRPr kern="1200">
                  <a:solidFill>
                    <a:schemeClr val="tx1"/>
                  </a:solidFill>
                  <a:latin charset="0" panose="020f0502020204030204" pitchFamily="34" typeface="Calibri"/>
                  <a:ea charset="-122" panose="02010600030101010101" pitchFamily="2" typeface="宋体"/>
                  <a:cs typeface="+mn-cs"/>
                </a:defRPr>
              </a:lvl9pPr>
            </a:lstStyle>
            <a:p>
              <a:endParaRPr altLang="zh-CN" lang="zh-CN" sz="1600">
                <a:solidFill>
                  <a:srgbClr val="FF9700"/>
                </a:solidFill>
                <a:sym charset="-122" pitchFamily="2" typeface="宋体"/>
              </a:endParaRPr>
            </a:p>
          </p:txBody>
        </p:sp>
        <p:sp>
          <p:nvSpPr>
            <p:cNvPr id="67" name="Freeform 967"/>
            <p:cNvSpPr>
              <a:spLocks noChangeArrowheads="1" noEditPoints="1"/>
            </p:cNvSpPr>
            <p:nvPr/>
          </p:nvSpPr>
          <p:spPr bwMode="auto">
            <a:xfrm>
              <a:off x="1145208" y="2991904"/>
              <a:ext cx="1414462" cy="1416050"/>
            </a:xfrm>
            <a:custGeom>
              <a:gdLst>
                <a:gd fmla="*/ 387 w 658" name="T0"/>
                <a:gd fmla="*/ 648 h 658" name="T1"/>
                <a:gd fmla="*/ 330 w 658" name="T2"/>
                <a:gd fmla="*/ 658 h 658" name="T3"/>
                <a:gd fmla="*/ 218 w 658" name="T4"/>
                <a:gd fmla="*/ 639 h 658" name="T5"/>
                <a:gd fmla="*/ 274 w 658" name="T6"/>
                <a:gd fmla="*/ 649 h 658" name="T7"/>
                <a:gd fmla="*/ 218 w 658" name="T8"/>
                <a:gd fmla="*/ 639 h 658" name="T9"/>
                <a:gd fmla="*/ 492 w 658" name="T10"/>
                <a:gd fmla="*/ 610 h 658" name="T11"/>
                <a:gd fmla="*/ 443 w 658" name="T12"/>
                <a:gd fmla="*/ 638 h 658" name="T13"/>
                <a:gd fmla="*/ 119 w 658" name="T14"/>
                <a:gd fmla="*/ 582 h 658" name="T15"/>
                <a:gd fmla="*/ 168 w 658" name="T16"/>
                <a:gd fmla="*/ 611 h 658" name="T17"/>
                <a:gd fmla="*/ 119 w 658" name="T18"/>
                <a:gd fmla="*/ 582 h 658" name="T19"/>
                <a:gd fmla="*/ 578 w 658" name="T20"/>
                <a:gd fmla="*/ 537 h 658" name="T21"/>
                <a:gd fmla="*/ 541 w 658" name="T22"/>
                <a:gd fmla="*/ 581 h 658" name="T23"/>
                <a:gd fmla="*/ 45 w 658" name="T24"/>
                <a:gd fmla="*/ 496 h 658" name="T25"/>
                <a:gd fmla="*/ 82 w 658" name="T26"/>
                <a:gd fmla="*/ 539 h 658" name="T27"/>
                <a:gd fmla="*/ 45 w 658" name="T28"/>
                <a:gd fmla="*/ 496 h 658" name="T29"/>
                <a:gd fmla="*/ 578 w 658" name="T30"/>
                <a:gd fmla="*/ 537 h 658" name="T31"/>
                <a:gd fmla="*/ 610 w 658" name="T32"/>
                <a:gd fmla="*/ 491 h 658" name="T33"/>
                <a:gd fmla="*/ 639 w 658" name="T34"/>
                <a:gd fmla="*/ 441 h 658" name="T35"/>
                <a:gd fmla="*/ 610 w 658" name="T36"/>
                <a:gd fmla="*/ 491 h 658" name="T37"/>
                <a:gd fmla="*/ 10 w 658" name="T38"/>
                <a:gd fmla="*/ 388 h 658" name="T39"/>
                <a:gd fmla="*/ 20 w 658" name="T40"/>
                <a:gd fmla="*/ 444 h 658" name="T41"/>
                <a:gd fmla="*/ 649 w 658" name="T42"/>
                <a:gd fmla="*/ 385 h 658" name="T43"/>
                <a:gd fmla="*/ 653 w 658" name="T44"/>
                <a:gd fmla="*/ 323 h 658" name="T45"/>
                <a:gd fmla="*/ 658 w 658" name="T46"/>
                <a:gd fmla="*/ 329 h 658" name="T47"/>
                <a:gd fmla="*/ 649 w 658" name="T48"/>
                <a:gd fmla="*/ 385 h 658" name="T49"/>
                <a:gd fmla="*/ 4 w 658" name="T50"/>
                <a:gd fmla="*/ 275 h 658" name="T51"/>
                <a:gd fmla="*/ 4 w 658" name="T52"/>
                <a:gd fmla="*/ 329 h 658" name="T53"/>
                <a:gd fmla="*/ 0 w 658" name="T54"/>
                <a:gd fmla="*/ 332 h 658" name="T55"/>
                <a:gd fmla="*/ 632 w 658" name="T56"/>
                <a:gd fmla="*/ 213 h 658" name="T57"/>
                <a:gd fmla="*/ 652 w 658" name="T58"/>
                <a:gd fmla="*/ 266 h 658" name="T59"/>
                <a:gd fmla="*/ 632 w 658" name="T60"/>
                <a:gd fmla="*/ 213 h 658" name="T61"/>
                <a:gd fmla="*/ 42 w 658" name="T62"/>
                <a:gd fmla="*/ 167 h 658" name="T63"/>
                <a:gd fmla="*/ 23 w 658" name="T64"/>
                <a:gd fmla="*/ 221 h 658" name="T65"/>
                <a:gd fmla="*/ 574 w 658" name="T66"/>
                <a:gd fmla="*/ 117 h 658" name="T67"/>
                <a:gd fmla="*/ 612 w 658" name="T68"/>
                <a:gd fmla="*/ 160 h 658" name="T69"/>
                <a:gd fmla="*/ 574 w 658" name="T70"/>
                <a:gd fmla="*/ 117 h 658" name="T71"/>
                <a:gd fmla="*/ 78 w 658" name="T72"/>
                <a:gd fmla="*/ 123 h 658" name="T73"/>
                <a:gd fmla="*/ 75 w 658" name="T74"/>
                <a:gd fmla="*/ 120 h 658" name="T75"/>
                <a:gd fmla="*/ 118 w 658" name="T76"/>
                <a:gd fmla="*/ 83 h 658" name="T77"/>
                <a:gd fmla="*/ 75 w 658" name="T78"/>
                <a:gd fmla="*/ 120 h 658" name="T79"/>
                <a:gd fmla="*/ 490 w 658" name="T80"/>
                <a:gd fmla="*/ 41 h 658" name="T81"/>
                <a:gd fmla="*/ 534 w 658" name="T82"/>
                <a:gd fmla="*/ 77 h 658" name="T83"/>
                <a:gd fmla="*/ 161 w 658" name="T84"/>
                <a:gd fmla="*/ 46 h 658" name="T85"/>
                <a:gd fmla="*/ 214 w 658" name="T86"/>
                <a:gd fmla="*/ 25 h 658" name="T87"/>
                <a:gd fmla="*/ 161 w 658" name="T88"/>
                <a:gd fmla="*/ 46 h 658" name="T89"/>
                <a:gd fmla="*/ 382 w 658" name="T90"/>
                <a:gd fmla="*/ 4 h 658" name="T91"/>
                <a:gd fmla="*/ 436 w 658" name="T92"/>
                <a:gd fmla="*/ 22 h 658" name="T93"/>
                <a:gd fmla="*/ 268 w 658" name="T94"/>
                <a:gd fmla="*/ 5 h 658" name="T95"/>
                <a:gd fmla="*/ 325 w 658" name="T96"/>
                <a:gd fmla="*/ 4 h 658" name="T97"/>
                <a:gd fmla="*/ 268 w 658" name="T98"/>
                <a:gd fmla="*/ 5 h 658"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w 658" name="T150"/>
                <a:gd fmla="*/ 0 h 658" name="T151"/>
                <a:gd fmla="*/ 658 w 658" name="T152"/>
                <a:gd fmla="*/ 658 h 658" name="T153"/>
              </a:gd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b="T153" l="T150" r="T152" t="T151"/>
              <a:pathLst>
                <a:path h="658" w="658">
                  <a:moveTo>
                    <a:pt x="330" y="653"/>
                  </a:moveTo>
                  <a:cubicBezTo>
                    <a:pt x="350" y="653"/>
                    <a:pt x="368" y="652"/>
                    <a:pt x="387" y="648"/>
                  </a:cubicBezTo>
                  <a:cubicBezTo>
                    <a:pt x="387" y="653"/>
                    <a:pt x="387" y="653"/>
                    <a:pt x="387" y="653"/>
                  </a:cubicBezTo>
                  <a:cubicBezTo>
                    <a:pt x="369" y="656"/>
                    <a:pt x="350" y="658"/>
                    <a:pt x="330" y="658"/>
                  </a:cubicBezTo>
                  <a:cubicBezTo>
                    <a:pt x="330" y="653"/>
                    <a:pt x="330" y="653"/>
                    <a:pt x="330" y="653"/>
                  </a:cubicBezTo>
                  <a:moveTo>
                    <a:pt x="218" y="639"/>
                  </a:moveTo>
                  <a:cubicBezTo>
                    <a:pt x="220" y="634"/>
                    <a:pt x="220" y="634"/>
                    <a:pt x="220" y="634"/>
                  </a:cubicBezTo>
                  <a:cubicBezTo>
                    <a:pt x="237" y="641"/>
                    <a:pt x="255" y="646"/>
                    <a:pt x="274" y="649"/>
                  </a:cubicBezTo>
                  <a:cubicBezTo>
                    <a:pt x="273" y="653"/>
                    <a:pt x="273" y="653"/>
                    <a:pt x="273" y="653"/>
                  </a:cubicBezTo>
                  <a:cubicBezTo>
                    <a:pt x="254" y="650"/>
                    <a:pt x="236" y="645"/>
                    <a:pt x="218" y="639"/>
                  </a:cubicBezTo>
                  <a:moveTo>
                    <a:pt x="441" y="634"/>
                  </a:moveTo>
                  <a:cubicBezTo>
                    <a:pt x="459" y="627"/>
                    <a:pt x="476" y="619"/>
                    <a:pt x="492" y="610"/>
                  </a:cubicBezTo>
                  <a:cubicBezTo>
                    <a:pt x="494" y="614"/>
                    <a:pt x="494" y="614"/>
                    <a:pt x="494" y="614"/>
                  </a:cubicBezTo>
                  <a:cubicBezTo>
                    <a:pt x="478" y="623"/>
                    <a:pt x="461" y="631"/>
                    <a:pt x="443" y="638"/>
                  </a:cubicBezTo>
                  <a:cubicBezTo>
                    <a:pt x="441" y="634"/>
                    <a:pt x="441" y="634"/>
                    <a:pt x="441" y="634"/>
                  </a:cubicBezTo>
                  <a:moveTo>
                    <a:pt x="119" y="582"/>
                  </a:moveTo>
                  <a:cubicBezTo>
                    <a:pt x="122" y="579"/>
                    <a:pt x="122" y="579"/>
                    <a:pt x="122" y="579"/>
                  </a:cubicBezTo>
                  <a:cubicBezTo>
                    <a:pt x="136" y="591"/>
                    <a:pt x="152" y="602"/>
                    <a:pt x="168" y="611"/>
                  </a:cubicBezTo>
                  <a:cubicBezTo>
                    <a:pt x="166" y="615"/>
                    <a:pt x="166" y="615"/>
                    <a:pt x="166" y="615"/>
                  </a:cubicBezTo>
                  <a:cubicBezTo>
                    <a:pt x="149" y="605"/>
                    <a:pt x="134" y="595"/>
                    <a:pt x="119" y="582"/>
                  </a:cubicBezTo>
                  <a:moveTo>
                    <a:pt x="538" y="577"/>
                  </a:moveTo>
                  <a:cubicBezTo>
                    <a:pt x="553" y="565"/>
                    <a:pt x="566" y="551"/>
                    <a:pt x="578" y="537"/>
                  </a:cubicBezTo>
                  <a:cubicBezTo>
                    <a:pt x="582" y="540"/>
                    <a:pt x="582" y="540"/>
                    <a:pt x="582" y="540"/>
                  </a:cubicBezTo>
                  <a:cubicBezTo>
                    <a:pt x="569" y="555"/>
                    <a:pt x="556" y="568"/>
                    <a:pt x="541" y="581"/>
                  </a:cubicBezTo>
                  <a:cubicBezTo>
                    <a:pt x="538" y="577"/>
                    <a:pt x="538" y="577"/>
                    <a:pt x="538" y="577"/>
                  </a:cubicBezTo>
                  <a:moveTo>
                    <a:pt x="45" y="496"/>
                  </a:moveTo>
                  <a:cubicBezTo>
                    <a:pt x="49" y="493"/>
                    <a:pt x="49" y="493"/>
                    <a:pt x="49" y="493"/>
                  </a:cubicBezTo>
                  <a:cubicBezTo>
                    <a:pt x="59" y="509"/>
                    <a:pt x="70" y="525"/>
                    <a:pt x="82" y="539"/>
                  </a:cubicBezTo>
                  <a:cubicBezTo>
                    <a:pt x="78" y="542"/>
                    <a:pt x="78" y="542"/>
                    <a:pt x="78" y="542"/>
                  </a:cubicBezTo>
                  <a:cubicBezTo>
                    <a:pt x="66" y="528"/>
                    <a:pt x="55" y="512"/>
                    <a:pt x="45" y="496"/>
                  </a:cubicBezTo>
                  <a:moveTo>
                    <a:pt x="578" y="537"/>
                  </a:moveTo>
                  <a:cubicBezTo>
                    <a:pt x="578" y="537"/>
                    <a:pt x="578" y="537"/>
                    <a:pt x="578" y="537"/>
                  </a:cubicBezTo>
                  <a:cubicBezTo>
                    <a:pt x="578" y="537"/>
                    <a:pt x="578" y="537"/>
                    <a:pt x="578" y="537"/>
                  </a:cubicBezTo>
                  <a:moveTo>
                    <a:pt x="610" y="491"/>
                  </a:moveTo>
                  <a:cubicBezTo>
                    <a:pt x="620" y="475"/>
                    <a:pt x="628" y="457"/>
                    <a:pt x="634" y="440"/>
                  </a:cubicBezTo>
                  <a:cubicBezTo>
                    <a:pt x="639" y="441"/>
                    <a:pt x="639" y="441"/>
                    <a:pt x="639" y="441"/>
                  </a:cubicBezTo>
                  <a:cubicBezTo>
                    <a:pt x="632" y="459"/>
                    <a:pt x="624" y="477"/>
                    <a:pt x="614" y="493"/>
                  </a:cubicBezTo>
                  <a:cubicBezTo>
                    <a:pt x="610" y="491"/>
                    <a:pt x="610" y="491"/>
                    <a:pt x="610" y="491"/>
                  </a:cubicBezTo>
                  <a:moveTo>
                    <a:pt x="5" y="389"/>
                  </a:moveTo>
                  <a:cubicBezTo>
                    <a:pt x="10" y="388"/>
                    <a:pt x="10" y="388"/>
                    <a:pt x="10" y="388"/>
                  </a:cubicBezTo>
                  <a:cubicBezTo>
                    <a:pt x="13" y="407"/>
                    <a:pt x="18" y="425"/>
                    <a:pt x="25" y="442"/>
                  </a:cubicBezTo>
                  <a:cubicBezTo>
                    <a:pt x="20" y="444"/>
                    <a:pt x="20" y="444"/>
                    <a:pt x="20" y="444"/>
                  </a:cubicBezTo>
                  <a:cubicBezTo>
                    <a:pt x="14" y="426"/>
                    <a:pt x="9" y="408"/>
                    <a:pt x="5" y="389"/>
                  </a:cubicBezTo>
                  <a:moveTo>
                    <a:pt x="649" y="385"/>
                  </a:moveTo>
                  <a:cubicBezTo>
                    <a:pt x="652" y="367"/>
                    <a:pt x="653" y="348"/>
                    <a:pt x="653" y="329"/>
                  </a:cubicBezTo>
                  <a:cubicBezTo>
                    <a:pt x="653" y="327"/>
                    <a:pt x="653" y="325"/>
                    <a:pt x="653" y="323"/>
                  </a:cubicBezTo>
                  <a:cubicBezTo>
                    <a:pt x="658" y="323"/>
                    <a:pt x="658" y="323"/>
                    <a:pt x="658" y="323"/>
                  </a:cubicBezTo>
                  <a:cubicBezTo>
                    <a:pt x="658" y="325"/>
                    <a:pt x="658" y="327"/>
                    <a:pt x="658" y="329"/>
                  </a:cubicBezTo>
                  <a:cubicBezTo>
                    <a:pt x="658" y="348"/>
                    <a:pt x="657" y="367"/>
                    <a:pt x="653" y="386"/>
                  </a:cubicBezTo>
                  <a:cubicBezTo>
                    <a:pt x="649" y="385"/>
                    <a:pt x="649" y="385"/>
                    <a:pt x="649" y="385"/>
                  </a:cubicBezTo>
                  <a:moveTo>
                    <a:pt x="0" y="329"/>
                  </a:moveTo>
                  <a:cubicBezTo>
                    <a:pt x="0" y="310"/>
                    <a:pt x="1" y="292"/>
                    <a:pt x="4" y="275"/>
                  </a:cubicBezTo>
                  <a:cubicBezTo>
                    <a:pt x="9" y="275"/>
                    <a:pt x="9" y="275"/>
                    <a:pt x="9" y="275"/>
                  </a:cubicBezTo>
                  <a:cubicBezTo>
                    <a:pt x="6" y="293"/>
                    <a:pt x="4" y="311"/>
                    <a:pt x="4" y="329"/>
                  </a:cubicBezTo>
                  <a:cubicBezTo>
                    <a:pt x="4" y="330"/>
                    <a:pt x="4" y="331"/>
                    <a:pt x="4" y="332"/>
                  </a:cubicBezTo>
                  <a:cubicBezTo>
                    <a:pt x="0" y="332"/>
                    <a:pt x="0" y="332"/>
                    <a:pt x="0" y="332"/>
                  </a:cubicBezTo>
                  <a:cubicBezTo>
                    <a:pt x="0" y="331"/>
                    <a:pt x="0" y="330"/>
                    <a:pt x="0" y="329"/>
                  </a:cubicBezTo>
                  <a:moveTo>
                    <a:pt x="632" y="213"/>
                  </a:moveTo>
                  <a:cubicBezTo>
                    <a:pt x="637" y="211"/>
                    <a:pt x="637" y="211"/>
                    <a:pt x="637" y="211"/>
                  </a:cubicBezTo>
                  <a:cubicBezTo>
                    <a:pt x="643" y="229"/>
                    <a:pt x="649" y="247"/>
                    <a:pt x="652" y="266"/>
                  </a:cubicBezTo>
                  <a:cubicBezTo>
                    <a:pt x="648" y="267"/>
                    <a:pt x="648" y="267"/>
                    <a:pt x="648" y="267"/>
                  </a:cubicBezTo>
                  <a:cubicBezTo>
                    <a:pt x="644" y="249"/>
                    <a:pt x="639" y="230"/>
                    <a:pt x="632" y="213"/>
                  </a:cubicBezTo>
                  <a:moveTo>
                    <a:pt x="18" y="219"/>
                  </a:moveTo>
                  <a:cubicBezTo>
                    <a:pt x="25" y="201"/>
                    <a:pt x="33" y="184"/>
                    <a:pt x="42" y="167"/>
                  </a:cubicBezTo>
                  <a:cubicBezTo>
                    <a:pt x="46" y="169"/>
                    <a:pt x="46" y="169"/>
                    <a:pt x="46" y="169"/>
                  </a:cubicBezTo>
                  <a:cubicBezTo>
                    <a:pt x="37" y="186"/>
                    <a:pt x="29" y="203"/>
                    <a:pt x="23" y="221"/>
                  </a:cubicBezTo>
                  <a:cubicBezTo>
                    <a:pt x="18" y="219"/>
                    <a:pt x="18" y="219"/>
                    <a:pt x="18" y="219"/>
                  </a:cubicBezTo>
                  <a:moveTo>
                    <a:pt x="574" y="117"/>
                  </a:moveTo>
                  <a:cubicBezTo>
                    <a:pt x="578" y="113"/>
                    <a:pt x="578" y="113"/>
                    <a:pt x="578" y="113"/>
                  </a:cubicBezTo>
                  <a:cubicBezTo>
                    <a:pt x="590" y="128"/>
                    <a:pt x="602" y="143"/>
                    <a:pt x="612" y="160"/>
                  </a:cubicBezTo>
                  <a:cubicBezTo>
                    <a:pt x="607" y="162"/>
                    <a:pt x="607" y="162"/>
                    <a:pt x="607" y="162"/>
                  </a:cubicBezTo>
                  <a:cubicBezTo>
                    <a:pt x="598" y="146"/>
                    <a:pt x="587" y="131"/>
                    <a:pt x="574" y="117"/>
                  </a:cubicBezTo>
                  <a:moveTo>
                    <a:pt x="78" y="123"/>
                  </a:moveTo>
                  <a:cubicBezTo>
                    <a:pt x="78" y="123"/>
                    <a:pt x="78" y="123"/>
                    <a:pt x="78" y="123"/>
                  </a:cubicBezTo>
                  <a:cubicBezTo>
                    <a:pt x="78" y="123"/>
                    <a:pt x="78" y="123"/>
                    <a:pt x="78" y="123"/>
                  </a:cubicBezTo>
                  <a:moveTo>
                    <a:pt x="75" y="120"/>
                  </a:moveTo>
                  <a:cubicBezTo>
                    <a:pt x="87" y="105"/>
                    <a:pt x="100" y="91"/>
                    <a:pt x="115" y="79"/>
                  </a:cubicBezTo>
                  <a:cubicBezTo>
                    <a:pt x="118" y="83"/>
                    <a:pt x="118" y="83"/>
                    <a:pt x="118" y="83"/>
                  </a:cubicBezTo>
                  <a:cubicBezTo>
                    <a:pt x="103" y="95"/>
                    <a:pt x="90" y="108"/>
                    <a:pt x="78" y="123"/>
                  </a:cubicBezTo>
                  <a:cubicBezTo>
                    <a:pt x="75" y="120"/>
                    <a:pt x="75" y="120"/>
                    <a:pt x="75" y="120"/>
                  </a:cubicBezTo>
                  <a:moveTo>
                    <a:pt x="487" y="46"/>
                  </a:moveTo>
                  <a:cubicBezTo>
                    <a:pt x="490" y="41"/>
                    <a:pt x="490" y="41"/>
                    <a:pt x="490" y="41"/>
                  </a:cubicBezTo>
                  <a:cubicBezTo>
                    <a:pt x="506" y="51"/>
                    <a:pt x="522" y="62"/>
                    <a:pt x="537" y="74"/>
                  </a:cubicBezTo>
                  <a:cubicBezTo>
                    <a:pt x="534" y="77"/>
                    <a:pt x="534" y="77"/>
                    <a:pt x="534" y="77"/>
                  </a:cubicBezTo>
                  <a:cubicBezTo>
                    <a:pt x="519" y="65"/>
                    <a:pt x="504" y="55"/>
                    <a:pt x="487" y="46"/>
                  </a:cubicBezTo>
                  <a:moveTo>
                    <a:pt x="161" y="46"/>
                  </a:moveTo>
                  <a:cubicBezTo>
                    <a:pt x="177" y="36"/>
                    <a:pt x="195" y="28"/>
                    <a:pt x="213" y="21"/>
                  </a:cubicBezTo>
                  <a:cubicBezTo>
                    <a:pt x="214" y="25"/>
                    <a:pt x="214" y="25"/>
                    <a:pt x="214" y="25"/>
                  </a:cubicBezTo>
                  <a:cubicBezTo>
                    <a:pt x="197" y="32"/>
                    <a:pt x="180" y="40"/>
                    <a:pt x="164" y="50"/>
                  </a:cubicBezTo>
                  <a:cubicBezTo>
                    <a:pt x="161" y="46"/>
                    <a:pt x="161" y="46"/>
                    <a:pt x="161" y="46"/>
                  </a:cubicBezTo>
                  <a:moveTo>
                    <a:pt x="381" y="9"/>
                  </a:moveTo>
                  <a:cubicBezTo>
                    <a:pt x="382" y="4"/>
                    <a:pt x="382" y="4"/>
                    <a:pt x="382" y="4"/>
                  </a:cubicBezTo>
                  <a:cubicBezTo>
                    <a:pt x="401" y="7"/>
                    <a:pt x="419" y="12"/>
                    <a:pt x="437" y="18"/>
                  </a:cubicBezTo>
                  <a:cubicBezTo>
                    <a:pt x="436" y="22"/>
                    <a:pt x="436" y="22"/>
                    <a:pt x="436" y="22"/>
                  </a:cubicBezTo>
                  <a:cubicBezTo>
                    <a:pt x="418" y="16"/>
                    <a:pt x="400" y="12"/>
                    <a:pt x="381" y="9"/>
                  </a:cubicBezTo>
                  <a:moveTo>
                    <a:pt x="268" y="5"/>
                  </a:moveTo>
                  <a:cubicBezTo>
                    <a:pt x="286" y="2"/>
                    <a:pt x="305" y="0"/>
                    <a:pt x="325" y="0"/>
                  </a:cubicBezTo>
                  <a:cubicBezTo>
                    <a:pt x="325" y="4"/>
                    <a:pt x="325" y="4"/>
                    <a:pt x="325" y="4"/>
                  </a:cubicBezTo>
                  <a:cubicBezTo>
                    <a:pt x="306" y="5"/>
                    <a:pt x="287" y="7"/>
                    <a:pt x="269" y="10"/>
                  </a:cubicBezTo>
                  <a:cubicBezTo>
                    <a:pt x="268" y="5"/>
                    <a:pt x="268" y="5"/>
                    <a:pt x="268" y="5"/>
                  </a:cubicBezTo>
                </a:path>
              </a:pathLst>
            </a:custGeom>
            <a:solidFill>
              <a:srgbClr val="0070C0"/>
            </a:solidFill>
            <a:ln cmpd="sng" w="9525">
              <a:solidFill>
                <a:srgbClr val="FF9700"/>
              </a:solidFill>
              <a:bevel/>
            </a:ln>
            <a:extLst/>
          </p:spPr>
          <p:txBody>
            <a:bodyPr/>
            <a:lstStyle>
              <a:defPPr>
                <a:defRPr lang="zh-CN"/>
              </a:defPPr>
              <a:lvl1pPr algn="l" eaLnBrk="0" fontAlgn="base" hangingPunct="0" rtl="0">
                <a:spcBef>
                  <a:spcPct val="0"/>
                </a:spcBef>
                <a:spcAft>
                  <a:spcPct val="0"/>
                </a:spcAft>
                <a:buFont charset="0" panose="020b0604020202020204" pitchFamily="34" typeface="Arial"/>
                <a:defRPr kern="1200">
                  <a:solidFill>
                    <a:schemeClr val="tx1"/>
                  </a:solidFill>
                  <a:latin charset="0" panose="020f0502020204030204" pitchFamily="34" typeface="Calibri"/>
                  <a:ea charset="-122" panose="02010600030101010101" pitchFamily="2" typeface="宋体"/>
                  <a:cs typeface="+mn-cs"/>
                </a:defRPr>
              </a:lvl1pPr>
              <a:lvl2pPr algn="l" eaLnBrk="0" fontAlgn="base" hangingPunct="0" marL="457200" rtl="0">
                <a:spcBef>
                  <a:spcPct val="0"/>
                </a:spcBef>
                <a:spcAft>
                  <a:spcPct val="0"/>
                </a:spcAft>
                <a:buFont charset="0" panose="020b0604020202020204" pitchFamily="34" typeface="Arial"/>
                <a:defRPr kern="1200">
                  <a:solidFill>
                    <a:schemeClr val="tx1"/>
                  </a:solidFill>
                  <a:latin charset="0" panose="020f0502020204030204" pitchFamily="34" typeface="Calibri"/>
                  <a:ea charset="-122" panose="02010600030101010101" pitchFamily="2" typeface="宋体"/>
                  <a:cs typeface="+mn-cs"/>
                </a:defRPr>
              </a:lvl2pPr>
              <a:lvl3pPr algn="l" eaLnBrk="0" fontAlgn="base" hangingPunct="0" marL="914400" rtl="0">
                <a:spcBef>
                  <a:spcPct val="0"/>
                </a:spcBef>
                <a:spcAft>
                  <a:spcPct val="0"/>
                </a:spcAft>
                <a:buFont charset="0" panose="020b0604020202020204" pitchFamily="34" typeface="Arial"/>
                <a:defRPr kern="1200">
                  <a:solidFill>
                    <a:schemeClr val="tx1"/>
                  </a:solidFill>
                  <a:latin charset="0" panose="020f0502020204030204" pitchFamily="34" typeface="Calibri"/>
                  <a:ea charset="-122" panose="02010600030101010101" pitchFamily="2" typeface="宋体"/>
                  <a:cs typeface="+mn-cs"/>
                </a:defRPr>
              </a:lvl3pPr>
              <a:lvl4pPr algn="l" eaLnBrk="0" fontAlgn="base" hangingPunct="0" marL="1371600" rtl="0">
                <a:spcBef>
                  <a:spcPct val="0"/>
                </a:spcBef>
                <a:spcAft>
                  <a:spcPct val="0"/>
                </a:spcAft>
                <a:buFont charset="0" panose="020b0604020202020204" pitchFamily="34" typeface="Arial"/>
                <a:defRPr kern="1200">
                  <a:solidFill>
                    <a:schemeClr val="tx1"/>
                  </a:solidFill>
                  <a:latin charset="0" panose="020f0502020204030204" pitchFamily="34" typeface="Calibri"/>
                  <a:ea charset="-122" panose="02010600030101010101" pitchFamily="2" typeface="宋体"/>
                  <a:cs typeface="+mn-cs"/>
                </a:defRPr>
              </a:lvl4pPr>
              <a:lvl5pPr algn="l" eaLnBrk="0" fontAlgn="base" hangingPunct="0" marL="1828800" rtl="0">
                <a:spcBef>
                  <a:spcPct val="0"/>
                </a:spcBef>
                <a:spcAft>
                  <a:spcPct val="0"/>
                </a:spcAft>
                <a:buFont charset="0" panose="020b0604020202020204" pitchFamily="34" typeface="Arial"/>
                <a:defRPr kern="1200">
                  <a:solidFill>
                    <a:schemeClr val="tx1"/>
                  </a:solidFill>
                  <a:latin charset="0" panose="020f0502020204030204" pitchFamily="34" typeface="Calibri"/>
                  <a:ea charset="-122" panose="02010600030101010101" pitchFamily="2" typeface="宋体"/>
                  <a:cs typeface="+mn-cs"/>
                </a:defRPr>
              </a:lvl5pPr>
              <a:lvl6pPr algn="l" defTabSz="914400" eaLnBrk="1" hangingPunct="1" latinLnBrk="0" marL="2286000" rtl="0">
                <a:defRPr kern="1200">
                  <a:solidFill>
                    <a:schemeClr val="tx1"/>
                  </a:solidFill>
                  <a:latin charset="0" panose="020f0502020204030204" pitchFamily="34" typeface="Calibri"/>
                  <a:ea charset="-122" panose="02010600030101010101" pitchFamily="2" typeface="宋体"/>
                  <a:cs typeface="+mn-cs"/>
                </a:defRPr>
              </a:lvl6pPr>
              <a:lvl7pPr algn="l" defTabSz="914400" eaLnBrk="1" hangingPunct="1" latinLnBrk="0" marL="2743200" rtl="0">
                <a:defRPr kern="1200">
                  <a:solidFill>
                    <a:schemeClr val="tx1"/>
                  </a:solidFill>
                  <a:latin charset="0" panose="020f0502020204030204" pitchFamily="34" typeface="Calibri"/>
                  <a:ea charset="-122" panose="02010600030101010101" pitchFamily="2" typeface="宋体"/>
                  <a:cs typeface="+mn-cs"/>
                </a:defRPr>
              </a:lvl7pPr>
              <a:lvl8pPr algn="l" defTabSz="914400" eaLnBrk="1" hangingPunct="1" latinLnBrk="0" marL="3200400" rtl="0">
                <a:defRPr kern="1200">
                  <a:solidFill>
                    <a:schemeClr val="tx1"/>
                  </a:solidFill>
                  <a:latin charset="0" panose="020f0502020204030204" pitchFamily="34" typeface="Calibri"/>
                  <a:ea charset="-122" panose="02010600030101010101" pitchFamily="2" typeface="宋体"/>
                  <a:cs typeface="+mn-cs"/>
                </a:defRPr>
              </a:lvl8pPr>
              <a:lvl9pPr algn="l" defTabSz="914400" eaLnBrk="1" hangingPunct="1" latinLnBrk="0" marL="3657600" rtl="0">
                <a:defRPr kern="1200">
                  <a:solidFill>
                    <a:schemeClr val="tx1"/>
                  </a:solidFill>
                  <a:latin charset="0" panose="020f0502020204030204" pitchFamily="34" typeface="Calibri"/>
                  <a:ea charset="-122" panose="02010600030101010101" pitchFamily="2" typeface="宋体"/>
                  <a:cs typeface="+mn-cs"/>
                </a:defRPr>
              </a:lvl9pPr>
            </a:lstStyle>
            <a:p>
              <a:endParaRPr altLang="zh-CN" lang="zh-CN">
                <a:solidFill>
                  <a:srgbClr val="FF9700"/>
                </a:solidFill>
                <a:sym charset="-122" pitchFamily="2" typeface="宋体"/>
              </a:endParaRPr>
            </a:p>
          </p:txBody>
        </p:sp>
        <p:sp>
          <p:nvSpPr>
            <p:cNvPr id="68" name="Freeform 970"/>
            <p:cNvSpPr>
              <a:spLocks noChangeArrowheads="1" noEditPoints="1"/>
            </p:cNvSpPr>
            <p:nvPr/>
          </p:nvSpPr>
          <p:spPr bwMode="auto">
            <a:xfrm>
              <a:off x="1415083" y="4257142"/>
              <a:ext cx="792162" cy="107950"/>
            </a:xfrm>
            <a:custGeom>
              <a:gdLst>
                <a:gd fmla="*/ 366 w 368" name="T0"/>
                <a:gd fmla="*/ 22 h 50" name="T1"/>
                <a:gd fmla="*/ 315 w 368" name="T2"/>
                <a:gd fmla="*/ 46 h 50" name="T3"/>
                <a:gd fmla="*/ 317 w 368" name="T4"/>
                <a:gd fmla="*/ 50 h 50" name="T5"/>
                <a:gd fmla="*/ 368 w 368" name="T6"/>
                <a:gd fmla="*/ 26 h 50" name="T7"/>
                <a:gd fmla="*/ 366 w 368" name="T8"/>
                <a:gd fmla="*/ 22 h 50" name="T9"/>
                <a:gd fmla="*/ 8 w 368" name="T10"/>
                <a:gd fmla="*/ 0 h 50" name="T11"/>
                <a:gd fmla="*/ 0 w 368" name="T12"/>
                <a:gd fmla="*/ 0 h 50" name="T13"/>
                <a:gd fmla="*/ 40 w 368" name="T14"/>
                <a:gd fmla="*/ 27 h 50" name="T15"/>
                <a:gd fmla="*/ 42 w 368" name="T16"/>
                <a:gd fmla="*/ 23 h 50" name="T17"/>
                <a:gd fmla="*/ 8 w 368" name="T18"/>
                <a:gd fmla="*/ 0 h 50"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 fmla="*/ 0 w 368" name="T30"/>
                <a:gd fmla="*/ 0 h 50" name="T31"/>
                <a:gd fmla="*/ 368 w 368" name="T32"/>
                <a:gd fmla="*/ 50 h 50" name="T33"/>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T33" l="T30" r="T32" t="T31"/>
              <a:pathLst>
                <a:path h="50" w="368">
                  <a:moveTo>
                    <a:pt x="366" y="22"/>
                  </a:moveTo>
                  <a:cubicBezTo>
                    <a:pt x="350" y="31"/>
                    <a:pt x="333" y="39"/>
                    <a:pt x="315" y="46"/>
                  </a:cubicBezTo>
                  <a:cubicBezTo>
                    <a:pt x="317" y="50"/>
                    <a:pt x="317" y="50"/>
                    <a:pt x="317" y="50"/>
                  </a:cubicBezTo>
                  <a:cubicBezTo>
                    <a:pt x="335" y="43"/>
                    <a:pt x="352" y="35"/>
                    <a:pt x="368" y="26"/>
                  </a:cubicBezTo>
                  <a:cubicBezTo>
                    <a:pt x="366" y="22"/>
                    <a:pt x="366" y="22"/>
                    <a:pt x="366" y="22"/>
                  </a:cubicBezTo>
                  <a:moveTo>
                    <a:pt x="8" y="0"/>
                  </a:moveTo>
                  <a:cubicBezTo>
                    <a:pt x="0" y="0"/>
                    <a:pt x="0" y="0"/>
                    <a:pt x="0" y="0"/>
                  </a:cubicBezTo>
                  <a:cubicBezTo>
                    <a:pt x="13" y="10"/>
                    <a:pt x="26" y="19"/>
                    <a:pt x="40" y="27"/>
                  </a:cubicBezTo>
                  <a:cubicBezTo>
                    <a:pt x="42" y="23"/>
                    <a:pt x="42" y="23"/>
                    <a:pt x="42" y="23"/>
                  </a:cubicBezTo>
                  <a:cubicBezTo>
                    <a:pt x="30" y="16"/>
                    <a:pt x="19" y="8"/>
                    <a:pt x="8" y="0"/>
                  </a:cubicBezTo>
                </a:path>
              </a:pathLst>
            </a:custGeom>
            <a:solidFill>
              <a:srgbClr val="B8CE4A"/>
            </a:solidFill>
            <a:ln>
              <a:noFill/>
            </a:ln>
            <a:extLst>
              <a:ext uri="{91240B29-F687-4F45-9708-019B960494DF}">
                <a14:hiddenLine cmpd="sng" w="9525">
                  <a:solidFill>
                    <a:srgbClr val="000000"/>
                  </a:solidFill>
                  <a:bevel/>
                  <a:headEnd/>
                  <a:tailEnd/>
                </a14:hiddenLine>
              </a:ext>
            </a:extLst>
          </p:spPr>
          <p:txBody>
            <a:bodyPr/>
            <a:lstStyle>
              <a:defPPr>
                <a:defRPr lang="zh-CN"/>
              </a:defPPr>
              <a:lvl1pPr algn="l" eaLnBrk="0" fontAlgn="base" hangingPunct="0" rtl="0">
                <a:spcBef>
                  <a:spcPct val="0"/>
                </a:spcBef>
                <a:spcAft>
                  <a:spcPct val="0"/>
                </a:spcAft>
                <a:buFont charset="0" panose="020b0604020202020204" pitchFamily="34" typeface="Arial"/>
                <a:defRPr kern="1200">
                  <a:solidFill>
                    <a:schemeClr val="tx1"/>
                  </a:solidFill>
                  <a:latin charset="0" panose="020f0502020204030204" pitchFamily="34" typeface="Calibri"/>
                  <a:ea charset="-122" panose="02010600030101010101" pitchFamily="2" typeface="宋体"/>
                  <a:cs typeface="+mn-cs"/>
                </a:defRPr>
              </a:lvl1pPr>
              <a:lvl2pPr algn="l" eaLnBrk="0" fontAlgn="base" hangingPunct="0" marL="457200" rtl="0">
                <a:spcBef>
                  <a:spcPct val="0"/>
                </a:spcBef>
                <a:spcAft>
                  <a:spcPct val="0"/>
                </a:spcAft>
                <a:buFont charset="0" panose="020b0604020202020204" pitchFamily="34" typeface="Arial"/>
                <a:defRPr kern="1200">
                  <a:solidFill>
                    <a:schemeClr val="tx1"/>
                  </a:solidFill>
                  <a:latin charset="0" panose="020f0502020204030204" pitchFamily="34" typeface="Calibri"/>
                  <a:ea charset="-122" panose="02010600030101010101" pitchFamily="2" typeface="宋体"/>
                  <a:cs typeface="+mn-cs"/>
                </a:defRPr>
              </a:lvl2pPr>
              <a:lvl3pPr algn="l" eaLnBrk="0" fontAlgn="base" hangingPunct="0" marL="914400" rtl="0">
                <a:spcBef>
                  <a:spcPct val="0"/>
                </a:spcBef>
                <a:spcAft>
                  <a:spcPct val="0"/>
                </a:spcAft>
                <a:buFont charset="0" panose="020b0604020202020204" pitchFamily="34" typeface="Arial"/>
                <a:defRPr kern="1200">
                  <a:solidFill>
                    <a:schemeClr val="tx1"/>
                  </a:solidFill>
                  <a:latin charset="0" panose="020f0502020204030204" pitchFamily="34" typeface="Calibri"/>
                  <a:ea charset="-122" panose="02010600030101010101" pitchFamily="2" typeface="宋体"/>
                  <a:cs typeface="+mn-cs"/>
                </a:defRPr>
              </a:lvl3pPr>
              <a:lvl4pPr algn="l" eaLnBrk="0" fontAlgn="base" hangingPunct="0" marL="1371600" rtl="0">
                <a:spcBef>
                  <a:spcPct val="0"/>
                </a:spcBef>
                <a:spcAft>
                  <a:spcPct val="0"/>
                </a:spcAft>
                <a:buFont charset="0" panose="020b0604020202020204" pitchFamily="34" typeface="Arial"/>
                <a:defRPr kern="1200">
                  <a:solidFill>
                    <a:schemeClr val="tx1"/>
                  </a:solidFill>
                  <a:latin charset="0" panose="020f0502020204030204" pitchFamily="34" typeface="Calibri"/>
                  <a:ea charset="-122" panose="02010600030101010101" pitchFamily="2" typeface="宋体"/>
                  <a:cs typeface="+mn-cs"/>
                </a:defRPr>
              </a:lvl4pPr>
              <a:lvl5pPr algn="l" eaLnBrk="0" fontAlgn="base" hangingPunct="0" marL="1828800" rtl="0">
                <a:spcBef>
                  <a:spcPct val="0"/>
                </a:spcBef>
                <a:spcAft>
                  <a:spcPct val="0"/>
                </a:spcAft>
                <a:buFont charset="0" panose="020b0604020202020204" pitchFamily="34" typeface="Arial"/>
                <a:defRPr kern="1200">
                  <a:solidFill>
                    <a:schemeClr val="tx1"/>
                  </a:solidFill>
                  <a:latin charset="0" panose="020f0502020204030204" pitchFamily="34" typeface="Calibri"/>
                  <a:ea charset="-122" panose="02010600030101010101" pitchFamily="2" typeface="宋体"/>
                  <a:cs typeface="+mn-cs"/>
                </a:defRPr>
              </a:lvl5pPr>
              <a:lvl6pPr algn="l" defTabSz="914400" eaLnBrk="1" hangingPunct="1" latinLnBrk="0" marL="2286000" rtl="0">
                <a:defRPr kern="1200">
                  <a:solidFill>
                    <a:schemeClr val="tx1"/>
                  </a:solidFill>
                  <a:latin charset="0" panose="020f0502020204030204" pitchFamily="34" typeface="Calibri"/>
                  <a:ea charset="-122" panose="02010600030101010101" pitchFamily="2" typeface="宋体"/>
                  <a:cs typeface="+mn-cs"/>
                </a:defRPr>
              </a:lvl6pPr>
              <a:lvl7pPr algn="l" defTabSz="914400" eaLnBrk="1" hangingPunct="1" latinLnBrk="0" marL="2743200" rtl="0">
                <a:defRPr kern="1200">
                  <a:solidFill>
                    <a:schemeClr val="tx1"/>
                  </a:solidFill>
                  <a:latin charset="0" panose="020f0502020204030204" pitchFamily="34" typeface="Calibri"/>
                  <a:ea charset="-122" panose="02010600030101010101" pitchFamily="2" typeface="宋体"/>
                  <a:cs typeface="+mn-cs"/>
                </a:defRPr>
              </a:lvl7pPr>
              <a:lvl8pPr algn="l" defTabSz="914400" eaLnBrk="1" hangingPunct="1" latinLnBrk="0" marL="3200400" rtl="0">
                <a:defRPr kern="1200">
                  <a:solidFill>
                    <a:schemeClr val="tx1"/>
                  </a:solidFill>
                  <a:latin charset="0" panose="020f0502020204030204" pitchFamily="34" typeface="Calibri"/>
                  <a:ea charset="-122" panose="02010600030101010101" pitchFamily="2" typeface="宋体"/>
                  <a:cs typeface="+mn-cs"/>
                </a:defRPr>
              </a:lvl8pPr>
              <a:lvl9pPr algn="l" defTabSz="914400" eaLnBrk="1" hangingPunct="1" latinLnBrk="0" marL="3657600" rtl="0">
                <a:defRPr kern="1200">
                  <a:solidFill>
                    <a:schemeClr val="tx1"/>
                  </a:solidFill>
                  <a:latin charset="0" panose="020f0502020204030204" pitchFamily="34" typeface="Calibri"/>
                  <a:ea charset="-122" panose="02010600030101010101" pitchFamily="2" typeface="宋体"/>
                  <a:cs typeface="+mn-cs"/>
                </a:defRPr>
              </a:lvl9pPr>
            </a:lstStyle>
            <a:p>
              <a:endParaRPr altLang="zh-CN" lang="zh-CN">
                <a:solidFill>
                  <a:srgbClr val="FF9700"/>
                </a:solidFill>
                <a:sym charset="-122" pitchFamily="2" typeface="宋体"/>
              </a:endParaRPr>
            </a:p>
          </p:txBody>
        </p:sp>
        <p:sp>
          <p:nvSpPr>
            <p:cNvPr id="69" name="TextBox 682"/>
            <p:cNvSpPr>
              <a:spLocks noChangeArrowheads="1"/>
            </p:cNvSpPr>
            <p:nvPr/>
          </p:nvSpPr>
          <p:spPr bwMode="auto">
            <a:xfrm>
              <a:off x="1291258" y="3607854"/>
              <a:ext cx="563880"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defPPr>
                <a:defRPr lang="zh-CN"/>
              </a:defPPr>
              <a:lvl1pPr algn="l" eaLnBrk="0" fontAlgn="base" hangingPunct="0" rtl="0">
                <a:spcBef>
                  <a:spcPct val="0"/>
                </a:spcBef>
                <a:spcAft>
                  <a:spcPct val="0"/>
                </a:spcAft>
                <a:buFont charset="0" panose="020b0604020202020204" pitchFamily="34" typeface="Arial"/>
                <a:defRPr kern="1200">
                  <a:solidFill>
                    <a:schemeClr val="tx1"/>
                  </a:solidFill>
                  <a:latin charset="0" panose="020f0502020204030204" pitchFamily="34" typeface="Calibri"/>
                  <a:ea charset="-122" panose="02010600030101010101" pitchFamily="2" typeface="宋体"/>
                  <a:cs typeface="+mn-cs"/>
                </a:defRPr>
              </a:lvl1pPr>
              <a:lvl2pPr algn="l" eaLnBrk="0" fontAlgn="base" hangingPunct="0" marL="457200" rtl="0">
                <a:spcBef>
                  <a:spcPct val="0"/>
                </a:spcBef>
                <a:spcAft>
                  <a:spcPct val="0"/>
                </a:spcAft>
                <a:buFont charset="0" panose="020b0604020202020204" pitchFamily="34" typeface="Arial"/>
                <a:defRPr kern="1200">
                  <a:solidFill>
                    <a:schemeClr val="tx1"/>
                  </a:solidFill>
                  <a:latin charset="0" panose="020f0502020204030204" pitchFamily="34" typeface="Calibri"/>
                  <a:ea charset="-122" panose="02010600030101010101" pitchFamily="2" typeface="宋体"/>
                  <a:cs typeface="+mn-cs"/>
                </a:defRPr>
              </a:lvl2pPr>
              <a:lvl3pPr algn="l" eaLnBrk="0" fontAlgn="base" hangingPunct="0" marL="914400" rtl="0">
                <a:spcBef>
                  <a:spcPct val="0"/>
                </a:spcBef>
                <a:spcAft>
                  <a:spcPct val="0"/>
                </a:spcAft>
                <a:buFont charset="0" panose="020b0604020202020204" pitchFamily="34" typeface="Arial"/>
                <a:defRPr kern="1200">
                  <a:solidFill>
                    <a:schemeClr val="tx1"/>
                  </a:solidFill>
                  <a:latin charset="0" panose="020f0502020204030204" pitchFamily="34" typeface="Calibri"/>
                  <a:ea charset="-122" panose="02010600030101010101" pitchFamily="2" typeface="宋体"/>
                  <a:cs typeface="+mn-cs"/>
                </a:defRPr>
              </a:lvl3pPr>
              <a:lvl4pPr algn="l" eaLnBrk="0" fontAlgn="base" hangingPunct="0" marL="1371600" rtl="0">
                <a:spcBef>
                  <a:spcPct val="0"/>
                </a:spcBef>
                <a:spcAft>
                  <a:spcPct val="0"/>
                </a:spcAft>
                <a:buFont charset="0" panose="020b0604020202020204" pitchFamily="34" typeface="Arial"/>
                <a:defRPr kern="1200">
                  <a:solidFill>
                    <a:schemeClr val="tx1"/>
                  </a:solidFill>
                  <a:latin charset="0" panose="020f0502020204030204" pitchFamily="34" typeface="Calibri"/>
                  <a:ea charset="-122" panose="02010600030101010101" pitchFamily="2" typeface="宋体"/>
                  <a:cs typeface="+mn-cs"/>
                </a:defRPr>
              </a:lvl4pPr>
              <a:lvl5pPr algn="l" eaLnBrk="0" fontAlgn="base" hangingPunct="0" marL="1828800" rtl="0">
                <a:spcBef>
                  <a:spcPct val="0"/>
                </a:spcBef>
                <a:spcAft>
                  <a:spcPct val="0"/>
                </a:spcAft>
                <a:buFont charset="0" panose="020b0604020202020204" pitchFamily="34" typeface="Arial"/>
                <a:defRPr kern="1200">
                  <a:solidFill>
                    <a:schemeClr val="tx1"/>
                  </a:solidFill>
                  <a:latin charset="0" panose="020f0502020204030204" pitchFamily="34" typeface="Calibri"/>
                  <a:ea charset="-122" panose="02010600030101010101" pitchFamily="2" typeface="宋体"/>
                  <a:cs typeface="+mn-cs"/>
                </a:defRPr>
              </a:lvl5pPr>
              <a:lvl6pPr algn="l" defTabSz="914400" eaLnBrk="1" hangingPunct="1" latinLnBrk="0" marL="2286000" rtl="0">
                <a:defRPr kern="1200">
                  <a:solidFill>
                    <a:schemeClr val="tx1"/>
                  </a:solidFill>
                  <a:latin charset="0" panose="020f0502020204030204" pitchFamily="34" typeface="Calibri"/>
                  <a:ea charset="-122" panose="02010600030101010101" pitchFamily="2" typeface="宋体"/>
                  <a:cs typeface="+mn-cs"/>
                </a:defRPr>
              </a:lvl6pPr>
              <a:lvl7pPr algn="l" defTabSz="914400" eaLnBrk="1" hangingPunct="1" latinLnBrk="0" marL="2743200" rtl="0">
                <a:defRPr kern="1200">
                  <a:solidFill>
                    <a:schemeClr val="tx1"/>
                  </a:solidFill>
                  <a:latin charset="0" panose="020f0502020204030204" pitchFamily="34" typeface="Calibri"/>
                  <a:ea charset="-122" panose="02010600030101010101" pitchFamily="2" typeface="宋体"/>
                  <a:cs typeface="+mn-cs"/>
                </a:defRPr>
              </a:lvl7pPr>
              <a:lvl8pPr algn="l" defTabSz="914400" eaLnBrk="1" hangingPunct="1" latinLnBrk="0" marL="3200400" rtl="0">
                <a:defRPr kern="1200">
                  <a:solidFill>
                    <a:schemeClr val="tx1"/>
                  </a:solidFill>
                  <a:latin charset="0" panose="020f0502020204030204" pitchFamily="34" typeface="Calibri"/>
                  <a:ea charset="-122" panose="02010600030101010101" pitchFamily="2" typeface="宋体"/>
                  <a:cs typeface="+mn-cs"/>
                </a:defRPr>
              </a:lvl8pPr>
              <a:lvl9pPr algn="l" defTabSz="914400" eaLnBrk="1" hangingPunct="1" latinLnBrk="0" marL="3657600" rtl="0">
                <a:defRPr kern="1200">
                  <a:solidFill>
                    <a:schemeClr val="tx1"/>
                  </a:solidFill>
                  <a:latin charset="0" panose="020f0502020204030204" pitchFamily="34" typeface="Calibri"/>
                  <a:ea charset="-122" panose="02010600030101010101" pitchFamily="2" typeface="宋体"/>
                  <a:cs typeface="+mn-cs"/>
                </a:defRPr>
              </a:lvl9pPr>
            </a:lstStyle>
            <a:p>
              <a:r>
                <a:rPr b="1" lang="en-US" sz="2000">
                  <a:solidFill>
                    <a:srgbClr val="FF9700"/>
                  </a:solidFill>
                  <a:latin charset="-122" pitchFamily="2" typeface="方正中等线简体"/>
                  <a:ea charset="-122" pitchFamily="2" typeface="方正中等线简体"/>
                </a:rPr>
                <a:t>25%</a:t>
              </a:r>
            </a:p>
          </p:txBody>
        </p:sp>
      </p:grpSp>
      <p:grpSp>
        <p:nvGrpSpPr>
          <p:cNvPr id="70" name="组合 69"/>
          <p:cNvGrpSpPr/>
          <p:nvPr/>
        </p:nvGrpSpPr>
        <p:grpSpPr>
          <a:xfrm>
            <a:off x="4977992" y="2991904"/>
            <a:ext cx="1414462" cy="1416050"/>
            <a:chOff x="4977992" y="2991904"/>
            <a:chExt cx="1414462" cy="1416050"/>
          </a:xfrm>
        </p:grpSpPr>
        <p:sp>
          <p:nvSpPr>
            <p:cNvPr id="71" name="Freeform 964"/>
            <p:cNvSpPr>
              <a:spLocks noChangeArrowheads="1"/>
            </p:cNvSpPr>
            <p:nvPr/>
          </p:nvSpPr>
          <p:spPr bwMode="auto">
            <a:xfrm>
              <a:off x="5686017" y="3085567"/>
              <a:ext cx="614362" cy="614362"/>
            </a:xfrm>
            <a:custGeom>
              <a:gdLst>
                <a:gd fmla="*/ 202 w 286" name="T0"/>
                <a:gd fmla="*/ 84 h 286" name="T1"/>
                <a:gd fmla="*/ 0 w 286" name="T2"/>
                <a:gd fmla="*/ 0 h 286" name="T3"/>
                <a:gd fmla="*/ 0 w 286" name="T4"/>
                <a:gd fmla="*/ 286 h 286" name="T5"/>
                <a:gd fmla="*/ 286 w 286" name="T6"/>
                <a:gd fmla="*/ 286 h 286" name="T7"/>
                <a:gd fmla="*/ 202 w 286" name="T8"/>
                <a:gd fmla="*/ 84 h 286" name="T9"/>
                <a:gd fmla="*/ 0 60000 65536" name="T10"/>
                <a:gd fmla="*/ 0 60000 65536" name="T11"/>
                <a:gd fmla="*/ 0 60000 65536" name="T12"/>
                <a:gd fmla="*/ 0 60000 65536" name="T13"/>
                <a:gd fmla="*/ 0 60000 65536" name="T14"/>
                <a:gd fmla="*/ 0 w 286" name="T15"/>
                <a:gd fmla="*/ 0 h 286" name="T16"/>
                <a:gd fmla="*/ 286 w 286" name="T17"/>
                <a:gd fmla="*/ 286 h 286" name="T18"/>
              </a:gdLst>
              <a:cxnLst>
                <a:cxn ang="T10">
                  <a:pos x="T0" y="T1"/>
                </a:cxn>
                <a:cxn ang="T11">
                  <a:pos x="T2" y="T3"/>
                </a:cxn>
                <a:cxn ang="T12">
                  <a:pos x="T4" y="T5"/>
                </a:cxn>
                <a:cxn ang="T13">
                  <a:pos x="T6" y="T7"/>
                </a:cxn>
                <a:cxn ang="T14">
                  <a:pos x="T8" y="T9"/>
                </a:cxn>
              </a:cxnLst>
              <a:rect b="T18" l="T15" r="T17" t="T16"/>
              <a:pathLst>
                <a:path h="286" w="286">
                  <a:moveTo>
                    <a:pt x="202" y="84"/>
                  </a:moveTo>
                  <a:cubicBezTo>
                    <a:pt x="150" y="32"/>
                    <a:pt x="79" y="0"/>
                    <a:pt x="0" y="0"/>
                  </a:cubicBezTo>
                  <a:cubicBezTo>
                    <a:pt x="0" y="286"/>
                    <a:pt x="0" y="286"/>
                    <a:pt x="0" y="286"/>
                  </a:cubicBezTo>
                  <a:cubicBezTo>
                    <a:pt x="286" y="286"/>
                    <a:pt x="286" y="286"/>
                    <a:pt x="286" y="286"/>
                  </a:cubicBezTo>
                  <a:cubicBezTo>
                    <a:pt x="286" y="207"/>
                    <a:pt x="254" y="135"/>
                    <a:pt x="202" y="84"/>
                  </a:cubicBezTo>
                </a:path>
              </a:pathLst>
            </a:custGeom>
            <a:solidFill>
              <a:srgbClr val="95161D"/>
            </a:solidFill>
            <a:ln>
              <a:noFill/>
            </a:ln>
            <a:extLst>
              <a:ext uri="{91240B29-F687-4F45-9708-019B960494DF}">
                <a14:hiddenLine cmpd="sng" w="9525">
                  <a:solidFill>
                    <a:srgbClr val="000000"/>
                  </a:solidFill>
                  <a:bevel/>
                  <a:headEnd/>
                  <a:tailEnd/>
                </a14:hiddenLine>
              </a:ext>
            </a:extLst>
          </p:spPr>
          <p:txBody>
            <a:bodyPr/>
            <a:lstStyle>
              <a:defPPr>
                <a:defRPr lang="zh-CN"/>
              </a:defPPr>
              <a:lvl1pPr algn="l" eaLnBrk="0" fontAlgn="base" hangingPunct="0" rtl="0">
                <a:spcBef>
                  <a:spcPct val="0"/>
                </a:spcBef>
                <a:spcAft>
                  <a:spcPct val="0"/>
                </a:spcAft>
                <a:buFont charset="0" panose="020b0604020202020204" pitchFamily="34" typeface="Arial"/>
                <a:defRPr kern="1200">
                  <a:solidFill>
                    <a:schemeClr val="tx1"/>
                  </a:solidFill>
                  <a:latin charset="0" panose="020f0502020204030204" pitchFamily="34" typeface="Calibri"/>
                  <a:ea charset="-122" panose="02010600030101010101" pitchFamily="2" typeface="宋体"/>
                  <a:cs typeface="+mn-cs"/>
                </a:defRPr>
              </a:lvl1pPr>
              <a:lvl2pPr algn="l" eaLnBrk="0" fontAlgn="base" hangingPunct="0" marL="457200" rtl="0">
                <a:spcBef>
                  <a:spcPct val="0"/>
                </a:spcBef>
                <a:spcAft>
                  <a:spcPct val="0"/>
                </a:spcAft>
                <a:buFont charset="0" panose="020b0604020202020204" pitchFamily="34" typeface="Arial"/>
                <a:defRPr kern="1200">
                  <a:solidFill>
                    <a:schemeClr val="tx1"/>
                  </a:solidFill>
                  <a:latin charset="0" panose="020f0502020204030204" pitchFamily="34" typeface="Calibri"/>
                  <a:ea charset="-122" panose="02010600030101010101" pitchFamily="2" typeface="宋体"/>
                  <a:cs typeface="+mn-cs"/>
                </a:defRPr>
              </a:lvl2pPr>
              <a:lvl3pPr algn="l" eaLnBrk="0" fontAlgn="base" hangingPunct="0" marL="914400" rtl="0">
                <a:spcBef>
                  <a:spcPct val="0"/>
                </a:spcBef>
                <a:spcAft>
                  <a:spcPct val="0"/>
                </a:spcAft>
                <a:buFont charset="0" panose="020b0604020202020204" pitchFamily="34" typeface="Arial"/>
                <a:defRPr kern="1200">
                  <a:solidFill>
                    <a:schemeClr val="tx1"/>
                  </a:solidFill>
                  <a:latin charset="0" panose="020f0502020204030204" pitchFamily="34" typeface="Calibri"/>
                  <a:ea charset="-122" panose="02010600030101010101" pitchFamily="2" typeface="宋体"/>
                  <a:cs typeface="+mn-cs"/>
                </a:defRPr>
              </a:lvl3pPr>
              <a:lvl4pPr algn="l" eaLnBrk="0" fontAlgn="base" hangingPunct="0" marL="1371600" rtl="0">
                <a:spcBef>
                  <a:spcPct val="0"/>
                </a:spcBef>
                <a:spcAft>
                  <a:spcPct val="0"/>
                </a:spcAft>
                <a:buFont charset="0" panose="020b0604020202020204" pitchFamily="34" typeface="Arial"/>
                <a:defRPr kern="1200">
                  <a:solidFill>
                    <a:schemeClr val="tx1"/>
                  </a:solidFill>
                  <a:latin charset="0" panose="020f0502020204030204" pitchFamily="34" typeface="Calibri"/>
                  <a:ea charset="-122" panose="02010600030101010101" pitchFamily="2" typeface="宋体"/>
                  <a:cs typeface="+mn-cs"/>
                </a:defRPr>
              </a:lvl4pPr>
              <a:lvl5pPr algn="l" eaLnBrk="0" fontAlgn="base" hangingPunct="0" marL="1828800" rtl="0">
                <a:spcBef>
                  <a:spcPct val="0"/>
                </a:spcBef>
                <a:spcAft>
                  <a:spcPct val="0"/>
                </a:spcAft>
                <a:buFont charset="0" panose="020b0604020202020204" pitchFamily="34" typeface="Arial"/>
                <a:defRPr kern="1200">
                  <a:solidFill>
                    <a:schemeClr val="tx1"/>
                  </a:solidFill>
                  <a:latin charset="0" panose="020f0502020204030204" pitchFamily="34" typeface="Calibri"/>
                  <a:ea charset="-122" panose="02010600030101010101" pitchFamily="2" typeface="宋体"/>
                  <a:cs typeface="+mn-cs"/>
                </a:defRPr>
              </a:lvl5pPr>
              <a:lvl6pPr algn="l" defTabSz="914400" eaLnBrk="1" hangingPunct="1" latinLnBrk="0" marL="2286000" rtl="0">
                <a:defRPr kern="1200">
                  <a:solidFill>
                    <a:schemeClr val="tx1"/>
                  </a:solidFill>
                  <a:latin charset="0" panose="020f0502020204030204" pitchFamily="34" typeface="Calibri"/>
                  <a:ea charset="-122" panose="02010600030101010101" pitchFamily="2" typeface="宋体"/>
                  <a:cs typeface="+mn-cs"/>
                </a:defRPr>
              </a:lvl6pPr>
              <a:lvl7pPr algn="l" defTabSz="914400" eaLnBrk="1" hangingPunct="1" latinLnBrk="0" marL="2743200" rtl="0">
                <a:defRPr kern="1200">
                  <a:solidFill>
                    <a:schemeClr val="tx1"/>
                  </a:solidFill>
                  <a:latin charset="0" panose="020f0502020204030204" pitchFamily="34" typeface="Calibri"/>
                  <a:ea charset="-122" panose="02010600030101010101" pitchFamily="2" typeface="宋体"/>
                  <a:cs typeface="+mn-cs"/>
                </a:defRPr>
              </a:lvl7pPr>
              <a:lvl8pPr algn="l" defTabSz="914400" eaLnBrk="1" hangingPunct="1" latinLnBrk="0" marL="3200400" rtl="0">
                <a:defRPr kern="1200">
                  <a:solidFill>
                    <a:schemeClr val="tx1"/>
                  </a:solidFill>
                  <a:latin charset="0" panose="020f0502020204030204" pitchFamily="34" typeface="Calibri"/>
                  <a:ea charset="-122" panose="02010600030101010101" pitchFamily="2" typeface="宋体"/>
                  <a:cs typeface="+mn-cs"/>
                </a:defRPr>
              </a:lvl8pPr>
              <a:lvl9pPr algn="l" defTabSz="914400" eaLnBrk="1" hangingPunct="1" latinLnBrk="0" marL="3657600" rtl="0">
                <a:defRPr kern="1200">
                  <a:solidFill>
                    <a:schemeClr val="tx1"/>
                  </a:solidFill>
                  <a:latin charset="0" panose="020f0502020204030204" pitchFamily="34" typeface="Calibri"/>
                  <a:ea charset="-122" panose="02010600030101010101" pitchFamily="2" typeface="宋体"/>
                  <a:cs typeface="+mn-cs"/>
                </a:defRPr>
              </a:lvl9pPr>
            </a:lstStyle>
            <a:p>
              <a:endParaRPr altLang="zh-CN" lang="zh-CN">
                <a:solidFill>
                  <a:srgbClr val="942320"/>
                </a:solidFill>
                <a:sym charset="-122" pitchFamily="2" typeface="宋体"/>
              </a:endParaRPr>
            </a:p>
          </p:txBody>
        </p:sp>
        <p:sp>
          <p:nvSpPr>
            <p:cNvPr id="72" name="Freeform 965"/>
            <p:cNvSpPr>
              <a:spLocks noChangeArrowheads="1"/>
            </p:cNvSpPr>
            <p:nvPr/>
          </p:nvSpPr>
          <p:spPr bwMode="auto">
            <a:xfrm>
              <a:off x="5686017" y="3085567"/>
              <a:ext cx="614362" cy="614362"/>
            </a:xfrm>
            <a:custGeom>
              <a:gdLst>
                <a:gd fmla="*/ 0 w 286" name="T0"/>
                <a:gd fmla="*/ 0 h 286" name="T1"/>
                <a:gd fmla="*/ 0 w 286" name="T2"/>
                <a:gd fmla="*/ 286 h 286" name="T3"/>
                <a:gd fmla="*/ 286 w 286" name="T4"/>
                <a:gd fmla="*/ 286 h 286" name="T5"/>
                <a:gd fmla="*/ 286 w 286" name="T6"/>
                <a:gd fmla="*/ 286 h 286" name="T7"/>
                <a:gd fmla="*/ 202 w 286" name="T8"/>
                <a:gd fmla="*/ 84 h 286" name="T9"/>
                <a:gd fmla="*/ 0 w 286" name="T10"/>
                <a:gd fmla="*/ 0 h 286" name="T11"/>
                <a:gd fmla="*/ 0 60000 65536" name="T12"/>
                <a:gd fmla="*/ 0 60000 65536" name="T13"/>
                <a:gd fmla="*/ 0 60000 65536" name="T14"/>
                <a:gd fmla="*/ 0 60000 65536" name="T15"/>
                <a:gd fmla="*/ 0 60000 65536" name="T16"/>
                <a:gd fmla="*/ 0 60000 65536" name="T17"/>
                <a:gd fmla="*/ 0 w 286" name="T18"/>
                <a:gd fmla="*/ 0 h 286" name="T19"/>
                <a:gd fmla="*/ 286 w 286" name="T20"/>
                <a:gd fmla="*/ 286 h 286" name="T21"/>
              </a:gdLst>
              <a:cxnLst>
                <a:cxn ang="T12">
                  <a:pos x="T0" y="T1"/>
                </a:cxn>
                <a:cxn ang="T13">
                  <a:pos x="T2" y="T3"/>
                </a:cxn>
                <a:cxn ang="T14">
                  <a:pos x="T4" y="T5"/>
                </a:cxn>
                <a:cxn ang="T15">
                  <a:pos x="T6" y="T7"/>
                </a:cxn>
                <a:cxn ang="T16">
                  <a:pos x="T8" y="T9"/>
                </a:cxn>
                <a:cxn ang="T17">
                  <a:pos x="T10" y="T11"/>
                </a:cxn>
              </a:cxnLst>
              <a:rect b="T21" l="T18" r="T20" t="T19"/>
              <a:pathLst>
                <a:path h="286" w="286">
                  <a:moveTo>
                    <a:pt x="0" y="0"/>
                  </a:moveTo>
                  <a:cubicBezTo>
                    <a:pt x="0" y="286"/>
                    <a:pt x="0" y="286"/>
                    <a:pt x="0" y="286"/>
                  </a:cubicBezTo>
                  <a:cubicBezTo>
                    <a:pt x="286" y="286"/>
                    <a:pt x="286" y="286"/>
                    <a:pt x="286" y="286"/>
                  </a:cubicBezTo>
                  <a:cubicBezTo>
                    <a:pt x="286" y="286"/>
                    <a:pt x="286" y="286"/>
                    <a:pt x="286" y="286"/>
                  </a:cubicBezTo>
                  <a:cubicBezTo>
                    <a:pt x="286" y="207"/>
                    <a:pt x="254" y="135"/>
                    <a:pt x="202" y="84"/>
                  </a:cubicBezTo>
                  <a:cubicBezTo>
                    <a:pt x="150" y="32"/>
                    <a:pt x="79" y="0"/>
                    <a:pt x="0" y="0"/>
                  </a:cubicBezTo>
                </a:path>
              </a:pathLst>
            </a:custGeom>
            <a:solidFill>
              <a:srgbClr val="942320"/>
            </a:solidFill>
            <a:ln>
              <a:noFill/>
            </a:ln>
            <a:extLst>
              <a:ext uri="{91240B29-F687-4F45-9708-019B960494DF}">
                <a14:hiddenLine cmpd="sng" w="9525">
                  <a:solidFill>
                    <a:srgbClr val="000000"/>
                  </a:solidFill>
                  <a:bevel/>
                  <a:headEnd/>
                  <a:tailEnd/>
                </a14:hiddenLine>
              </a:ext>
            </a:extLst>
          </p:spPr>
          <p:txBody>
            <a:bodyPr/>
            <a:lstStyle>
              <a:defPPr>
                <a:defRPr lang="zh-CN"/>
              </a:defPPr>
              <a:lvl1pPr algn="l" eaLnBrk="0" fontAlgn="base" hangingPunct="0" rtl="0">
                <a:spcBef>
                  <a:spcPct val="0"/>
                </a:spcBef>
                <a:spcAft>
                  <a:spcPct val="0"/>
                </a:spcAft>
                <a:buFont charset="0" panose="020b0604020202020204" pitchFamily="34" typeface="Arial"/>
                <a:defRPr kern="1200">
                  <a:solidFill>
                    <a:schemeClr val="tx1"/>
                  </a:solidFill>
                  <a:latin charset="0" panose="020f0502020204030204" pitchFamily="34" typeface="Calibri"/>
                  <a:ea charset="-122" panose="02010600030101010101" pitchFamily="2" typeface="宋体"/>
                  <a:cs typeface="+mn-cs"/>
                </a:defRPr>
              </a:lvl1pPr>
              <a:lvl2pPr algn="l" eaLnBrk="0" fontAlgn="base" hangingPunct="0" marL="457200" rtl="0">
                <a:spcBef>
                  <a:spcPct val="0"/>
                </a:spcBef>
                <a:spcAft>
                  <a:spcPct val="0"/>
                </a:spcAft>
                <a:buFont charset="0" panose="020b0604020202020204" pitchFamily="34" typeface="Arial"/>
                <a:defRPr kern="1200">
                  <a:solidFill>
                    <a:schemeClr val="tx1"/>
                  </a:solidFill>
                  <a:latin charset="0" panose="020f0502020204030204" pitchFamily="34" typeface="Calibri"/>
                  <a:ea charset="-122" panose="02010600030101010101" pitchFamily="2" typeface="宋体"/>
                  <a:cs typeface="+mn-cs"/>
                </a:defRPr>
              </a:lvl2pPr>
              <a:lvl3pPr algn="l" eaLnBrk="0" fontAlgn="base" hangingPunct="0" marL="914400" rtl="0">
                <a:spcBef>
                  <a:spcPct val="0"/>
                </a:spcBef>
                <a:spcAft>
                  <a:spcPct val="0"/>
                </a:spcAft>
                <a:buFont charset="0" panose="020b0604020202020204" pitchFamily="34" typeface="Arial"/>
                <a:defRPr kern="1200">
                  <a:solidFill>
                    <a:schemeClr val="tx1"/>
                  </a:solidFill>
                  <a:latin charset="0" panose="020f0502020204030204" pitchFamily="34" typeface="Calibri"/>
                  <a:ea charset="-122" panose="02010600030101010101" pitchFamily="2" typeface="宋体"/>
                  <a:cs typeface="+mn-cs"/>
                </a:defRPr>
              </a:lvl3pPr>
              <a:lvl4pPr algn="l" eaLnBrk="0" fontAlgn="base" hangingPunct="0" marL="1371600" rtl="0">
                <a:spcBef>
                  <a:spcPct val="0"/>
                </a:spcBef>
                <a:spcAft>
                  <a:spcPct val="0"/>
                </a:spcAft>
                <a:buFont charset="0" panose="020b0604020202020204" pitchFamily="34" typeface="Arial"/>
                <a:defRPr kern="1200">
                  <a:solidFill>
                    <a:schemeClr val="tx1"/>
                  </a:solidFill>
                  <a:latin charset="0" panose="020f0502020204030204" pitchFamily="34" typeface="Calibri"/>
                  <a:ea charset="-122" panose="02010600030101010101" pitchFamily="2" typeface="宋体"/>
                  <a:cs typeface="+mn-cs"/>
                </a:defRPr>
              </a:lvl4pPr>
              <a:lvl5pPr algn="l" eaLnBrk="0" fontAlgn="base" hangingPunct="0" marL="1828800" rtl="0">
                <a:spcBef>
                  <a:spcPct val="0"/>
                </a:spcBef>
                <a:spcAft>
                  <a:spcPct val="0"/>
                </a:spcAft>
                <a:buFont charset="0" panose="020b0604020202020204" pitchFamily="34" typeface="Arial"/>
                <a:defRPr kern="1200">
                  <a:solidFill>
                    <a:schemeClr val="tx1"/>
                  </a:solidFill>
                  <a:latin charset="0" panose="020f0502020204030204" pitchFamily="34" typeface="Calibri"/>
                  <a:ea charset="-122" panose="02010600030101010101" pitchFamily="2" typeface="宋体"/>
                  <a:cs typeface="+mn-cs"/>
                </a:defRPr>
              </a:lvl5pPr>
              <a:lvl6pPr algn="l" defTabSz="914400" eaLnBrk="1" hangingPunct="1" latinLnBrk="0" marL="2286000" rtl="0">
                <a:defRPr kern="1200">
                  <a:solidFill>
                    <a:schemeClr val="tx1"/>
                  </a:solidFill>
                  <a:latin charset="0" panose="020f0502020204030204" pitchFamily="34" typeface="Calibri"/>
                  <a:ea charset="-122" panose="02010600030101010101" pitchFamily="2" typeface="宋体"/>
                  <a:cs typeface="+mn-cs"/>
                </a:defRPr>
              </a:lvl6pPr>
              <a:lvl7pPr algn="l" defTabSz="914400" eaLnBrk="1" hangingPunct="1" latinLnBrk="0" marL="2743200" rtl="0">
                <a:defRPr kern="1200">
                  <a:solidFill>
                    <a:schemeClr val="tx1"/>
                  </a:solidFill>
                  <a:latin charset="0" panose="020f0502020204030204" pitchFamily="34" typeface="Calibri"/>
                  <a:ea charset="-122" panose="02010600030101010101" pitchFamily="2" typeface="宋体"/>
                  <a:cs typeface="+mn-cs"/>
                </a:defRPr>
              </a:lvl7pPr>
              <a:lvl8pPr algn="l" defTabSz="914400" eaLnBrk="1" hangingPunct="1" latinLnBrk="0" marL="3200400" rtl="0">
                <a:defRPr kern="1200">
                  <a:solidFill>
                    <a:schemeClr val="tx1"/>
                  </a:solidFill>
                  <a:latin charset="0" panose="020f0502020204030204" pitchFamily="34" typeface="Calibri"/>
                  <a:ea charset="-122" panose="02010600030101010101" pitchFamily="2" typeface="宋体"/>
                  <a:cs typeface="+mn-cs"/>
                </a:defRPr>
              </a:lvl8pPr>
              <a:lvl9pPr algn="l" defTabSz="914400" eaLnBrk="1" hangingPunct="1" latinLnBrk="0" marL="3657600" rtl="0">
                <a:defRPr kern="1200">
                  <a:solidFill>
                    <a:schemeClr val="tx1"/>
                  </a:solidFill>
                  <a:latin charset="0" panose="020f0502020204030204" pitchFamily="34" typeface="Calibri"/>
                  <a:ea charset="-122" panose="02010600030101010101" pitchFamily="2" typeface="宋体"/>
                  <a:cs typeface="+mn-cs"/>
                </a:defRPr>
              </a:lvl9pPr>
            </a:lstStyle>
            <a:p>
              <a:endParaRPr altLang="zh-CN" lang="zh-CN" sz="1600">
                <a:solidFill>
                  <a:srgbClr val="942320"/>
                </a:solidFill>
                <a:sym charset="-122" pitchFamily="2" typeface="宋体"/>
              </a:endParaRPr>
            </a:p>
          </p:txBody>
        </p:sp>
        <p:sp>
          <p:nvSpPr>
            <p:cNvPr id="73" name="Freeform 966"/>
            <p:cNvSpPr>
              <a:spLocks noChangeArrowheads="1"/>
            </p:cNvSpPr>
            <p:nvPr/>
          </p:nvSpPr>
          <p:spPr bwMode="auto">
            <a:xfrm>
              <a:off x="5070067" y="3085567"/>
              <a:ext cx="1230312" cy="1230312"/>
            </a:xfrm>
            <a:custGeom>
              <a:gdLst>
                <a:gd fmla="*/ 286 w 572" name="T0"/>
                <a:gd fmla="*/ 286 h 572" name="T1"/>
                <a:gd fmla="*/ 286 w 572" name="T2"/>
                <a:gd fmla="*/ 0 h 572" name="T3"/>
                <a:gd fmla="*/ 84 w 572" name="T4"/>
                <a:gd fmla="*/ 84 h 572" name="T5"/>
                <a:gd fmla="*/ 0 w 572" name="T6"/>
                <a:gd fmla="*/ 286 h 572" name="T7"/>
                <a:gd fmla="*/ 84 w 572" name="T8"/>
                <a:gd fmla="*/ 488 h 572" name="T9"/>
                <a:gd fmla="*/ 286 w 572" name="T10"/>
                <a:gd fmla="*/ 572 h 572" name="T11"/>
                <a:gd fmla="*/ 488 w 572" name="T12"/>
                <a:gd fmla="*/ 488 h 572" name="T13"/>
                <a:gd fmla="*/ 572 w 572" name="T14"/>
                <a:gd fmla="*/ 286 h 572" name="T15"/>
                <a:gd fmla="*/ 286 w 572" name="T16"/>
                <a:gd fmla="*/ 286 h 572"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 fmla="*/ 0 w 572" name="T27"/>
                <a:gd fmla="*/ 0 h 572" name="T28"/>
                <a:gd fmla="*/ 572 w 572" name="T29"/>
                <a:gd fmla="*/ 572 h 572" name="T30"/>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T30" l="T27" r="T29" t="T28"/>
              <a:pathLst>
                <a:path h="572" w="572">
                  <a:moveTo>
                    <a:pt x="286" y="286"/>
                  </a:moveTo>
                  <a:cubicBezTo>
                    <a:pt x="286" y="0"/>
                    <a:pt x="286" y="0"/>
                    <a:pt x="286" y="0"/>
                  </a:cubicBezTo>
                  <a:cubicBezTo>
                    <a:pt x="207" y="0"/>
                    <a:pt x="136" y="32"/>
                    <a:pt x="84" y="84"/>
                  </a:cubicBezTo>
                  <a:cubicBezTo>
                    <a:pt x="32" y="135"/>
                    <a:pt x="0" y="207"/>
                    <a:pt x="0" y="286"/>
                  </a:cubicBezTo>
                  <a:cubicBezTo>
                    <a:pt x="0" y="365"/>
                    <a:pt x="32" y="436"/>
                    <a:pt x="84" y="488"/>
                  </a:cubicBezTo>
                  <a:cubicBezTo>
                    <a:pt x="136" y="540"/>
                    <a:pt x="207" y="572"/>
                    <a:pt x="286" y="572"/>
                  </a:cubicBezTo>
                  <a:cubicBezTo>
                    <a:pt x="365" y="572"/>
                    <a:pt x="436" y="540"/>
                    <a:pt x="488" y="488"/>
                  </a:cubicBezTo>
                  <a:cubicBezTo>
                    <a:pt x="540" y="436"/>
                    <a:pt x="572" y="365"/>
                    <a:pt x="572" y="286"/>
                  </a:cubicBezTo>
                  <a:cubicBezTo>
                    <a:pt x="286" y="286"/>
                    <a:pt x="286" y="286"/>
                    <a:pt x="286" y="286"/>
                  </a:cubicBezTo>
                </a:path>
              </a:pathLst>
            </a:custGeom>
            <a:solidFill>
              <a:srgbClr val="D8D8D8"/>
            </a:solidFill>
            <a:ln cmpd="sng" w="9525">
              <a:solidFill>
                <a:srgbClr val="D8D8D8"/>
              </a:solidFill>
              <a:bevel/>
            </a:ln>
          </p:spPr>
          <p:txBody>
            <a:bodyPr/>
            <a:lstStyle>
              <a:defPPr>
                <a:defRPr lang="zh-CN"/>
              </a:defPPr>
              <a:lvl1pPr algn="l" eaLnBrk="0" fontAlgn="base" hangingPunct="0" rtl="0">
                <a:spcBef>
                  <a:spcPct val="0"/>
                </a:spcBef>
                <a:spcAft>
                  <a:spcPct val="0"/>
                </a:spcAft>
                <a:buFont charset="0" panose="020b0604020202020204" pitchFamily="34" typeface="Arial"/>
                <a:defRPr kern="1200">
                  <a:solidFill>
                    <a:schemeClr val="tx1"/>
                  </a:solidFill>
                  <a:latin charset="0" panose="020f0502020204030204" pitchFamily="34" typeface="Calibri"/>
                  <a:ea charset="-122" panose="02010600030101010101" pitchFamily="2" typeface="宋体"/>
                  <a:cs typeface="+mn-cs"/>
                </a:defRPr>
              </a:lvl1pPr>
              <a:lvl2pPr algn="l" eaLnBrk="0" fontAlgn="base" hangingPunct="0" marL="457200" rtl="0">
                <a:spcBef>
                  <a:spcPct val="0"/>
                </a:spcBef>
                <a:spcAft>
                  <a:spcPct val="0"/>
                </a:spcAft>
                <a:buFont charset="0" panose="020b0604020202020204" pitchFamily="34" typeface="Arial"/>
                <a:defRPr kern="1200">
                  <a:solidFill>
                    <a:schemeClr val="tx1"/>
                  </a:solidFill>
                  <a:latin charset="0" panose="020f0502020204030204" pitchFamily="34" typeface="Calibri"/>
                  <a:ea charset="-122" panose="02010600030101010101" pitchFamily="2" typeface="宋体"/>
                  <a:cs typeface="+mn-cs"/>
                </a:defRPr>
              </a:lvl2pPr>
              <a:lvl3pPr algn="l" eaLnBrk="0" fontAlgn="base" hangingPunct="0" marL="914400" rtl="0">
                <a:spcBef>
                  <a:spcPct val="0"/>
                </a:spcBef>
                <a:spcAft>
                  <a:spcPct val="0"/>
                </a:spcAft>
                <a:buFont charset="0" panose="020b0604020202020204" pitchFamily="34" typeface="Arial"/>
                <a:defRPr kern="1200">
                  <a:solidFill>
                    <a:schemeClr val="tx1"/>
                  </a:solidFill>
                  <a:latin charset="0" panose="020f0502020204030204" pitchFamily="34" typeface="Calibri"/>
                  <a:ea charset="-122" panose="02010600030101010101" pitchFamily="2" typeface="宋体"/>
                  <a:cs typeface="+mn-cs"/>
                </a:defRPr>
              </a:lvl3pPr>
              <a:lvl4pPr algn="l" eaLnBrk="0" fontAlgn="base" hangingPunct="0" marL="1371600" rtl="0">
                <a:spcBef>
                  <a:spcPct val="0"/>
                </a:spcBef>
                <a:spcAft>
                  <a:spcPct val="0"/>
                </a:spcAft>
                <a:buFont charset="0" panose="020b0604020202020204" pitchFamily="34" typeface="Arial"/>
                <a:defRPr kern="1200">
                  <a:solidFill>
                    <a:schemeClr val="tx1"/>
                  </a:solidFill>
                  <a:latin charset="0" panose="020f0502020204030204" pitchFamily="34" typeface="Calibri"/>
                  <a:ea charset="-122" panose="02010600030101010101" pitchFamily="2" typeface="宋体"/>
                  <a:cs typeface="+mn-cs"/>
                </a:defRPr>
              </a:lvl4pPr>
              <a:lvl5pPr algn="l" eaLnBrk="0" fontAlgn="base" hangingPunct="0" marL="1828800" rtl="0">
                <a:spcBef>
                  <a:spcPct val="0"/>
                </a:spcBef>
                <a:spcAft>
                  <a:spcPct val="0"/>
                </a:spcAft>
                <a:buFont charset="0" panose="020b0604020202020204" pitchFamily="34" typeface="Arial"/>
                <a:defRPr kern="1200">
                  <a:solidFill>
                    <a:schemeClr val="tx1"/>
                  </a:solidFill>
                  <a:latin charset="0" panose="020f0502020204030204" pitchFamily="34" typeface="Calibri"/>
                  <a:ea charset="-122" panose="02010600030101010101" pitchFamily="2" typeface="宋体"/>
                  <a:cs typeface="+mn-cs"/>
                </a:defRPr>
              </a:lvl5pPr>
              <a:lvl6pPr algn="l" defTabSz="914400" eaLnBrk="1" hangingPunct="1" latinLnBrk="0" marL="2286000" rtl="0">
                <a:defRPr kern="1200">
                  <a:solidFill>
                    <a:schemeClr val="tx1"/>
                  </a:solidFill>
                  <a:latin charset="0" panose="020f0502020204030204" pitchFamily="34" typeface="Calibri"/>
                  <a:ea charset="-122" panose="02010600030101010101" pitchFamily="2" typeface="宋体"/>
                  <a:cs typeface="+mn-cs"/>
                </a:defRPr>
              </a:lvl6pPr>
              <a:lvl7pPr algn="l" defTabSz="914400" eaLnBrk="1" hangingPunct="1" latinLnBrk="0" marL="2743200" rtl="0">
                <a:defRPr kern="1200">
                  <a:solidFill>
                    <a:schemeClr val="tx1"/>
                  </a:solidFill>
                  <a:latin charset="0" panose="020f0502020204030204" pitchFamily="34" typeface="Calibri"/>
                  <a:ea charset="-122" panose="02010600030101010101" pitchFamily="2" typeface="宋体"/>
                  <a:cs typeface="+mn-cs"/>
                </a:defRPr>
              </a:lvl7pPr>
              <a:lvl8pPr algn="l" defTabSz="914400" eaLnBrk="1" hangingPunct="1" latinLnBrk="0" marL="3200400" rtl="0">
                <a:defRPr kern="1200">
                  <a:solidFill>
                    <a:schemeClr val="tx1"/>
                  </a:solidFill>
                  <a:latin charset="0" panose="020f0502020204030204" pitchFamily="34" typeface="Calibri"/>
                  <a:ea charset="-122" panose="02010600030101010101" pitchFamily="2" typeface="宋体"/>
                  <a:cs typeface="+mn-cs"/>
                </a:defRPr>
              </a:lvl8pPr>
              <a:lvl9pPr algn="l" defTabSz="914400" eaLnBrk="1" hangingPunct="1" latinLnBrk="0" marL="3657600" rtl="0">
                <a:defRPr kern="1200">
                  <a:solidFill>
                    <a:schemeClr val="tx1"/>
                  </a:solidFill>
                  <a:latin charset="0" panose="020f0502020204030204" pitchFamily="34" typeface="Calibri"/>
                  <a:ea charset="-122" panose="02010600030101010101" pitchFamily="2" typeface="宋体"/>
                  <a:cs typeface="+mn-cs"/>
                </a:defRPr>
              </a:lvl9pPr>
            </a:lstStyle>
            <a:p>
              <a:endParaRPr altLang="zh-CN" lang="zh-CN" sz="1600">
                <a:solidFill>
                  <a:srgbClr val="942320"/>
                </a:solidFill>
                <a:sym charset="-122" pitchFamily="2" typeface="宋体"/>
              </a:endParaRPr>
            </a:p>
          </p:txBody>
        </p:sp>
        <p:sp>
          <p:nvSpPr>
            <p:cNvPr id="74" name="Freeform 967"/>
            <p:cNvSpPr>
              <a:spLocks noChangeArrowheads="1" noEditPoints="1"/>
            </p:cNvSpPr>
            <p:nvPr/>
          </p:nvSpPr>
          <p:spPr bwMode="auto">
            <a:xfrm>
              <a:off x="4977992" y="2991904"/>
              <a:ext cx="1414462" cy="1416050"/>
            </a:xfrm>
            <a:custGeom>
              <a:gdLst>
                <a:gd fmla="*/ 387 w 658" name="T0"/>
                <a:gd fmla="*/ 648 h 658" name="T1"/>
                <a:gd fmla="*/ 330 w 658" name="T2"/>
                <a:gd fmla="*/ 658 h 658" name="T3"/>
                <a:gd fmla="*/ 218 w 658" name="T4"/>
                <a:gd fmla="*/ 639 h 658" name="T5"/>
                <a:gd fmla="*/ 274 w 658" name="T6"/>
                <a:gd fmla="*/ 649 h 658" name="T7"/>
                <a:gd fmla="*/ 218 w 658" name="T8"/>
                <a:gd fmla="*/ 639 h 658" name="T9"/>
                <a:gd fmla="*/ 492 w 658" name="T10"/>
                <a:gd fmla="*/ 610 h 658" name="T11"/>
                <a:gd fmla="*/ 443 w 658" name="T12"/>
                <a:gd fmla="*/ 638 h 658" name="T13"/>
                <a:gd fmla="*/ 119 w 658" name="T14"/>
                <a:gd fmla="*/ 582 h 658" name="T15"/>
                <a:gd fmla="*/ 168 w 658" name="T16"/>
                <a:gd fmla="*/ 611 h 658" name="T17"/>
                <a:gd fmla="*/ 119 w 658" name="T18"/>
                <a:gd fmla="*/ 582 h 658" name="T19"/>
                <a:gd fmla="*/ 578 w 658" name="T20"/>
                <a:gd fmla="*/ 537 h 658" name="T21"/>
                <a:gd fmla="*/ 541 w 658" name="T22"/>
                <a:gd fmla="*/ 581 h 658" name="T23"/>
                <a:gd fmla="*/ 45 w 658" name="T24"/>
                <a:gd fmla="*/ 496 h 658" name="T25"/>
                <a:gd fmla="*/ 82 w 658" name="T26"/>
                <a:gd fmla="*/ 539 h 658" name="T27"/>
                <a:gd fmla="*/ 45 w 658" name="T28"/>
                <a:gd fmla="*/ 496 h 658" name="T29"/>
                <a:gd fmla="*/ 578 w 658" name="T30"/>
                <a:gd fmla="*/ 537 h 658" name="T31"/>
                <a:gd fmla="*/ 610 w 658" name="T32"/>
                <a:gd fmla="*/ 491 h 658" name="T33"/>
                <a:gd fmla="*/ 639 w 658" name="T34"/>
                <a:gd fmla="*/ 441 h 658" name="T35"/>
                <a:gd fmla="*/ 610 w 658" name="T36"/>
                <a:gd fmla="*/ 491 h 658" name="T37"/>
                <a:gd fmla="*/ 10 w 658" name="T38"/>
                <a:gd fmla="*/ 388 h 658" name="T39"/>
                <a:gd fmla="*/ 20 w 658" name="T40"/>
                <a:gd fmla="*/ 444 h 658" name="T41"/>
                <a:gd fmla="*/ 649 w 658" name="T42"/>
                <a:gd fmla="*/ 385 h 658" name="T43"/>
                <a:gd fmla="*/ 653 w 658" name="T44"/>
                <a:gd fmla="*/ 323 h 658" name="T45"/>
                <a:gd fmla="*/ 658 w 658" name="T46"/>
                <a:gd fmla="*/ 329 h 658" name="T47"/>
                <a:gd fmla="*/ 649 w 658" name="T48"/>
                <a:gd fmla="*/ 385 h 658" name="T49"/>
                <a:gd fmla="*/ 4 w 658" name="T50"/>
                <a:gd fmla="*/ 275 h 658" name="T51"/>
                <a:gd fmla="*/ 4 w 658" name="T52"/>
                <a:gd fmla="*/ 329 h 658" name="T53"/>
                <a:gd fmla="*/ 0 w 658" name="T54"/>
                <a:gd fmla="*/ 332 h 658" name="T55"/>
                <a:gd fmla="*/ 632 w 658" name="T56"/>
                <a:gd fmla="*/ 213 h 658" name="T57"/>
                <a:gd fmla="*/ 652 w 658" name="T58"/>
                <a:gd fmla="*/ 266 h 658" name="T59"/>
                <a:gd fmla="*/ 632 w 658" name="T60"/>
                <a:gd fmla="*/ 213 h 658" name="T61"/>
                <a:gd fmla="*/ 42 w 658" name="T62"/>
                <a:gd fmla="*/ 167 h 658" name="T63"/>
                <a:gd fmla="*/ 23 w 658" name="T64"/>
                <a:gd fmla="*/ 221 h 658" name="T65"/>
                <a:gd fmla="*/ 574 w 658" name="T66"/>
                <a:gd fmla="*/ 117 h 658" name="T67"/>
                <a:gd fmla="*/ 612 w 658" name="T68"/>
                <a:gd fmla="*/ 160 h 658" name="T69"/>
                <a:gd fmla="*/ 574 w 658" name="T70"/>
                <a:gd fmla="*/ 117 h 658" name="T71"/>
                <a:gd fmla="*/ 78 w 658" name="T72"/>
                <a:gd fmla="*/ 123 h 658" name="T73"/>
                <a:gd fmla="*/ 75 w 658" name="T74"/>
                <a:gd fmla="*/ 120 h 658" name="T75"/>
                <a:gd fmla="*/ 118 w 658" name="T76"/>
                <a:gd fmla="*/ 83 h 658" name="T77"/>
                <a:gd fmla="*/ 75 w 658" name="T78"/>
                <a:gd fmla="*/ 120 h 658" name="T79"/>
                <a:gd fmla="*/ 490 w 658" name="T80"/>
                <a:gd fmla="*/ 41 h 658" name="T81"/>
                <a:gd fmla="*/ 534 w 658" name="T82"/>
                <a:gd fmla="*/ 77 h 658" name="T83"/>
                <a:gd fmla="*/ 161 w 658" name="T84"/>
                <a:gd fmla="*/ 46 h 658" name="T85"/>
                <a:gd fmla="*/ 214 w 658" name="T86"/>
                <a:gd fmla="*/ 25 h 658" name="T87"/>
                <a:gd fmla="*/ 161 w 658" name="T88"/>
                <a:gd fmla="*/ 46 h 658" name="T89"/>
                <a:gd fmla="*/ 382 w 658" name="T90"/>
                <a:gd fmla="*/ 4 h 658" name="T91"/>
                <a:gd fmla="*/ 436 w 658" name="T92"/>
                <a:gd fmla="*/ 22 h 658" name="T93"/>
                <a:gd fmla="*/ 268 w 658" name="T94"/>
                <a:gd fmla="*/ 5 h 658" name="T95"/>
                <a:gd fmla="*/ 325 w 658" name="T96"/>
                <a:gd fmla="*/ 4 h 658" name="T97"/>
                <a:gd fmla="*/ 268 w 658" name="T98"/>
                <a:gd fmla="*/ 5 h 658"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w 658" name="T150"/>
                <a:gd fmla="*/ 0 h 658" name="T151"/>
                <a:gd fmla="*/ 658 w 658" name="T152"/>
                <a:gd fmla="*/ 658 h 658" name="T153"/>
              </a:gd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b="T153" l="T150" r="T152" t="T151"/>
              <a:pathLst>
                <a:path h="658" w="658">
                  <a:moveTo>
                    <a:pt x="330" y="653"/>
                  </a:moveTo>
                  <a:cubicBezTo>
                    <a:pt x="350" y="653"/>
                    <a:pt x="368" y="652"/>
                    <a:pt x="387" y="648"/>
                  </a:cubicBezTo>
                  <a:cubicBezTo>
                    <a:pt x="387" y="653"/>
                    <a:pt x="387" y="653"/>
                    <a:pt x="387" y="653"/>
                  </a:cubicBezTo>
                  <a:cubicBezTo>
                    <a:pt x="369" y="656"/>
                    <a:pt x="350" y="658"/>
                    <a:pt x="330" y="658"/>
                  </a:cubicBezTo>
                  <a:cubicBezTo>
                    <a:pt x="330" y="653"/>
                    <a:pt x="330" y="653"/>
                    <a:pt x="330" y="653"/>
                  </a:cubicBezTo>
                  <a:moveTo>
                    <a:pt x="218" y="639"/>
                  </a:moveTo>
                  <a:cubicBezTo>
                    <a:pt x="220" y="634"/>
                    <a:pt x="220" y="634"/>
                    <a:pt x="220" y="634"/>
                  </a:cubicBezTo>
                  <a:cubicBezTo>
                    <a:pt x="237" y="641"/>
                    <a:pt x="255" y="646"/>
                    <a:pt x="274" y="649"/>
                  </a:cubicBezTo>
                  <a:cubicBezTo>
                    <a:pt x="273" y="653"/>
                    <a:pt x="273" y="653"/>
                    <a:pt x="273" y="653"/>
                  </a:cubicBezTo>
                  <a:cubicBezTo>
                    <a:pt x="254" y="650"/>
                    <a:pt x="236" y="645"/>
                    <a:pt x="218" y="639"/>
                  </a:cubicBezTo>
                  <a:moveTo>
                    <a:pt x="441" y="634"/>
                  </a:moveTo>
                  <a:cubicBezTo>
                    <a:pt x="459" y="627"/>
                    <a:pt x="476" y="619"/>
                    <a:pt x="492" y="610"/>
                  </a:cubicBezTo>
                  <a:cubicBezTo>
                    <a:pt x="494" y="614"/>
                    <a:pt x="494" y="614"/>
                    <a:pt x="494" y="614"/>
                  </a:cubicBezTo>
                  <a:cubicBezTo>
                    <a:pt x="478" y="623"/>
                    <a:pt x="461" y="631"/>
                    <a:pt x="443" y="638"/>
                  </a:cubicBezTo>
                  <a:cubicBezTo>
                    <a:pt x="441" y="634"/>
                    <a:pt x="441" y="634"/>
                    <a:pt x="441" y="634"/>
                  </a:cubicBezTo>
                  <a:moveTo>
                    <a:pt x="119" y="582"/>
                  </a:moveTo>
                  <a:cubicBezTo>
                    <a:pt x="122" y="579"/>
                    <a:pt x="122" y="579"/>
                    <a:pt x="122" y="579"/>
                  </a:cubicBezTo>
                  <a:cubicBezTo>
                    <a:pt x="136" y="591"/>
                    <a:pt x="152" y="602"/>
                    <a:pt x="168" y="611"/>
                  </a:cubicBezTo>
                  <a:cubicBezTo>
                    <a:pt x="166" y="615"/>
                    <a:pt x="166" y="615"/>
                    <a:pt x="166" y="615"/>
                  </a:cubicBezTo>
                  <a:cubicBezTo>
                    <a:pt x="149" y="605"/>
                    <a:pt x="134" y="595"/>
                    <a:pt x="119" y="582"/>
                  </a:cubicBezTo>
                  <a:moveTo>
                    <a:pt x="538" y="577"/>
                  </a:moveTo>
                  <a:cubicBezTo>
                    <a:pt x="553" y="565"/>
                    <a:pt x="566" y="551"/>
                    <a:pt x="578" y="537"/>
                  </a:cubicBezTo>
                  <a:cubicBezTo>
                    <a:pt x="582" y="540"/>
                    <a:pt x="582" y="540"/>
                    <a:pt x="582" y="540"/>
                  </a:cubicBezTo>
                  <a:cubicBezTo>
                    <a:pt x="569" y="555"/>
                    <a:pt x="556" y="568"/>
                    <a:pt x="541" y="581"/>
                  </a:cubicBezTo>
                  <a:cubicBezTo>
                    <a:pt x="538" y="577"/>
                    <a:pt x="538" y="577"/>
                    <a:pt x="538" y="577"/>
                  </a:cubicBezTo>
                  <a:moveTo>
                    <a:pt x="45" y="496"/>
                  </a:moveTo>
                  <a:cubicBezTo>
                    <a:pt x="49" y="493"/>
                    <a:pt x="49" y="493"/>
                    <a:pt x="49" y="493"/>
                  </a:cubicBezTo>
                  <a:cubicBezTo>
                    <a:pt x="59" y="509"/>
                    <a:pt x="70" y="525"/>
                    <a:pt x="82" y="539"/>
                  </a:cubicBezTo>
                  <a:cubicBezTo>
                    <a:pt x="78" y="542"/>
                    <a:pt x="78" y="542"/>
                    <a:pt x="78" y="542"/>
                  </a:cubicBezTo>
                  <a:cubicBezTo>
                    <a:pt x="66" y="528"/>
                    <a:pt x="55" y="512"/>
                    <a:pt x="45" y="496"/>
                  </a:cubicBezTo>
                  <a:moveTo>
                    <a:pt x="578" y="537"/>
                  </a:moveTo>
                  <a:cubicBezTo>
                    <a:pt x="578" y="537"/>
                    <a:pt x="578" y="537"/>
                    <a:pt x="578" y="537"/>
                  </a:cubicBezTo>
                  <a:cubicBezTo>
                    <a:pt x="578" y="537"/>
                    <a:pt x="578" y="537"/>
                    <a:pt x="578" y="537"/>
                  </a:cubicBezTo>
                  <a:moveTo>
                    <a:pt x="610" y="491"/>
                  </a:moveTo>
                  <a:cubicBezTo>
                    <a:pt x="620" y="475"/>
                    <a:pt x="628" y="457"/>
                    <a:pt x="634" y="440"/>
                  </a:cubicBezTo>
                  <a:cubicBezTo>
                    <a:pt x="639" y="441"/>
                    <a:pt x="639" y="441"/>
                    <a:pt x="639" y="441"/>
                  </a:cubicBezTo>
                  <a:cubicBezTo>
                    <a:pt x="632" y="459"/>
                    <a:pt x="624" y="477"/>
                    <a:pt x="614" y="493"/>
                  </a:cubicBezTo>
                  <a:cubicBezTo>
                    <a:pt x="610" y="491"/>
                    <a:pt x="610" y="491"/>
                    <a:pt x="610" y="491"/>
                  </a:cubicBezTo>
                  <a:moveTo>
                    <a:pt x="5" y="389"/>
                  </a:moveTo>
                  <a:cubicBezTo>
                    <a:pt x="10" y="388"/>
                    <a:pt x="10" y="388"/>
                    <a:pt x="10" y="388"/>
                  </a:cubicBezTo>
                  <a:cubicBezTo>
                    <a:pt x="13" y="407"/>
                    <a:pt x="18" y="425"/>
                    <a:pt x="25" y="442"/>
                  </a:cubicBezTo>
                  <a:cubicBezTo>
                    <a:pt x="20" y="444"/>
                    <a:pt x="20" y="444"/>
                    <a:pt x="20" y="444"/>
                  </a:cubicBezTo>
                  <a:cubicBezTo>
                    <a:pt x="14" y="426"/>
                    <a:pt x="9" y="408"/>
                    <a:pt x="5" y="389"/>
                  </a:cubicBezTo>
                  <a:moveTo>
                    <a:pt x="649" y="385"/>
                  </a:moveTo>
                  <a:cubicBezTo>
                    <a:pt x="652" y="367"/>
                    <a:pt x="653" y="348"/>
                    <a:pt x="653" y="329"/>
                  </a:cubicBezTo>
                  <a:cubicBezTo>
                    <a:pt x="653" y="327"/>
                    <a:pt x="653" y="325"/>
                    <a:pt x="653" y="323"/>
                  </a:cubicBezTo>
                  <a:cubicBezTo>
                    <a:pt x="658" y="323"/>
                    <a:pt x="658" y="323"/>
                    <a:pt x="658" y="323"/>
                  </a:cubicBezTo>
                  <a:cubicBezTo>
                    <a:pt x="658" y="325"/>
                    <a:pt x="658" y="327"/>
                    <a:pt x="658" y="329"/>
                  </a:cubicBezTo>
                  <a:cubicBezTo>
                    <a:pt x="658" y="348"/>
                    <a:pt x="657" y="367"/>
                    <a:pt x="653" y="386"/>
                  </a:cubicBezTo>
                  <a:cubicBezTo>
                    <a:pt x="649" y="385"/>
                    <a:pt x="649" y="385"/>
                    <a:pt x="649" y="385"/>
                  </a:cubicBezTo>
                  <a:moveTo>
                    <a:pt x="0" y="329"/>
                  </a:moveTo>
                  <a:cubicBezTo>
                    <a:pt x="0" y="310"/>
                    <a:pt x="1" y="292"/>
                    <a:pt x="4" y="275"/>
                  </a:cubicBezTo>
                  <a:cubicBezTo>
                    <a:pt x="9" y="275"/>
                    <a:pt x="9" y="275"/>
                    <a:pt x="9" y="275"/>
                  </a:cubicBezTo>
                  <a:cubicBezTo>
                    <a:pt x="6" y="293"/>
                    <a:pt x="4" y="311"/>
                    <a:pt x="4" y="329"/>
                  </a:cubicBezTo>
                  <a:cubicBezTo>
                    <a:pt x="4" y="330"/>
                    <a:pt x="4" y="331"/>
                    <a:pt x="4" y="332"/>
                  </a:cubicBezTo>
                  <a:cubicBezTo>
                    <a:pt x="0" y="332"/>
                    <a:pt x="0" y="332"/>
                    <a:pt x="0" y="332"/>
                  </a:cubicBezTo>
                  <a:cubicBezTo>
                    <a:pt x="0" y="331"/>
                    <a:pt x="0" y="330"/>
                    <a:pt x="0" y="329"/>
                  </a:cubicBezTo>
                  <a:moveTo>
                    <a:pt x="632" y="213"/>
                  </a:moveTo>
                  <a:cubicBezTo>
                    <a:pt x="637" y="211"/>
                    <a:pt x="637" y="211"/>
                    <a:pt x="637" y="211"/>
                  </a:cubicBezTo>
                  <a:cubicBezTo>
                    <a:pt x="643" y="229"/>
                    <a:pt x="649" y="247"/>
                    <a:pt x="652" y="266"/>
                  </a:cubicBezTo>
                  <a:cubicBezTo>
                    <a:pt x="648" y="267"/>
                    <a:pt x="648" y="267"/>
                    <a:pt x="648" y="267"/>
                  </a:cubicBezTo>
                  <a:cubicBezTo>
                    <a:pt x="644" y="249"/>
                    <a:pt x="639" y="230"/>
                    <a:pt x="632" y="213"/>
                  </a:cubicBezTo>
                  <a:moveTo>
                    <a:pt x="18" y="219"/>
                  </a:moveTo>
                  <a:cubicBezTo>
                    <a:pt x="25" y="201"/>
                    <a:pt x="33" y="184"/>
                    <a:pt x="42" y="167"/>
                  </a:cubicBezTo>
                  <a:cubicBezTo>
                    <a:pt x="46" y="169"/>
                    <a:pt x="46" y="169"/>
                    <a:pt x="46" y="169"/>
                  </a:cubicBezTo>
                  <a:cubicBezTo>
                    <a:pt x="37" y="186"/>
                    <a:pt x="29" y="203"/>
                    <a:pt x="23" y="221"/>
                  </a:cubicBezTo>
                  <a:cubicBezTo>
                    <a:pt x="18" y="219"/>
                    <a:pt x="18" y="219"/>
                    <a:pt x="18" y="219"/>
                  </a:cubicBezTo>
                  <a:moveTo>
                    <a:pt x="574" y="117"/>
                  </a:moveTo>
                  <a:cubicBezTo>
                    <a:pt x="578" y="113"/>
                    <a:pt x="578" y="113"/>
                    <a:pt x="578" y="113"/>
                  </a:cubicBezTo>
                  <a:cubicBezTo>
                    <a:pt x="590" y="128"/>
                    <a:pt x="602" y="143"/>
                    <a:pt x="612" y="160"/>
                  </a:cubicBezTo>
                  <a:cubicBezTo>
                    <a:pt x="607" y="162"/>
                    <a:pt x="607" y="162"/>
                    <a:pt x="607" y="162"/>
                  </a:cubicBezTo>
                  <a:cubicBezTo>
                    <a:pt x="598" y="146"/>
                    <a:pt x="587" y="131"/>
                    <a:pt x="574" y="117"/>
                  </a:cubicBezTo>
                  <a:moveTo>
                    <a:pt x="78" y="123"/>
                  </a:moveTo>
                  <a:cubicBezTo>
                    <a:pt x="78" y="123"/>
                    <a:pt x="78" y="123"/>
                    <a:pt x="78" y="123"/>
                  </a:cubicBezTo>
                  <a:cubicBezTo>
                    <a:pt x="78" y="123"/>
                    <a:pt x="78" y="123"/>
                    <a:pt x="78" y="123"/>
                  </a:cubicBezTo>
                  <a:moveTo>
                    <a:pt x="75" y="120"/>
                  </a:moveTo>
                  <a:cubicBezTo>
                    <a:pt x="87" y="105"/>
                    <a:pt x="100" y="91"/>
                    <a:pt x="115" y="79"/>
                  </a:cubicBezTo>
                  <a:cubicBezTo>
                    <a:pt x="118" y="83"/>
                    <a:pt x="118" y="83"/>
                    <a:pt x="118" y="83"/>
                  </a:cubicBezTo>
                  <a:cubicBezTo>
                    <a:pt x="103" y="95"/>
                    <a:pt x="90" y="108"/>
                    <a:pt x="78" y="123"/>
                  </a:cubicBezTo>
                  <a:cubicBezTo>
                    <a:pt x="75" y="120"/>
                    <a:pt x="75" y="120"/>
                    <a:pt x="75" y="120"/>
                  </a:cubicBezTo>
                  <a:moveTo>
                    <a:pt x="487" y="46"/>
                  </a:moveTo>
                  <a:cubicBezTo>
                    <a:pt x="490" y="41"/>
                    <a:pt x="490" y="41"/>
                    <a:pt x="490" y="41"/>
                  </a:cubicBezTo>
                  <a:cubicBezTo>
                    <a:pt x="506" y="51"/>
                    <a:pt x="522" y="62"/>
                    <a:pt x="537" y="74"/>
                  </a:cubicBezTo>
                  <a:cubicBezTo>
                    <a:pt x="534" y="77"/>
                    <a:pt x="534" y="77"/>
                    <a:pt x="534" y="77"/>
                  </a:cubicBezTo>
                  <a:cubicBezTo>
                    <a:pt x="519" y="65"/>
                    <a:pt x="504" y="55"/>
                    <a:pt x="487" y="46"/>
                  </a:cubicBezTo>
                  <a:moveTo>
                    <a:pt x="161" y="46"/>
                  </a:moveTo>
                  <a:cubicBezTo>
                    <a:pt x="177" y="36"/>
                    <a:pt x="195" y="28"/>
                    <a:pt x="213" y="21"/>
                  </a:cubicBezTo>
                  <a:cubicBezTo>
                    <a:pt x="214" y="25"/>
                    <a:pt x="214" y="25"/>
                    <a:pt x="214" y="25"/>
                  </a:cubicBezTo>
                  <a:cubicBezTo>
                    <a:pt x="197" y="32"/>
                    <a:pt x="180" y="40"/>
                    <a:pt x="164" y="50"/>
                  </a:cubicBezTo>
                  <a:cubicBezTo>
                    <a:pt x="161" y="46"/>
                    <a:pt x="161" y="46"/>
                    <a:pt x="161" y="46"/>
                  </a:cubicBezTo>
                  <a:moveTo>
                    <a:pt x="381" y="9"/>
                  </a:moveTo>
                  <a:cubicBezTo>
                    <a:pt x="382" y="4"/>
                    <a:pt x="382" y="4"/>
                    <a:pt x="382" y="4"/>
                  </a:cubicBezTo>
                  <a:cubicBezTo>
                    <a:pt x="401" y="7"/>
                    <a:pt x="419" y="12"/>
                    <a:pt x="437" y="18"/>
                  </a:cubicBezTo>
                  <a:cubicBezTo>
                    <a:pt x="436" y="22"/>
                    <a:pt x="436" y="22"/>
                    <a:pt x="436" y="22"/>
                  </a:cubicBezTo>
                  <a:cubicBezTo>
                    <a:pt x="418" y="16"/>
                    <a:pt x="400" y="12"/>
                    <a:pt x="381" y="9"/>
                  </a:cubicBezTo>
                  <a:moveTo>
                    <a:pt x="268" y="5"/>
                  </a:moveTo>
                  <a:cubicBezTo>
                    <a:pt x="286" y="2"/>
                    <a:pt x="305" y="0"/>
                    <a:pt x="325" y="0"/>
                  </a:cubicBezTo>
                  <a:cubicBezTo>
                    <a:pt x="325" y="4"/>
                    <a:pt x="325" y="4"/>
                    <a:pt x="325" y="4"/>
                  </a:cubicBezTo>
                  <a:cubicBezTo>
                    <a:pt x="306" y="5"/>
                    <a:pt x="287" y="7"/>
                    <a:pt x="269" y="10"/>
                  </a:cubicBezTo>
                  <a:cubicBezTo>
                    <a:pt x="268" y="5"/>
                    <a:pt x="268" y="5"/>
                    <a:pt x="268" y="5"/>
                  </a:cubicBezTo>
                </a:path>
              </a:pathLst>
            </a:custGeom>
            <a:solidFill>
              <a:srgbClr val="0070C0"/>
            </a:solidFill>
            <a:ln cmpd="sng" w="9525">
              <a:solidFill>
                <a:srgbClr val="942320"/>
              </a:solidFill>
              <a:bevel/>
            </a:ln>
            <a:extLst/>
          </p:spPr>
          <p:txBody>
            <a:bodyPr/>
            <a:lstStyle>
              <a:defPPr>
                <a:defRPr lang="zh-CN"/>
              </a:defPPr>
              <a:lvl1pPr algn="l" eaLnBrk="0" fontAlgn="base" hangingPunct="0" rtl="0">
                <a:spcBef>
                  <a:spcPct val="0"/>
                </a:spcBef>
                <a:spcAft>
                  <a:spcPct val="0"/>
                </a:spcAft>
                <a:buFont charset="0" panose="020b0604020202020204" pitchFamily="34" typeface="Arial"/>
                <a:defRPr kern="1200">
                  <a:solidFill>
                    <a:schemeClr val="tx1"/>
                  </a:solidFill>
                  <a:latin charset="0" panose="020f0502020204030204" pitchFamily="34" typeface="Calibri"/>
                  <a:ea charset="-122" panose="02010600030101010101" pitchFamily="2" typeface="宋体"/>
                  <a:cs typeface="+mn-cs"/>
                </a:defRPr>
              </a:lvl1pPr>
              <a:lvl2pPr algn="l" eaLnBrk="0" fontAlgn="base" hangingPunct="0" marL="457200" rtl="0">
                <a:spcBef>
                  <a:spcPct val="0"/>
                </a:spcBef>
                <a:spcAft>
                  <a:spcPct val="0"/>
                </a:spcAft>
                <a:buFont charset="0" panose="020b0604020202020204" pitchFamily="34" typeface="Arial"/>
                <a:defRPr kern="1200">
                  <a:solidFill>
                    <a:schemeClr val="tx1"/>
                  </a:solidFill>
                  <a:latin charset="0" panose="020f0502020204030204" pitchFamily="34" typeface="Calibri"/>
                  <a:ea charset="-122" panose="02010600030101010101" pitchFamily="2" typeface="宋体"/>
                  <a:cs typeface="+mn-cs"/>
                </a:defRPr>
              </a:lvl2pPr>
              <a:lvl3pPr algn="l" eaLnBrk="0" fontAlgn="base" hangingPunct="0" marL="914400" rtl="0">
                <a:spcBef>
                  <a:spcPct val="0"/>
                </a:spcBef>
                <a:spcAft>
                  <a:spcPct val="0"/>
                </a:spcAft>
                <a:buFont charset="0" panose="020b0604020202020204" pitchFamily="34" typeface="Arial"/>
                <a:defRPr kern="1200">
                  <a:solidFill>
                    <a:schemeClr val="tx1"/>
                  </a:solidFill>
                  <a:latin charset="0" panose="020f0502020204030204" pitchFamily="34" typeface="Calibri"/>
                  <a:ea charset="-122" panose="02010600030101010101" pitchFamily="2" typeface="宋体"/>
                  <a:cs typeface="+mn-cs"/>
                </a:defRPr>
              </a:lvl3pPr>
              <a:lvl4pPr algn="l" eaLnBrk="0" fontAlgn="base" hangingPunct="0" marL="1371600" rtl="0">
                <a:spcBef>
                  <a:spcPct val="0"/>
                </a:spcBef>
                <a:spcAft>
                  <a:spcPct val="0"/>
                </a:spcAft>
                <a:buFont charset="0" panose="020b0604020202020204" pitchFamily="34" typeface="Arial"/>
                <a:defRPr kern="1200">
                  <a:solidFill>
                    <a:schemeClr val="tx1"/>
                  </a:solidFill>
                  <a:latin charset="0" panose="020f0502020204030204" pitchFamily="34" typeface="Calibri"/>
                  <a:ea charset="-122" panose="02010600030101010101" pitchFamily="2" typeface="宋体"/>
                  <a:cs typeface="+mn-cs"/>
                </a:defRPr>
              </a:lvl4pPr>
              <a:lvl5pPr algn="l" eaLnBrk="0" fontAlgn="base" hangingPunct="0" marL="1828800" rtl="0">
                <a:spcBef>
                  <a:spcPct val="0"/>
                </a:spcBef>
                <a:spcAft>
                  <a:spcPct val="0"/>
                </a:spcAft>
                <a:buFont charset="0" panose="020b0604020202020204" pitchFamily="34" typeface="Arial"/>
                <a:defRPr kern="1200">
                  <a:solidFill>
                    <a:schemeClr val="tx1"/>
                  </a:solidFill>
                  <a:latin charset="0" panose="020f0502020204030204" pitchFamily="34" typeface="Calibri"/>
                  <a:ea charset="-122" panose="02010600030101010101" pitchFamily="2" typeface="宋体"/>
                  <a:cs typeface="+mn-cs"/>
                </a:defRPr>
              </a:lvl5pPr>
              <a:lvl6pPr algn="l" defTabSz="914400" eaLnBrk="1" hangingPunct="1" latinLnBrk="0" marL="2286000" rtl="0">
                <a:defRPr kern="1200">
                  <a:solidFill>
                    <a:schemeClr val="tx1"/>
                  </a:solidFill>
                  <a:latin charset="0" panose="020f0502020204030204" pitchFamily="34" typeface="Calibri"/>
                  <a:ea charset="-122" panose="02010600030101010101" pitchFamily="2" typeface="宋体"/>
                  <a:cs typeface="+mn-cs"/>
                </a:defRPr>
              </a:lvl6pPr>
              <a:lvl7pPr algn="l" defTabSz="914400" eaLnBrk="1" hangingPunct="1" latinLnBrk="0" marL="2743200" rtl="0">
                <a:defRPr kern="1200">
                  <a:solidFill>
                    <a:schemeClr val="tx1"/>
                  </a:solidFill>
                  <a:latin charset="0" panose="020f0502020204030204" pitchFamily="34" typeface="Calibri"/>
                  <a:ea charset="-122" panose="02010600030101010101" pitchFamily="2" typeface="宋体"/>
                  <a:cs typeface="+mn-cs"/>
                </a:defRPr>
              </a:lvl7pPr>
              <a:lvl8pPr algn="l" defTabSz="914400" eaLnBrk="1" hangingPunct="1" latinLnBrk="0" marL="3200400" rtl="0">
                <a:defRPr kern="1200">
                  <a:solidFill>
                    <a:schemeClr val="tx1"/>
                  </a:solidFill>
                  <a:latin charset="0" panose="020f0502020204030204" pitchFamily="34" typeface="Calibri"/>
                  <a:ea charset="-122" panose="02010600030101010101" pitchFamily="2" typeface="宋体"/>
                  <a:cs typeface="+mn-cs"/>
                </a:defRPr>
              </a:lvl8pPr>
              <a:lvl9pPr algn="l" defTabSz="914400" eaLnBrk="1" hangingPunct="1" latinLnBrk="0" marL="3657600" rtl="0">
                <a:defRPr kern="1200">
                  <a:solidFill>
                    <a:schemeClr val="tx1"/>
                  </a:solidFill>
                  <a:latin charset="0" panose="020f0502020204030204" pitchFamily="34" typeface="Calibri"/>
                  <a:ea charset="-122" panose="02010600030101010101" pitchFamily="2" typeface="宋体"/>
                  <a:cs typeface="+mn-cs"/>
                </a:defRPr>
              </a:lvl9pPr>
            </a:lstStyle>
            <a:p>
              <a:endParaRPr altLang="zh-CN" lang="zh-CN" sz="1600">
                <a:solidFill>
                  <a:srgbClr val="942320"/>
                </a:solidFill>
                <a:sym charset="-122" pitchFamily="2" typeface="宋体"/>
              </a:endParaRPr>
            </a:p>
          </p:txBody>
        </p:sp>
        <p:sp>
          <p:nvSpPr>
            <p:cNvPr id="75" name="TextBox 682"/>
            <p:cNvSpPr>
              <a:spLocks noChangeArrowheads="1"/>
            </p:cNvSpPr>
            <p:nvPr/>
          </p:nvSpPr>
          <p:spPr bwMode="auto">
            <a:xfrm>
              <a:off x="5087529" y="3587217"/>
              <a:ext cx="563880"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defPPr>
                <a:defRPr lang="zh-CN"/>
              </a:defPPr>
              <a:lvl1pPr algn="l" eaLnBrk="0" fontAlgn="base" hangingPunct="0" rtl="0">
                <a:spcBef>
                  <a:spcPct val="0"/>
                </a:spcBef>
                <a:spcAft>
                  <a:spcPct val="0"/>
                </a:spcAft>
                <a:buFont charset="0" panose="020b0604020202020204" pitchFamily="34" typeface="Arial"/>
                <a:defRPr kern="1200">
                  <a:solidFill>
                    <a:schemeClr val="tx1"/>
                  </a:solidFill>
                  <a:latin charset="0" panose="020f0502020204030204" pitchFamily="34" typeface="Calibri"/>
                  <a:ea charset="-122" panose="02010600030101010101" pitchFamily="2" typeface="宋体"/>
                  <a:cs typeface="+mn-cs"/>
                </a:defRPr>
              </a:lvl1pPr>
              <a:lvl2pPr algn="l" eaLnBrk="0" fontAlgn="base" hangingPunct="0" marL="457200" rtl="0">
                <a:spcBef>
                  <a:spcPct val="0"/>
                </a:spcBef>
                <a:spcAft>
                  <a:spcPct val="0"/>
                </a:spcAft>
                <a:buFont charset="0" panose="020b0604020202020204" pitchFamily="34" typeface="Arial"/>
                <a:defRPr kern="1200">
                  <a:solidFill>
                    <a:schemeClr val="tx1"/>
                  </a:solidFill>
                  <a:latin charset="0" panose="020f0502020204030204" pitchFamily="34" typeface="Calibri"/>
                  <a:ea charset="-122" panose="02010600030101010101" pitchFamily="2" typeface="宋体"/>
                  <a:cs typeface="+mn-cs"/>
                </a:defRPr>
              </a:lvl2pPr>
              <a:lvl3pPr algn="l" eaLnBrk="0" fontAlgn="base" hangingPunct="0" marL="914400" rtl="0">
                <a:spcBef>
                  <a:spcPct val="0"/>
                </a:spcBef>
                <a:spcAft>
                  <a:spcPct val="0"/>
                </a:spcAft>
                <a:buFont charset="0" panose="020b0604020202020204" pitchFamily="34" typeface="Arial"/>
                <a:defRPr kern="1200">
                  <a:solidFill>
                    <a:schemeClr val="tx1"/>
                  </a:solidFill>
                  <a:latin charset="0" panose="020f0502020204030204" pitchFamily="34" typeface="Calibri"/>
                  <a:ea charset="-122" panose="02010600030101010101" pitchFamily="2" typeface="宋体"/>
                  <a:cs typeface="+mn-cs"/>
                </a:defRPr>
              </a:lvl3pPr>
              <a:lvl4pPr algn="l" eaLnBrk="0" fontAlgn="base" hangingPunct="0" marL="1371600" rtl="0">
                <a:spcBef>
                  <a:spcPct val="0"/>
                </a:spcBef>
                <a:spcAft>
                  <a:spcPct val="0"/>
                </a:spcAft>
                <a:buFont charset="0" panose="020b0604020202020204" pitchFamily="34" typeface="Arial"/>
                <a:defRPr kern="1200">
                  <a:solidFill>
                    <a:schemeClr val="tx1"/>
                  </a:solidFill>
                  <a:latin charset="0" panose="020f0502020204030204" pitchFamily="34" typeface="Calibri"/>
                  <a:ea charset="-122" panose="02010600030101010101" pitchFamily="2" typeface="宋体"/>
                  <a:cs typeface="+mn-cs"/>
                </a:defRPr>
              </a:lvl4pPr>
              <a:lvl5pPr algn="l" eaLnBrk="0" fontAlgn="base" hangingPunct="0" marL="1828800" rtl="0">
                <a:spcBef>
                  <a:spcPct val="0"/>
                </a:spcBef>
                <a:spcAft>
                  <a:spcPct val="0"/>
                </a:spcAft>
                <a:buFont charset="0" panose="020b0604020202020204" pitchFamily="34" typeface="Arial"/>
                <a:defRPr kern="1200">
                  <a:solidFill>
                    <a:schemeClr val="tx1"/>
                  </a:solidFill>
                  <a:latin charset="0" panose="020f0502020204030204" pitchFamily="34" typeface="Calibri"/>
                  <a:ea charset="-122" panose="02010600030101010101" pitchFamily="2" typeface="宋体"/>
                  <a:cs typeface="+mn-cs"/>
                </a:defRPr>
              </a:lvl5pPr>
              <a:lvl6pPr algn="l" defTabSz="914400" eaLnBrk="1" hangingPunct="1" latinLnBrk="0" marL="2286000" rtl="0">
                <a:defRPr kern="1200">
                  <a:solidFill>
                    <a:schemeClr val="tx1"/>
                  </a:solidFill>
                  <a:latin charset="0" panose="020f0502020204030204" pitchFamily="34" typeface="Calibri"/>
                  <a:ea charset="-122" panose="02010600030101010101" pitchFamily="2" typeface="宋体"/>
                  <a:cs typeface="+mn-cs"/>
                </a:defRPr>
              </a:lvl6pPr>
              <a:lvl7pPr algn="l" defTabSz="914400" eaLnBrk="1" hangingPunct="1" latinLnBrk="0" marL="2743200" rtl="0">
                <a:defRPr kern="1200">
                  <a:solidFill>
                    <a:schemeClr val="tx1"/>
                  </a:solidFill>
                  <a:latin charset="0" panose="020f0502020204030204" pitchFamily="34" typeface="Calibri"/>
                  <a:ea charset="-122" panose="02010600030101010101" pitchFamily="2" typeface="宋体"/>
                  <a:cs typeface="+mn-cs"/>
                </a:defRPr>
              </a:lvl7pPr>
              <a:lvl8pPr algn="l" defTabSz="914400" eaLnBrk="1" hangingPunct="1" latinLnBrk="0" marL="3200400" rtl="0">
                <a:defRPr kern="1200">
                  <a:solidFill>
                    <a:schemeClr val="tx1"/>
                  </a:solidFill>
                  <a:latin charset="0" panose="020f0502020204030204" pitchFamily="34" typeface="Calibri"/>
                  <a:ea charset="-122" panose="02010600030101010101" pitchFamily="2" typeface="宋体"/>
                  <a:cs typeface="+mn-cs"/>
                </a:defRPr>
              </a:lvl8pPr>
              <a:lvl9pPr algn="l" defTabSz="914400" eaLnBrk="1" hangingPunct="1" latinLnBrk="0" marL="3657600" rtl="0">
                <a:defRPr kern="1200">
                  <a:solidFill>
                    <a:schemeClr val="tx1"/>
                  </a:solidFill>
                  <a:latin charset="0" panose="020f0502020204030204" pitchFamily="34" typeface="Calibri"/>
                  <a:ea charset="-122" panose="02010600030101010101" pitchFamily="2" typeface="宋体"/>
                  <a:cs typeface="+mn-cs"/>
                </a:defRPr>
              </a:lvl9pPr>
            </a:lstStyle>
            <a:p>
              <a:r>
                <a:rPr b="1" lang="en-US" sz="2000">
                  <a:solidFill>
                    <a:srgbClr val="942320"/>
                  </a:solidFill>
                  <a:latin charset="-122" pitchFamily="2" typeface="方正中等线简体"/>
                  <a:ea charset="-122" pitchFamily="2" typeface="方正中等线简体"/>
                </a:rPr>
                <a:t>25%</a:t>
              </a:r>
            </a:p>
          </p:txBody>
        </p:sp>
      </p:grpSp>
    </p:spTree>
    <p:extLst>
      <p:ext uri="{BB962C8B-B14F-4D97-AF65-F5344CB8AC3E}">
        <p14:creationId val="74055421"/>
      </p:ext>
    </p:extLst>
  </p:cSld>
  <p:clrMapOvr>
    <a:masterClrMapping/>
  </p:clrMapOvr>
  <p:transition advTm="8000" spd="slow">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53" presetSubtype="0">
                                  <p:stCondLst>
                                    <p:cond delay="0"/>
                                  </p:stCondLst>
                                  <p:childTnLst>
                                    <p:set>
                                      <p:cBhvr>
                                        <p:cTn dur="1" fill="hold" id="6">
                                          <p:stCondLst>
                                            <p:cond delay="0"/>
                                          </p:stCondLst>
                                        </p:cTn>
                                        <p:tgtEl>
                                          <p:spTgt spid="47"/>
                                        </p:tgtEl>
                                        <p:attrNameLst>
                                          <p:attrName>style.visibility</p:attrName>
                                        </p:attrNameLst>
                                      </p:cBhvr>
                                      <p:to>
                                        <p:strVal val="visible"/>
                                      </p:to>
                                    </p:set>
                                    <p:anim calcmode="lin" valueType="num">
                                      <p:cBhvr>
                                        <p:cTn dur="500" fill="hold" id="7"/>
                                        <p:tgtEl>
                                          <p:spTgt spid="47"/>
                                        </p:tgtEl>
                                        <p:attrNameLst>
                                          <p:attrName>ppt_w</p:attrName>
                                        </p:attrNameLst>
                                      </p:cBhvr>
                                      <p:tavLst>
                                        <p:tav tm="0">
                                          <p:val>
                                            <p:fltVal val="0"/>
                                          </p:val>
                                        </p:tav>
                                        <p:tav tm="100000">
                                          <p:val>
                                            <p:strVal val="#ppt_w"/>
                                          </p:val>
                                        </p:tav>
                                      </p:tavLst>
                                    </p:anim>
                                    <p:anim calcmode="lin" valueType="num">
                                      <p:cBhvr>
                                        <p:cTn dur="500" fill="hold" id="8"/>
                                        <p:tgtEl>
                                          <p:spTgt spid="47"/>
                                        </p:tgtEl>
                                        <p:attrNameLst>
                                          <p:attrName>ppt_h</p:attrName>
                                        </p:attrNameLst>
                                      </p:cBhvr>
                                      <p:tavLst>
                                        <p:tav tm="0">
                                          <p:val>
                                            <p:fltVal val="0"/>
                                          </p:val>
                                        </p:tav>
                                        <p:tav tm="100000">
                                          <p:val>
                                            <p:strVal val="#ppt_h"/>
                                          </p:val>
                                        </p:tav>
                                      </p:tavLst>
                                    </p:anim>
                                    <p:animEffect filter="fade" transition="in">
                                      <p:cBhvr>
                                        <p:cTn dur="500" id="9"/>
                                        <p:tgtEl>
                                          <p:spTgt spid="47"/>
                                        </p:tgtEl>
                                      </p:cBhvr>
                                    </p:animEffect>
                                    <p:anim calcmode="lin" valueType="num">
                                      <p:cBhvr>
                                        <p:cTn dur="500" fill="hold" id="10"/>
                                        <p:tgtEl>
                                          <p:spTgt spid="47"/>
                                        </p:tgtEl>
                                        <p:attrNameLst>
                                          <p:attrName>ppt_x</p:attrName>
                                        </p:attrNameLst>
                                      </p:cBhvr>
                                      <p:tavLst>
                                        <p:tav tm="0">
                                          <p:val>
                                            <p:fltVal val="0.5"/>
                                          </p:val>
                                        </p:tav>
                                        <p:tav tm="100000">
                                          <p:val>
                                            <p:strVal val="#ppt_x"/>
                                          </p:val>
                                        </p:tav>
                                      </p:tavLst>
                                    </p:anim>
                                    <p:anim calcmode="lin" valueType="num">
                                      <p:cBhvr>
                                        <p:cTn dur="500" fill="hold" id="11"/>
                                        <p:tgtEl>
                                          <p:spTgt spid="47"/>
                                        </p:tgtEl>
                                        <p:attrNameLst>
                                          <p:attrName>ppt_y</p:attrName>
                                        </p:attrNameLst>
                                      </p:cBhvr>
                                      <p:tavLst>
                                        <p:tav tm="0">
                                          <p:val>
                                            <p:fltVal val="0.5"/>
                                          </p:val>
                                        </p:tav>
                                        <p:tav tm="100000">
                                          <p:val>
                                            <p:strVal val="#ppt_y"/>
                                          </p:val>
                                        </p:tav>
                                      </p:tavLst>
                                    </p:anim>
                                  </p:childTnLst>
                                </p:cTn>
                              </p:par>
                              <p:par>
                                <p:cTn fill="hold" id="12" nodeType="withEffect" presetClass="entr" presetID="53" presetSubtype="0">
                                  <p:stCondLst>
                                    <p:cond delay="0"/>
                                  </p:stCondLst>
                                  <p:childTnLst>
                                    <p:set>
                                      <p:cBhvr>
                                        <p:cTn dur="1" fill="hold" id="13">
                                          <p:stCondLst>
                                            <p:cond delay="0"/>
                                          </p:stCondLst>
                                        </p:cTn>
                                        <p:tgtEl>
                                          <p:spTgt spid="70"/>
                                        </p:tgtEl>
                                        <p:attrNameLst>
                                          <p:attrName>style.visibility</p:attrName>
                                        </p:attrNameLst>
                                      </p:cBhvr>
                                      <p:to>
                                        <p:strVal val="visible"/>
                                      </p:to>
                                    </p:set>
                                    <p:anim calcmode="lin" valueType="num">
                                      <p:cBhvr>
                                        <p:cTn dur="500" fill="hold" id="14"/>
                                        <p:tgtEl>
                                          <p:spTgt spid="70"/>
                                        </p:tgtEl>
                                        <p:attrNameLst>
                                          <p:attrName>ppt_w</p:attrName>
                                        </p:attrNameLst>
                                      </p:cBhvr>
                                      <p:tavLst>
                                        <p:tav tm="0">
                                          <p:val>
                                            <p:fltVal val="0"/>
                                          </p:val>
                                        </p:tav>
                                        <p:tav tm="100000">
                                          <p:val>
                                            <p:strVal val="#ppt_w"/>
                                          </p:val>
                                        </p:tav>
                                      </p:tavLst>
                                    </p:anim>
                                    <p:anim calcmode="lin" valueType="num">
                                      <p:cBhvr>
                                        <p:cTn dur="500" fill="hold" id="15"/>
                                        <p:tgtEl>
                                          <p:spTgt spid="70"/>
                                        </p:tgtEl>
                                        <p:attrNameLst>
                                          <p:attrName>ppt_h</p:attrName>
                                        </p:attrNameLst>
                                      </p:cBhvr>
                                      <p:tavLst>
                                        <p:tav tm="0">
                                          <p:val>
                                            <p:fltVal val="0"/>
                                          </p:val>
                                        </p:tav>
                                        <p:tav tm="100000">
                                          <p:val>
                                            <p:strVal val="#ppt_h"/>
                                          </p:val>
                                        </p:tav>
                                      </p:tavLst>
                                    </p:anim>
                                    <p:animEffect filter="fade" transition="in">
                                      <p:cBhvr>
                                        <p:cTn dur="500" id="16"/>
                                        <p:tgtEl>
                                          <p:spTgt spid="70"/>
                                        </p:tgtEl>
                                      </p:cBhvr>
                                    </p:animEffect>
                                    <p:anim calcmode="lin" valueType="num">
                                      <p:cBhvr>
                                        <p:cTn dur="500" fill="hold" id="17"/>
                                        <p:tgtEl>
                                          <p:spTgt spid="70"/>
                                        </p:tgtEl>
                                        <p:attrNameLst>
                                          <p:attrName>ppt_x</p:attrName>
                                        </p:attrNameLst>
                                      </p:cBhvr>
                                      <p:tavLst>
                                        <p:tav tm="0">
                                          <p:val>
                                            <p:fltVal val="0.5"/>
                                          </p:val>
                                        </p:tav>
                                        <p:tav tm="100000">
                                          <p:val>
                                            <p:strVal val="#ppt_x"/>
                                          </p:val>
                                        </p:tav>
                                      </p:tavLst>
                                    </p:anim>
                                    <p:anim calcmode="lin" valueType="num">
                                      <p:cBhvr>
                                        <p:cTn dur="500" fill="hold" id="18"/>
                                        <p:tgtEl>
                                          <p:spTgt spid="70"/>
                                        </p:tgtEl>
                                        <p:attrNameLst>
                                          <p:attrName>ppt_y</p:attrName>
                                        </p:attrNameLst>
                                      </p:cBhvr>
                                      <p:tavLst>
                                        <p:tav tm="0">
                                          <p:val>
                                            <p:fltVal val="0.5"/>
                                          </p:val>
                                        </p:tav>
                                        <p:tav tm="100000">
                                          <p:val>
                                            <p:strVal val="#ppt_y"/>
                                          </p:val>
                                        </p:tav>
                                      </p:tavLst>
                                    </p:anim>
                                  </p:childTnLst>
                                </p:cTn>
                              </p:par>
                              <p:par>
                                <p:cTn fill="hold" id="19" nodeType="withEffect" presetClass="entr" presetID="53" presetSubtype="0">
                                  <p:stCondLst>
                                    <p:cond delay="250"/>
                                  </p:stCondLst>
                                  <p:childTnLst>
                                    <p:set>
                                      <p:cBhvr>
                                        <p:cTn dur="1" fill="hold" id="20">
                                          <p:stCondLst>
                                            <p:cond delay="0"/>
                                          </p:stCondLst>
                                        </p:cTn>
                                        <p:tgtEl>
                                          <p:spTgt spid="54"/>
                                        </p:tgtEl>
                                        <p:attrNameLst>
                                          <p:attrName>style.visibility</p:attrName>
                                        </p:attrNameLst>
                                      </p:cBhvr>
                                      <p:to>
                                        <p:strVal val="visible"/>
                                      </p:to>
                                    </p:set>
                                    <p:anim calcmode="lin" valueType="num">
                                      <p:cBhvr>
                                        <p:cTn dur="500" fill="hold" id="21"/>
                                        <p:tgtEl>
                                          <p:spTgt spid="54"/>
                                        </p:tgtEl>
                                        <p:attrNameLst>
                                          <p:attrName>ppt_w</p:attrName>
                                        </p:attrNameLst>
                                      </p:cBhvr>
                                      <p:tavLst>
                                        <p:tav tm="0">
                                          <p:val>
                                            <p:fltVal val="0"/>
                                          </p:val>
                                        </p:tav>
                                        <p:tav tm="100000">
                                          <p:val>
                                            <p:strVal val="#ppt_w"/>
                                          </p:val>
                                        </p:tav>
                                      </p:tavLst>
                                    </p:anim>
                                    <p:anim calcmode="lin" valueType="num">
                                      <p:cBhvr>
                                        <p:cTn dur="500" fill="hold" id="22"/>
                                        <p:tgtEl>
                                          <p:spTgt spid="54"/>
                                        </p:tgtEl>
                                        <p:attrNameLst>
                                          <p:attrName>ppt_h</p:attrName>
                                        </p:attrNameLst>
                                      </p:cBhvr>
                                      <p:tavLst>
                                        <p:tav tm="0">
                                          <p:val>
                                            <p:fltVal val="0"/>
                                          </p:val>
                                        </p:tav>
                                        <p:tav tm="100000">
                                          <p:val>
                                            <p:strVal val="#ppt_h"/>
                                          </p:val>
                                        </p:tav>
                                      </p:tavLst>
                                    </p:anim>
                                    <p:animEffect filter="fade" transition="in">
                                      <p:cBhvr>
                                        <p:cTn dur="500" id="23"/>
                                        <p:tgtEl>
                                          <p:spTgt spid="54"/>
                                        </p:tgtEl>
                                      </p:cBhvr>
                                    </p:animEffect>
                                    <p:anim calcmode="lin" valueType="num">
                                      <p:cBhvr>
                                        <p:cTn dur="500" fill="hold" id="24"/>
                                        <p:tgtEl>
                                          <p:spTgt spid="54"/>
                                        </p:tgtEl>
                                        <p:attrNameLst>
                                          <p:attrName>ppt_x</p:attrName>
                                        </p:attrNameLst>
                                      </p:cBhvr>
                                      <p:tavLst>
                                        <p:tav tm="0">
                                          <p:val>
                                            <p:fltVal val="0.5"/>
                                          </p:val>
                                        </p:tav>
                                        <p:tav tm="100000">
                                          <p:val>
                                            <p:strVal val="#ppt_x"/>
                                          </p:val>
                                        </p:tav>
                                      </p:tavLst>
                                    </p:anim>
                                    <p:anim calcmode="lin" valueType="num">
                                      <p:cBhvr>
                                        <p:cTn dur="500" fill="hold" id="25"/>
                                        <p:tgtEl>
                                          <p:spTgt spid="54"/>
                                        </p:tgtEl>
                                        <p:attrNameLst>
                                          <p:attrName>ppt_y</p:attrName>
                                        </p:attrNameLst>
                                      </p:cBhvr>
                                      <p:tavLst>
                                        <p:tav tm="0">
                                          <p:val>
                                            <p:fltVal val="0.5"/>
                                          </p:val>
                                        </p:tav>
                                        <p:tav tm="100000">
                                          <p:val>
                                            <p:strVal val="#ppt_y"/>
                                          </p:val>
                                        </p:tav>
                                      </p:tavLst>
                                    </p:anim>
                                  </p:childTnLst>
                                </p:cTn>
                              </p:par>
                              <p:par>
                                <p:cTn fill="hold" id="26" nodeType="withEffect" presetClass="entr" presetID="53" presetSubtype="0">
                                  <p:stCondLst>
                                    <p:cond delay="250"/>
                                  </p:stCondLst>
                                  <p:childTnLst>
                                    <p:set>
                                      <p:cBhvr>
                                        <p:cTn dur="1" fill="hold" id="27">
                                          <p:stCondLst>
                                            <p:cond delay="0"/>
                                          </p:stCondLst>
                                        </p:cTn>
                                        <p:tgtEl>
                                          <p:spTgt spid="63"/>
                                        </p:tgtEl>
                                        <p:attrNameLst>
                                          <p:attrName>style.visibility</p:attrName>
                                        </p:attrNameLst>
                                      </p:cBhvr>
                                      <p:to>
                                        <p:strVal val="visible"/>
                                      </p:to>
                                    </p:set>
                                    <p:anim calcmode="lin" valueType="num">
                                      <p:cBhvr>
                                        <p:cTn dur="500" fill="hold" id="28"/>
                                        <p:tgtEl>
                                          <p:spTgt spid="63"/>
                                        </p:tgtEl>
                                        <p:attrNameLst>
                                          <p:attrName>ppt_w</p:attrName>
                                        </p:attrNameLst>
                                      </p:cBhvr>
                                      <p:tavLst>
                                        <p:tav tm="0">
                                          <p:val>
                                            <p:fltVal val="0"/>
                                          </p:val>
                                        </p:tav>
                                        <p:tav tm="100000">
                                          <p:val>
                                            <p:strVal val="#ppt_w"/>
                                          </p:val>
                                        </p:tav>
                                      </p:tavLst>
                                    </p:anim>
                                    <p:anim calcmode="lin" valueType="num">
                                      <p:cBhvr>
                                        <p:cTn dur="500" fill="hold" id="29"/>
                                        <p:tgtEl>
                                          <p:spTgt spid="63"/>
                                        </p:tgtEl>
                                        <p:attrNameLst>
                                          <p:attrName>ppt_h</p:attrName>
                                        </p:attrNameLst>
                                      </p:cBhvr>
                                      <p:tavLst>
                                        <p:tav tm="0">
                                          <p:val>
                                            <p:fltVal val="0"/>
                                          </p:val>
                                        </p:tav>
                                        <p:tav tm="100000">
                                          <p:val>
                                            <p:strVal val="#ppt_h"/>
                                          </p:val>
                                        </p:tav>
                                      </p:tavLst>
                                    </p:anim>
                                    <p:animEffect filter="fade" transition="in">
                                      <p:cBhvr>
                                        <p:cTn dur="500" id="30"/>
                                        <p:tgtEl>
                                          <p:spTgt spid="63"/>
                                        </p:tgtEl>
                                      </p:cBhvr>
                                    </p:animEffect>
                                    <p:anim calcmode="lin" valueType="num">
                                      <p:cBhvr>
                                        <p:cTn dur="500" fill="hold" id="31"/>
                                        <p:tgtEl>
                                          <p:spTgt spid="63"/>
                                        </p:tgtEl>
                                        <p:attrNameLst>
                                          <p:attrName>ppt_x</p:attrName>
                                        </p:attrNameLst>
                                      </p:cBhvr>
                                      <p:tavLst>
                                        <p:tav tm="0">
                                          <p:val>
                                            <p:fltVal val="0.5"/>
                                          </p:val>
                                        </p:tav>
                                        <p:tav tm="100000">
                                          <p:val>
                                            <p:strVal val="#ppt_x"/>
                                          </p:val>
                                        </p:tav>
                                      </p:tavLst>
                                    </p:anim>
                                    <p:anim calcmode="lin" valueType="num">
                                      <p:cBhvr>
                                        <p:cTn dur="500" fill="hold" id="32"/>
                                        <p:tgtEl>
                                          <p:spTgt spid="63"/>
                                        </p:tgtEl>
                                        <p:attrNameLst>
                                          <p:attrName>ppt_y</p:attrName>
                                        </p:attrNameLst>
                                      </p:cBhvr>
                                      <p:tavLst>
                                        <p:tav tm="0">
                                          <p:val>
                                            <p:fltVal val="0.5"/>
                                          </p:val>
                                        </p:tav>
                                        <p:tav tm="100000">
                                          <p:val>
                                            <p:strVal val="#ppt_y"/>
                                          </p:val>
                                        </p:tav>
                                      </p:tavLst>
                                    </p:anim>
                                  </p:childTnLst>
                                </p:cTn>
                              </p:par>
                            </p:childTnLst>
                          </p:cTn>
                        </p:par>
                        <p:par>
                          <p:cTn fill="hold" id="33" nodeType="afterGroup">
                            <p:stCondLst>
                              <p:cond delay="750"/>
                            </p:stCondLst>
                            <p:childTnLst>
                              <p:par>
                                <p:cTn fill="hold" id="34" nodeType="afterEffect" presetClass="emph" presetID="26" presetSubtype="0">
                                  <p:stCondLst>
                                    <p:cond delay="0"/>
                                  </p:stCondLst>
                                  <p:childTnLst>
                                    <p:animEffect filter="fade" transition="out">
                                      <p:cBhvr>
                                        <p:cTn dur="500" id="35" tmFilter="0, 0; .2, .5; .8, .5; 1, 0"/>
                                        <p:tgtEl>
                                          <p:spTgt spid="47"/>
                                        </p:tgtEl>
                                      </p:cBhvr>
                                    </p:animEffect>
                                    <p:animScale>
                                      <p:cBhvr>
                                        <p:cTn autoRev="1" dur="250" fill="hold" id="36"/>
                                        <p:tgtEl>
                                          <p:spTgt spid="47"/>
                                        </p:tgtEl>
                                      </p:cBhvr>
                                      <p:by x="105000" y="105000"/>
                                    </p:animScale>
                                  </p:childTnLst>
                                </p:cTn>
                              </p:par>
                              <p:par>
                                <p:cTn fill="hold" id="37" nodeType="withEffect" presetClass="emph" presetID="26" presetSubtype="0">
                                  <p:stCondLst>
                                    <p:cond delay="250"/>
                                  </p:stCondLst>
                                  <p:childTnLst>
                                    <p:animEffect filter="fade" transition="out">
                                      <p:cBhvr>
                                        <p:cTn dur="500" id="38" tmFilter="0, 0; .2, .5; .8, .5; 1, 0"/>
                                        <p:tgtEl>
                                          <p:spTgt spid="70"/>
                                        </p:tgtEl>
                                      </p:cBhvr>
                                    </p:animEffect>
                                    <p:animScale>
                                      <p:cBhvr>
                                        <p:cTn autoRev="1" dur="250" fill="hold" id="39"/>
                                        <p:tgtEl>
                                          <p:spTgt spid="70"/>
                                        </p:tgtEl>
                                      </p:cBhvr>
                                      <p:by x="105000" y="105000"/>
                                    </p:animScale>
                                  </p:childTnLst>
                                </p:cTn>
                              </p:par>
                              <p:par>
                                <p:cTn fill="hold" id="40" nodeType="withEffect" presetClass="emph" presetID="26" presetSubtype="0">
                                  <p:stCondLst>
                                    <p:cond delay="500"/>
                                  </p:stCondLst>
                                  <p:childTnLst>
                                    <p:animEffect filter="fade" transition="out">
                                      <p:cBhvr>
                                        <p:cTn dur="500" id="41" tmFilter="0, 0; .2, .5; .8, .5; 1, 0"/>
                                        <p:tgtEl>
                                          <p:spTgt spid="54"/>
                                        </p:tgtEl>
                                      </p:cBhvr>
                                    </p:animEffect>
                                    <p:animScale>
                                      <p:cBhvr>
                                        <p:cTn autoRev="1" dur="250" fill="hold" id="42"/>
                                        <p:tgtEl>
                                          <p:spTgt spid="54"/>
                                        </p:tgtEl>
                                      </p:cBhvr>
                                      <p:by x="105000" y="105000"/>
                                    </p:animScale>
                                  </p:childTnLst>
                                </p:cTn>
                              </p:par>
                              <p:par>
                                <p:cTn fill="hold" id="43" nodeType="withEffect" presetClass="emph" presetID="26" presetSubtype="0">
                                  <p:stCondLst>
                                    <p:cond delay="750"/>
                                  </p:stCondLst>
                                  <p:childTnLst>
                                    <p:animEffect filter="fade" transition="out">
                                      <p:cBhvr>
                                        <p:cTn dur="500" id="44" tmFilter="0, 0; .2, .5; .8, .5; 1, 0"/>
                                        <p:tgtEl>
                                          <p:spTgt spid="63"/>
                                        </p:tgtEl>
                                      </p:cBhvr>
                                    </p:animEffect>
                                    <p:animScale>
                                      <p:cBhvr>
                                        <p:cTn autoRev="1" dur="250" fill="hold" id="45"/>
                                        <p:tgtEl>
                                          <p:spTgt spid="63"/>
                                        </p:tgtEl>
                                      </p:cBhvr>
                                      <p:by x="105000" y="105000"/>
                                    </p:animScale>
                                  </p:childTnLst>
                                </p:cTn>
                              </p:par>
                            </p:childTnLst>
                          </p:cTn>
                        </p:par>
                        <p:par>
                          <p:cTn fill="hold" id="46" nodeType="afterGroup">
                            <p:stCondLst>
                              <p:cond delay="2000"/>
                            </p:stCondLst>
                            <p:childTnLst>
                              <p:par>
                                <p:cTn fill="hold" grpId="0" id="47" nodeType="afterEffect" presetClass="entr" presetID="2" presetSubtype="4">
                                  <p:stCondLst>
                                    <p:cond delay="0"/>
                                  </p:stCondLst>
                                  <p:childTnLst>
                                    <p:set>
                                      <p:cBhvr>
                                        <p:cTn dur="1" fill="hold" id="48">
                                          <p:stCondLst>
                                            <p:cond delay="0"/>
                                          </p:stCondLst>
                                        </p:cTn>
                                        <p:tgtEl>
                                          <p:spTgt spid="39"/>
                                        </p:tgtEl>
                                        <p:attrNameLst>
                                          <p:attrName>style.visibility</p:attrName>
                                        </p:attrNameLst>
                                      </p:cBhvr>
                                      <p:to>
                                        <p:strVal val="visible"/>
                                      </p:to>
                                    </p:set>
                                    <p:anim calcmode="lin" valueType="num">
                                      <p:cBhvr additive="base">
                                        <p:cTn dur="500" fill="hold" id="49"/>
                                        <p:tgtEl>
                                          <p:spTgt spid="39"/>
                                        </p:tgtEl>
                                        <p:attrNameLst>
                                          <p:attrName>ppt_x</p:attrName>
                                        </p:attrNameLst>
                                      </p:cBhvr>
                                      <p:tavLst>
                                        <p:tav tm="0">
                                          <p:val>
                                            <p:strVal val="#ppt_x"/>
                                          </p:val>
                                        </p:tav>
                                        <p:tav tm="100000">
                                          <p:val>
                                            <p:strVal val="#ppt_x"/>
                                          </p:val>
                                        </p:tav>
                                      </p:tavLst>
                                    </p:anim>
                                    <p:anim calcmode="lin" valueType="num">
                                      <p:cBhvr additive="base">
                                        <p:cTn dur="500" fill="hold" id="50"/>
                                        <p:tgtEl>
                                          <p:spTgt spid="39"/>
                                        </p:tgtEl>
                                        <p:attrNameLst>
                                          <p:attrName>ppt_y</p:attrName>
                                        </p:attrNameLst>
                                      </p:cBhvr>
                                      <p:tavLst>
                                        <p:tav tm="0">
                                          <p:val>
                                            <p:strVal val="1+#ppt_h/2"/>
                                          </p:val>
                                        </p:tav>
                                        <p:tav tm="100000">
                                          <p:val>
                                            <p:strVal val="#ppt_y"/>
                                          </p:val>
                                        </p:tav>
                                      </p:tavLst>
                                    </p:anim>
                                  </p:childTnLst>
                                </p:cTn>
                              </p:par>
                              <p:par>
                                <p:cTn fill="hold" grpId="0" id="51" nodeType="withEffect" presetClass="entr" presetID="2" presetSubtype="4">
                                  <p:stCondLst>
                                    <p:cond delay="0"/>
                                  </p:stCondLst>
                                  <p:childTnLst>
                                    <p:set>
                                      <p:cBhvr>
                                        <p:cTn dur="1" fill="hold" id="52">
                                          <p:stCondLst>
                                            <p:cond delay="0"/>
                                          </p:stCondLst>
                                        </p:cTn>
                                        <p:tgtEl>
                                          <p:spTgt spid="41"/>
                                        </p:tgtEl>
                                        <p:attrNameLst>
                                          <p:attrName>style.visibility</p:attrName>
                                        </p:attrNameLst>
                                      </p:cBhvr>
                                      <p:to>
                                        <p:strVal val="visible"/>
                                      </p:to>
                                    </p:set>
                                    <p:anim calcmode="lin" valueType="num">
                                      <p:cBhvr additive="base">
                                        <p:cTn dur="500" fill="hold" id="53"/>
                                        <p:tgtEl>
                                          <p:spTgt spid="41"/>
                                        </p:tgtEl>
                                        <p:attrNameLst>
                                          <p:attrName>ppt_x</p:attrName>
                                        </p:attrNameLst>
                                      </p:cBhvr>
                                      <p:tavLst>
                                        <p:tav tm="0">
                                          <p:val>
                                            <p:strVal val="#ppt_x"/>
                                          </p:val>
                                        </p:tav>
                                        <p:tav tm="100000">
                                          <p:val>
                                            <p:strVal val="#ppt_x"/>
                                          </p:val>
                                        </p:tav>
                                      </p:tavLst>
                                    </p:anim>
                                    <p:anim calcmode="lin" valueType="num">
                                      <p:cBhvr additive="base">
                                        <p:cTn dur="500" fill="hold" id="54"/>
                                        <p:tgtEl>
                                          <p:spTgt spid="41"/>
                                        </p:tgtEl>
                                        <p:attrNameLst>
                                          <p:attrName>ppt_y</p:attrName>
                                        </p:attrNameLst>
                                      </p:cBhvr>
                                      <p:tavLst>
                                        <p:tav tm="0">
                                          <p:val>
                                            <p:strVal val="1+#ppt_h/2"/>
                                          </p:val>
                                        </p:tav>
                                        <p:tav tm="100000">
                                          <p:val>
                                            <p:strVal val="#ppt_y"/>
                                          </p:val>
                                        </p:tav>
                                      </p:tavLst>
                                    </p:anim>
                                  </p:childTnLst>
                                </p:cTn>
                              </p:par>
                              <p:par>
                                <p:cTn fill="hold" grpId="0" id="55" nodeType="withEffect" presetClass="entr" presetID="2" presetSubtype="4">
                                  <p:stCondLst>
                                    <p:cond delay="0"/>
                                  </p:stCondLst>
                                  <p:childTnLst>
                                    <p:set>
                                      <p:cBhvr>
                                        <p:cTn dur="1" fill="hold" id="56">
                                          <p:stCondLst>
                                            <p:cond delay="0"/>
                                          </p:stCondLst>
                                        </p:cTn>
                                        <p:tgtEl>
                                          <p:spTgt spid="45"/>
                                        </p:tgtEl>
                                        <p:attrNameLst>
                                          <p:attrName>style.visibility</p:attrName>
                                        </p:attrNameLst>
                                      </p:cBhvr>
                                      <p:to>
                                        <p:strVal val="visible"/>
                                      </p:to>
                                    </p:set>
                                    <p:anim calcmode="lin" valueType="num">
                                      <p:cBhvr additive="base">
                                        <p:cTn dur="500" fill="hold" id="57"/>
                                        <p:tgtEl>
                                          <p:spTgt spid="45"/>
                                        </p:tgtEl>
                                        <p:attrNameLst>
                                          <p:attrName>ppt_x</p:attrName>
                                        </p:attrNameLst>
                                      </p:cBhvr>
                                      <p:tavLst>
                                        <p:tav tm="0">
                                          <p:val>
                                            <p:strVal val="#ppt_x"/>
                                          </p:val>
                                        </p:tav>
                                        <p:tav tm="100000">
                                          <p:val>
                                            <p:strVal val="#ppt_x"/>
                                          </p:val>
                                        </p:tav>
                                      </p:tavLst>
                                    </p:anim>
                                    <p:anim calcmode="lin" valueType="num">
                                      <p:cBhvr additive="base">
                                        <p:cTn dur="500" fill="hold" id="58"/>
                                        <p:tgtEl>
                                          <p:spTgt spid="45"/>
                                        </p:tgtEl>
                                        <p:attrNameLst>
                                          <p:attrName>ppt_y</p:attrName>
                                        </p:attrNameLst>
                                      </p:cBhvr>
                                      <p:tavLst>
                                        <p:tav tm="0">
                                          <p:val>
                                            <p:strVal val="1+#ppt_h/2"/>
                                          </p:val>
                                        </p:tav>
                                        <p:tav tm="100000">
                                          <p:val>
                                            <p:strVal val="#ppt_y"/>
                                          </p:val>
                                        </p:tav>
                                      </p:tavLst>
                                    </p:anim>
                                  </p:childTnLst>
                                </p:cTn>
                              </p:par>
                              <p:par>
                                <p:cTn fill="hold" grpId="0" id="59" nodeType="withEffect" presetClass="entr" presetID="2" presetSubtype="4">
                                  <p:stCondLst>
                                    <p:cond delay="0"/>
                                  </p:stCondLst>
                                  <p:childTnLst>
                                    <p:set>
                                      <p:cBhvr>
                                        <p:cTn dur="1" fill="hold" id="60">
                                          <p:stCondLst>
                                            <p:cond delay="0"/>
                                          </p:stCondLst>
                                        </p:cTn>
                                        <p:tgtEl>
                                          <p:spTgt spid="43"/>
                                        </p:tgtEl>
                                        <p:attrNameLst>
                                          <p:attrName>style.visibility</p:attrName>
                                        </p:attrNameLst>
                                      </p:cBhvr>
                                      <p:to>
                                        <p:strVal val="visible"/>
                                      </p:to>
                                    </p:set>
                                    <p:anim calcmode="lin" valueType="num">
                                      <p:cBhvr additive="base">
                                        <p:cTn dur="500" fill="hold" id="61"/>
                                        <p:tgtEl>
                                          <p:spTgt spid="43"/>
                                        </p:tgtEl>
                                        <p:attrNameLst>
                                          <p:attrName>ppt_x</p:attrName>
                                        </p:attrNameLst>
                                      </p:cBhvr>
                                      <p:tavLst>
                                        <p:tav tm="0">
                                          <p:val>
                                            <p:strVal val="#ppt_x"/>
                                          </p:val>
                                        </p:tav>
                                        <p:tav tm="100000">
                                          <p:val>
                                            <p:strVal val="#ppt_x"/>
                                          </p:val>
                                        </p:tav>
                                      </p:tavLst>
                                    </p:anim>
                                    <p:anim calcmode="lin" valueType="num">
                                      <p:cBhvr additive="base">
                                        <p:cTn dur="500" fill="hold" id="62"/>
                                        <p:tgtEl>
                                          <p:spTgt spid="43"/>
                                        </p:tgtEl>
                                        <p:attrNameLst>
                                          <p:attrName>ppt_y</p:attrName>
                                        </p:attrNameLst>
                                      </p:cBhvr>
                                      <p:tavLst>
                                        <p:tav tm="0">
                                          <p:val>
                                            <p:strVal val="1+#ppt_h/2"/>
                                          </p:val>
                                        </p:tav>
                                        <p:tav tm="100000">
                                          <p:val>
                                            <p:strVal val="#ppt_y"/>
                                          </p:val>
                                        </p:tav>
                                      </p:tavLst>
                                    </p:anim>
                                  </p:childTnLst>
                                </p:cTn>
                              </p:par>
                            </p:childTnLst>
                          </p:cTn>
                        </p:par>
                        <p:par>
                          <p:cTn fill="hold" id="63" nodeType="afterGroup">
                            <p:stCondLst>
                              <p:cond delay="2500"/>
                            </p:stCondLst>
                            <p:childTnLst>
                              <p:par>
                                <p:cTn fill="hold" grpId="0" id="64" nodeType="afterEffect" presetClass="entr" presetID="41" presetSubtype="0">
                                  <p:stCondLst>
                                    <p:cond delay="0"/>
                                  </p:stCondLst>
                                  <p:iterate type="lt">
                                    <p:tmPct val="10000"/>
                                  </p:iterate>
                                  <p:childTnLst>
                                    <p:set>
                                      <p:cBhvr>
                                        <p:cTn dur="1" fill="hold" id="65">
                                          <p:stCondLst>
                                            <p:cond delay="0"/>
                                          </p:stCondLst>
                                        </p:cTn>
                                        <p:tgtEl>
                                          <p:spTgt spid="40"/>
                                        </p:tgtEl>
                                        <p:attrNameLst>
                                          <p:attrName>style.visibility</p:attrName>
                                        </p:attrNameLst>
                                      </p:cBhvr>
                                      <p:to>
                                        <p:strVal val="visible"/>
                                      </p:to>
                                    </p:set>
                                    <p:anim calcmode="lin" valueType="num">
                                      <p:cBhvr>
                                        <p:cTn dur="500" fill="hold" id="66"/>
                                        <p:tgtEl>
                                          <p:spTgt spid="40"/>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67"/>
                                        <p:tgtEl>
                                          <p:spTgt spid="40"/>
                                        </p:tgtEl>
                                        <p:attrNameLst>
                                          <p:attrName>ppt_y</p:attrName>
                                        </p:attrNameLst>
                                      </p:cBhvr>
                                      <p:tavLst>
                                        <p:tav tm="0">
                                          <p:val>
                                            <p:strVal val="#ppt_y"/>
                                          </p:val>
                                        </p:tav>
                                        <p:tav tm="100000">
                                          <p:val>
                                            <p:strVal val="#ppt_y"/>
                                          </p:val>
                                        </p:tav>
                                      </p:tavLst>
                                    </p:anim>
                                    <p:anim calcmode="lin" valueType="num">
                                      <p:cBhvr>
                                        <p:cTn dur="500" fill="hold" id="68"/>
                                        <p:tgtEl>
                                          <p:spTgt spid="40"/>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69"/>
                                        <p:tgtEl>
                                          <p:spTgt spid="40"/>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70" tmFilter="0,0; .5, 1; 1, 1"/>
                                        <p:tgtEl>
                                          <p:spTgt spid="40"/>
                                        </p:tgtEl>
                                      </p:cBhvr>
                                    </p:animEffect>
                                  </p:childTnLst>
                                </p:cTn>
                              </p:par>
                            </p:childTnLst>
                          </p:cTn>
                        </p:par>
                        <p:par>
                          <p:cTn fill="hold" id="71" nodeType="afterGroup">
                            <p:stCondLst>
                              <p:cond delay="3000"/>
                            </p:stCondLst>
                            <p:childTnLst>
                              <p:par>
                                <p:cTn fill="hold" grpId="0" id="72" nodeType="afterEffect" presetClass="entr" presetID="41" presetSubtype="0">
                                  <p:stCondLst>
                                    <p:cond delay="0"/>
                                  </p:stCondLst>
                                  <p:iterate type="lt">
                                    <p:tmPct val="10000"/>
                                  </p:iterate>
                                  <p:childTnLst>
                                    <p:set>
                                      <p:cBhvr>
                                        <p:cTn dur="1" fill="hold" id="73">
                                          <p:stCondLst>
                                            <p:cond delay="0"/>
                                          </p:stCondLst>
                                        </p:cTn>
                                        <p:tgtEl>
                                          <p:spTgt spid="42"/>
                                        </p:tgtEl>
                                        <p:attrNameLst>
                                          <p:attrName>style.visibility</p:attrName>
                                        </p:attrNameLst>
                                      </p:cBhvr>
                                      <p:to>
                                        <p:strVal val="visible"/>
                                      </p:to>
                                    </p:set>
                                    <p:anim calcmode="lin" valueType="num">
                                      <p:cBhvr>
                                        <p:cTn dur="500" fill="hold" id="74"/>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75"/>
                                        <p:tgtEl>
                                          <p:spTgt spid="42"/>
                                        </p:tgtEl>
                                        <p:attrNameLst>
                                          <p:attrName>ppt_y</p:attrName>
                                        </p:attrNameLst>
                                      </p:cBhvr>
                                      <p:tavLst>
                                        <p:tav tm="0">
                                          <p:val>
                                            <p:strVal val="#ppt_y"/>
                                          </p:val>
                                        </p:tav>
                                        <p:tav tm="100000">
                                          <p:val>
                                            <p:strVal val="#ppt_y"/>
                                          </p:val>
                                        </p:tav>
                                      </p:tavLst>
                                    </p:anim>
                                    <p:anim calcmode="lin" valueType="num">
                                      <p:cBhvr>
                                        <p:cTn dur="500" fill="hold" id="76"/>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77"/>
                                        <p:tgtEl>
                                          <p:spTgt spid="42"/>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78" tmFilter="0,0; .5, 1; 1, 1"/>
                                        <p:tgtEl>
                                          <p:spTgt spid="42"/>
                                        </p:tgtEl>
                                      </p:cBhvr>
                                    </p:animEffect>
                                  </p:childTnLst>
                                </p:cTn>
                              </p:par>
                            </p:childTnLst>
                          </p:cTn>
                        </p:par>
                        <p:par>
                          <p:cTn fill="hold" id="79" nodeType="afterGroup">
                            <p:stCondLst>
                              <p:cond delay="3500"/>
                            </p:stCondLst>
                            <p:childTnLst>
                              <p:par>
                                <p:cTn fill="hold" grpId="0" id="80" nodeType="afterEffect" presetClass="entr" presetID="41" presetSubtype="0">
                                  <p:stCondLst>
                                    <p:cond delay="0"/>
                                  </p:stCondLst>
                                  <p:iterate type="lt">
                                    <p:tmPct val="10000"/>
                                  </p:iterate>
                                  <p:childTnLst>
                                    <p:set>
                                      <p:cBhvr>
                                        <p:cTn dur="1" fill="hold" id="81">
                                          <p:stCondLst>
                                            <p:cond delay="0"/>
                                          </p:stCondLst>
                                        </p:cTn>
                                        <p:tgtEl>
                                          <p:spTgt spid="44"/>
                                        </p:tgtEl>
                                        <p:attrNameLst>
                                          <p:attrName>style.visibility</p:attrName>
                                        </p:attrNameLst>
                                      </p:cBhvr>
                                      <p:to>
                                        <p:strVal val="visible"/>
                                      </p:to>
                                    </p:set>
                                    <p:anim calcmode="lin" valueType="num">
                                      <p:cBhvr>
                                        <p:cTn dur="500" fill="hold" id="82"/>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83"/>
                                        <p:tgtEl>
                                          <p:spTgt spid="44"/>
                                        </p:tgtEl>
                                        <p:attrNameLst>
                                          <p:attrName>ppt_y</p:attrName>
                                        </p:attrNameLst>
                                      </p:cBhvr>
                                      <p:tavLst>
                                        <p:tav tm="0">
                                          <p:val>
                                            <p:strVal val="#ppt_y"/>
                                          </p:val>
                                        </p:tav>
                                        <p:tav tm="100000">
                                          <p:val>
                                            <p:strVal val="#ppt_y"/>
                                          </p:val>
                                        </p:tav>
                                      </p:tavLst>
                                    </p:anim>
                                    <p:anim calcmode="lin" valueType="num">
                                      <p:cBhvr>
                                        <p:cTn dur="500" fill="hold" id="84"/>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85"/>
                                        <p:tgtEl>
                                          <p:spTgt spid="44"/>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86" tmFilter="0,0; .5, 1; 1, 1"/>
                                        <p:tgtEl>
                                          <p:spTgt spid="44"/>
                                        </p:tgtEl>
                                      </p:cBhvr>
                                    </p:animEffect>
                                  </p:childTnLst>
                                </p:cTn>
                              </p:par>
                            </p:childTnLst>
                          </p:cTn>
                        </p:par>
                        <p:par>
                          <p:cTn fill="hold" id="87" nodeType="afterGroup">
                            <p:stCondLst>
                              <p:cond delay="4000"/>
                            </p:stCondLst>
                            <p:childTnLst>
                              <p:par>
                                <p:cTn fill="hold" grpId="0" id="88" nodeType="afterEffect" presetClass="entr" presetID="41" presetSubtype="0">
                                  <p:stCondLst>
                                    <p:cond delay="0"/>
                                  </p:stCondLst>
                                  <p:iterate type="lt">
                                    <p:tmPct val="10000"/>
                                  </p:iterate>
                                  <p:childTnLst>
                                    <p:set>
                                      <p:cBhvr>
                                        <p:cTn dur="1" fill="hold" id="89">
                                          <p:stCondLst>
                                            <p:cond delay="0"/>
                                          </p:stCondLst>
                                        </p:cTn>
                                        <p:tgtEl>
                                          <p:spTgt spid="46"/>
                                        </p:tgtEl>
                                        <p:attrNameLst>
                                          <p:attrName>style.visibility</p:attrName>
                                        </p:attrNameLst>
                                      </p:cBhvr>
                                      <p:to>
                                        <p:strVal val="visible"/>
                                      </p:to>
                                    </p:set>
                                    <p:anim calcmode="lin" valueType="num">
                                      <p:cBhvr>
                                        <p:cTn dur="500" fill="hold" id="90"/>
                                        <p:tgtEl>
                                          <p:spTgt spid="46"/>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91"/>
                                        <p:tgtEl>
                                          <p:spTgt spid="46"/>
                                        </p:tgtEl>
                                        <p:attrNameLst>
                                          <p:attrName>ppt_y</p:attrName>
                                        </p:attrNameLst>
                                      </p:cBhvr>
                                      <p:tavLst>
                                        <p:tav tm="0">
                                          <p:val>
                                            <p:strVal val="#ppt_y"/>
                                          </p:val>
                                        </p:tav>
                                        <p:tav tm="100000">
                                          <p:val>
                                            <p:strVal val="#ppt_y"/>
                                          </p:val>
                                        </p:tav>
                                      </p:tavLst>
                                    </p:anim>
                                    <p:anim calcmode="lin" valueType="num">
                                      <p:cBhvr>
                                        <p:cTn dur="500" fill="hold" id="92"/>
                                        <p:tgtEl>
                                          <p:spTgt spid="46"/>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93"/>
                                        <p:tgtEl>
                                          <p:spTgt spid="46"/>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94" tmFilter="0,0; .5, 1; 1, 1"/>
                                        <p:tgtEl>
                                          <p:spTgt spid="4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9"/>
      <p:bldP grpId="0" spid="40"/>
      <p:bldP grpId="0" spid="41"/>
      <p:bldP grpId="0" spid="42"/>
      <p:bldP grpId="0" spid="43"/>
      <p:bldP grpId="0" spid="44"/>
      <p:bldP grpId="0" spid="45"/>
      <p:bldP grpId="0" spid="46"/>
    </p:bldLst>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9" name="TextBox 313"/>
          <p:cNvSpPr txBox="1"/>
          <p:nvPr/>
        </p:nvSpPr>
        <p:spPr>
          <a:xfrm>
            <a:off x="4079975" y="2283245"/>
            <a:ext cx="2583180" cy="502920"/>
          </a:xfrm>
          <a:prstGeom prst="rect">
            <a:avLst/>
          </a:prstGeom>
          <a:noFill/>
        </p:spPr>
        <p:txBody>
          <a:bodyPr rtlCol="0" wrap="none">
            <a:spAutoFit/>
          </a:bodyPr>
          <a:lstStyle/>
          <a:p>
            <a:pPr algn="ctr"/>
            <a:r>
              <a:rPr altLang="en-US" b="1" lang="zh-CN" smtClean="0" sz="2700">
                <a:solidFill>
                  <a:schemeClr val="tx2"/>
                </a:solidFill>
                <a:latin typeface="+mn-ea"/>
              </a:rPr>
              <a:t>章节过渡页标题</a:t>
            </a:r>
          </a:p>
        </p:txBody>
      </p:sp>
      <p:sp>
        <p:nvSpPr>
          <p:cNvPr id="30" name="TextBox 314"/>
          <p:cNvSpPr txBox="1"/>
          <p:nvPr/>
        </p:nvSpPr>
        <p:spPr>
          <a:xfrm>
            <a:off x="3381987" y="2875504"/>
            <a:ext cx="3979156" cy="822960"/>
          </a:xfrm>
          <a:prstGeom prst="rect">
            <a:avLst/>
          </a:prstGeom>
          <a:noFill/>
        </p:spPr>
        <p:txBody>
          <a:bodyPr rtlCol="0" wrap="square">
            <a:spAutoFit/>
          </a:bodyPr>
          <a:lstStyle/>
          <a:p>
            <a:pPr algn="ctr"/>
            <a:r>
              <a:rPr altLang="en-US" lang="zh-CN" sz="1200">
                <a:solidFill>
                  <a:schemeClr val="tx2"/>
                </a:solidFill>
                <a:latin typeface="+mn-ea"/>
              </a:rPr>
              <a:t>此处添加详细文本描述，建议与标题相关并符合整体语言风格，语言描述尽量简洁生动。尽量将每页幻灯片的字数控制在200字以内，据统计每页幻灯片的最好控制在5分钟之内。</a:t>
            </a:r>
          </a:p>
        </p:txBody>
      </p:sp>
      <p:cxnSp>
        <p:nvCxnSpPr>
          <p:cNvPr id="31" name="Straight Connector 315"/>
          <p:cNvCxnSpPr/>
          <p:nvPr/>
        </p:nvCxnSpPr>
        <p:spPr>
          <a:xfrm>
            <a:off x="3076564" y="2816276"/>
            <a:ext cx="4590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TextBox 313"/>
          <p:cNvSpPr txBox="1"/>
          <p:nvPr/>
        </p:nvSpPr>
        <p:spPr>
          <a:xfrm>
            <a:off x="4844671" y="1255863"/>
            <a:ext cx="1038542" cy="1082040"/>
          </a:xfrm>
          <a:prstGeom prst="rect">
            <a:avLst/>
          </a:prstGeom>
          <a:noFill/>
        </p:spPr>
        <p:txBody>
          <a:bodyPr rtlCol="0" wrap="none">
            <a:spAutoFit/>
          </a:bodyPr>
          <a:lstStyle/>
          <a:p>
            <a:pPr algn="ctr"/>
            <a:r>
              <a:rPr altLang="zh-CN" lang="en-US" smtClean="0" sz="6500">
                <a:solidFill>
                  <a:schemeClr val="accent4"/>
                </a:solidFill>
                <a:latin charset="0" panose="020b0806030902050204" pitchFamily="34" typeface="Impact"/>
              </a:rPr>
              <a:t>04</a:t>
            </a:r>
          </a:p>
        </p:txBody>
      </p:sp>
      <p:pic>
        <p:nvPicPr>
          <p:cNvPr id="2" name="图片 1"/>
          <p:cNvPicPr>
            <a:picLocks noChangeAspect="1"/>
          </p:cNvPicPr>
          <p:nvPr/>
        </p:nvPicPr>
        <p:blipFill>
          <a:blip r:embed="rId2">
            <a:extLst>
              <a:ext uri="{28A0092B-C50C-407E-A947-70E740481C1C}">
                <a14:useLocalDpi val="0"/>
              </a:ext>
            </a:extLst>
          </a:blip>
          <a:stretch>
            <a:fillRect/>
          </a:stretch>
        </p:blipFill>
        <p:spPr>
          <a:xfrm>
            <a:off x="-60651" y="1313742"/>
            <a:ext cx="3442638" cy="3857413"/>
          </a:xfrm>
          <a:prstGeom prst="rect">
            <a:avLst/>
          </a:prstGeom>
        </p:spPr>
      </p:pic>
      <p:pic>
        <p:nvPicPr>
          <p:cNvPr id="3" name="图片 2"/>
          <p:cNvPicPr>
            <a:picLocks noChangeAspect="1"/>
          </p:cNvPicPr>
          <p:nvPr/>
        </p:nvPicPr>
        <p:blipFill>
          <a:blip r:embed="rId3">
            <a:extLst>
              <a:ext uri="{28A0092B-C50C-407E-A947-70E740481C1C}">
                <a14:useLocalDpi val="0"/>
              </a:ext>
            </a:extLst>
          </a:blip>
          <a:stretch>
            <a:fillRect/>
          </a:stretch>
        </p:blipFill>
        <p:spPr>
          <a:xfrm>
            <a:off x="3379008" y="-384312"/>
            <a:ext cx="3141361" cy="3141361"/>
          </a:xfrm>
          <a:prstGeom prst="rect">
            <a:avLst/>
          </a:prstGeom>
        </p:spPr>
      </p:pic>
    </p:spTree>
    <p:extLst>
      <p:ext uri="{BB962C8B-B14F-4D97-AF65-F5344CB8AC3E}">
        <p14:creationId val="257255331"/>
      </p:ext>
    </p:extLst>
  </p:cSld>
  <p:clrMapOvr>
    <a:masterClrMapping/>
  </p:clrMapOvr>
  <p:transition advTm="8000" spd="slow">
    <p:fade/>
  </p:transition>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42" presetSubtype="0">
                                  <p:stCondLst>
                                    <p:cond delay="0"/>
                                  </p:stCondLst>
                                  <p:childTnLst>
                                    <p:set>
                                      <p:cBhvr>
                                        <p:cTn dur="1" fill="hold" id="6">
                                          <p:stCondLst>
                                            <p:cond delay="0"/>
                                          </p:stCondLst>
                                        </p:cTn>
                                        <p:tgtEl>
                                          <p:spTgt spid="2"/>
                                        </p:tgtEl>
                                        <p:attrNameLst>
                                          <p:attrName>style.visibility</p:attrName>
                                        </p:attrNameLst>
                                      </p:cBhvr>
                                      <p:to>
                                        <p:strVal val="visible"/>
                                      </p:to>
                                    </p:set>
                                    <p:animEffect filter="fade" transition="in">
                                      <p:cBhvr>
                                        <p:cTn dur="1000" id="7"/>
                                        <p:tgtEl>
                                          <p:spTgt spid="2"/>
                                        </p:tgtEl>
                                      </p:cBhvr>
                                    </p:animEffect>
                                    <p:anim calcmode="lin" valueType="num">
                                      <p:cBhvr>
                                        <p:cTn dur="1000" fill="hold" id="8"/>
                                        <p:tgtEl>
                                          <p:spTgt spid="2"/>
                                        </p:tgtEl>
                                        <p:attrNameLst>
                                          <p:attrName>ppt_x</p:attrName>
                                        </p:attrNameLst>
                                      </p:cBhvr>
                                      <p:tavLst>
                                        <p:tav tm="0">
                                          <p:val>
                                            <p:strVal val="#ppt_x"/>
                                          </p:val>
                                        </p:tav>
                                        <p:tav tm="100000">
                                          <p:val>
                                            <p:strVal val="#ppt_x"/>
                                          </p:val>
                                        </p:tav>
                                      </p:tavLst>
                                    </p:anim>
                                    <p:anim calcmode="lin" valueType="num">
                                      <p:cBhvr>
                                        <p:cTn dur="1000" fill="hold" id="9"/>
                                        <p:tgtEl>
                                          <p:spTgt spid="2"/>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grpId="0" id="11" nodeType="afterEffect" presetClass="entr" presetID="10" presetSubtype="0">
                                  <p:stCondLst>
                                    <p:cond delay="0"/>
                                  </p:stCondLst>
                                  <p:childTnLst>
                                    <p:set>
                                      <p:cBhvr>
                                        <p:cTn dur="1" fill="hold" id="12">
                                          <p:stCondLst>
                                            <p:cond delay="0"/>
                                          </p:stCondLst>
                                        </p:cTn>
                                        <p:tgtEl>
                                          <p:spTgt spid="30"/>
                                        </p:tgtEl>
                                        <p:attrNameLst>
                                          <p:attrName>style.visibility</p:attrName>
                                        </p:attrNameLst>
                                      </p:cBhvr>
                                      <p:to>
                                        <p:strVal val="visible"/>
                                      </p:to>
                                    </p:set>
                                    <p:animEffect filter="fade" transition="in">
                                      <p:cBhvr>
                                        <p:cTn dur="500" id="13"/>
                                        <p:tgtEl>
                                          <p:spTgt spid="30"/>
                                        </p:tgtEl>
                                      </p:cBhvr>
                                    </p:animEffect>
                                  </p:childTnLst>
                                </p:cTn>
                              </p:par>
                              <p:par>
                                <p:cTn fill="hold" grpId="0" id="14" nodeType="withEffect" presetClass="entr" presetID="10" presetSubtype="0">
                                  <p:stCondLst>
                                    <p:cond delay="0"/>
                                  </p:stCondLst>
                                  <p:childTnLst>
                                    <p:set>
                                      <p:cBhvr>
                                        <p:cTn dur="1" fill="hold" id="15">
                                          <p:stCondLst>
                                            <p:cond delay="0"/>
                                          </p:stCondLst>
                                        </p:cTn>
                                        <p:tgtEl>
                                          <p:spTgt spid="29"/>
                                        </p:tgtEl>
                                        <p:attrNameLst>
                                          <p:attrName>style.visibility</p:attrName>
                                        </p:attrNameLst>
                                      </p:cBhvr>
                                      <p:to>
                                        <p:strVal val="visible"/>
                                      </p:to>
                                    </p:set>
                                    <p:animEffect filter="fade" transition="in">
                                      <p:cBhvr>
                                        <p:cTn dur="500" id="16"/>
                                        <p:tgtEl>
                                          <p:spTgt spid="29"/>
                                        </p:tgtEl>
                                      </p:cBhvr>
                                    </p:animEffect>
                                  </p:childTnLst>
                                </p:cTn>
                              </p:par>
                              <p:par>
                                <p:cTn fill="hold" id="17" nodeType="withEffect" presetClass="entr" presetID="16" presetSubtype="37">
                                  <p:stCondLst>
                                    <p:cond delay="0"/>
                                  </p:stCondLst>
                                  <p:childTnLst>
                                    <p:set>
                                      <p:cBhvr>
                                        <p:cTn dur="1" fill="hold" id="18">
                                          <p:stCondLst>
                                            <p:cond delay="0"/>
                                          </p:stCondLst>
                                        </p:cTn>
                                        <p:tgtEl>
                                          <p:spTgt spid="31"/>
                                        </p:tgtEl>
                                        <p:attrNameLst>
                                          <p:attrName>style.visibility</p:attrName>
                                        </p:attrNameLst>
                                      </p:cBhvr>
                                      <p:to>
                                        <p:strVal val="visible"/>
                                      </p:to>
                                    </p:set>
                                    <p:animEffect filter="barn(outVertical)" transition="in">
                                      <p:cBhvr>
                                        <p:cTn dur="500" id="19"/>
                                        <p:tgtEl>
                                          <p:spTgt spid="31"/>
                                        </p:tgtEl>
                                      </p:cBhvr>
                                    </p:animEffect>
                                  </p:childTnLst>
                                </p:cTn>
                              </p:par>
                              <p:par>
                                <p:cTn fill="hold" grpId="0" id="20" nodeType="withEffect" presetClass="entr" presetID="10" presetSubtype="0">
                                  <p:stCondLst>
                                    <p:cond delay="0"/>
                                  </p:stCondLst>
                                  <p:childTnLst>
                                    <p:set>
                                      <p:cBhvr>
                                        <p:cTn dur="1" fill="hold" id="21">
                                          <p:stCondLst>
                                            <p:cond delay="0"/>
                                          </p:stCondLst>
                                        </p:cTn>
                                        <p:tgtEl>
                                          <p:spTgt spid="35"/>
                                        </p:tgtEl>
                                        <p:attrNameLst>
                                          <p:attrName>style.visibility</p:attrName>
                                        </p:attrNameLst>
                                      </p:cBhvr>
                                      <p:to>
                                        <p:strVal val="visible"/>
                                      </p:to>
                                    </p:set>
                                    <p:animEffect filter="fade" transition="in">
                                      <p:cBhvr>
                                        <p:cTn dur="500" id="22"/>
                                        <p:tgtEl>
                                          <p:spTgt spid="35"/>
                                        </p:tgtEl>
                                      </p:cBhvr>
                                    </p:animEffect>
                                  </p:childTnLst>
                                </p:cTn>
                              </p:par>
                            </p:childTnLst>
                          </p:cTn>
                        </p:par>
                      </p:childTnLst>
                    </p:cTn>
                  </p:par>
                  <p:par>
                    <p:cTn fill="hold" id="23" nodeType="clickPar">
                      <p:stCondLst>
                        <p:cond delay="indefinite"/>
                      </p:stCondLst>
                      <p:childTnLst>
                        <p:par>
                          <p:cTn fill="hold" id="24" nodeType="afterGroup">
                            <p:stCondLst>
                              <p:cond delay="0"/>
                            </p:stCondLst>
                            <p:childTnLst>
                              <p:par>
                                <p:cTn fill="hold" id="25" nodeType="clickEffect" presetClass="entr" presetID="10" presetSubtype="0">
                                  <p:stCondLst>
                                    <p:cond delay="0"/>
                                  </p:stCondLst>
                                  <p:childTnLst>
                                    <p:set>
                                      <p:cBhvr>
                                        <p:cTn dur="1" fill="hold" id="26">
                                          <p:stCondLst>
                                            <p:cond delay="0"/>
                                          </p:stCondLst>
                                        </p:cTn>
                                        <p:tgtEl>
                                          <p:spTgt spid="3"/>
                                        </p:tgtEl>
                                        <p:attrNameLst>
                                          <p:attrName>style.visibility</p:attrName>
                                        </p:attrNameLst>
                                      </p:cBhvr>
                                      <p:to>
                                        <p:strVal val="visible"/>
                                      </p:to>
                                    </p:set>
                                    <p:animEffect filter="fade" transition="in">
                                      <p:cBhvr>
                                        <p:cTn dur="500" id="27"/>
                                        <p:tgtEl>
                                          <p:spTgt spid="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9"/>
      <p:bldP grpId="0" spid="30"/>
      <p:bldP grpId="0" spid="35"/>
    </p:bldLst>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文本框 1"/>
          <p:cNvSpPr txBox="1"/>
          <p:nvPr/>
        </p:nvSpPr>
        <p:spPr>
          <a:xfrm>
            <a:off x="5168050" y="940565"/>
            <a:ext cx="868094" cy="480060"/>
          </a:xfrm>
          <a:prstGeom prst="rect">
            <a:avLst/>
          </a:prstGeom>
          <a:noFill/>
        </p:spPr>
        <p:txBody>
          <a:bodyPr bIns="34290" lIns="68580" rIns="68580" rtlCol="0" tIns="34290" wrap="square">
            <a:spAutoFit/>
          </a:bodyPr>
          <a:lstStyle/>
          <a:p>
            <a:pPr algn="ctr"/>
            <a:r>
              <a:rPr altLang="en-US" b="1" lang="zh-CN" sz="2700">
                <a:solidFill>
                  <a:schemeClr val="tx2"/>
                </a:solidFill>
                <a:latin charset="-122" pitchFamily="34" typeface="微软雅黑"/>
                <a:ea charset="-122" pitchFamily="34" typeface="微软雅黑"/>
              </a:rPr>
              <a:t>目录</a:t>
            </a:r>
          </a:p>
        </p:txBody>
      </p:sp>
      <p:cxnSp>
        <p:nvCxnSpPr>
          <p:cNvPr id="3" name="直接连接符 2"/>
          <p:cNvCxnSpPr/>
          <p:nvPr/>
        </p:nvCxnSpPr>
        <p:spPr>
          <a:xfrm flipH="1">
            <a:off x="5150192" y="1418168"/>
            <a:ext cx="0" cy="2776007"/>
          </a:xfrm>
          <a:prstGeom prst="line">
            <a:avLst/>
          </a:prstGeom>
          <a:ln w="19050">
            <a:solidFill>
              <a:srgbClr val="CBCBCB"/>
            </a:solidFill>
          </a:ln>
        </p:spPr>
        <p:style>
          <a:lnRef idx="1">
            <a:schemeClr val="accent1"/>
          </a:lnRef>
          <a:fillRef idx="0">
            <a:schemeClr val="accent1"/>
          </a:fillRef>
          <a:effectRef idx="0">
            <a:schemeClr val="accent1"/>
          </a:effectRef>
          <a:fontRef idx="minor">
            <a:schemeClr val="tx1"/>
          </a:fontRef>
        </p:style>
      </p:cxnSp>
      <p:grpSp>
        <p:nvGrpSpPr>
          <p:cNvPr id="4" name="组合 3"/>
          <p:cNvGrpSpPr/>
          <p:nvPr/>
        </p:nvGrpSpPr>
        <p:grpSpPr>
          <a:xfrm>
            <a:off x="4572424" y="1923991"/>
            <a:ext cx="2610761" cy="373475"/>
            <a:chOff x="2719760" y="2802385"/>
            <a:chExt cx="3481015" cy="497966"/>
          </a:xfrm>
        </p:grpSpPr>
        <p:sp>
          <p:nvSpPr>
            <p:cNvPr id="5" name="椭圆 4"/>
            <p:cNvSpPr/>
            <p:nvPr/>
          </p:nvSpPr>
          <p:spPr>
            <a:xfrm>
              <a:off x="3420705" y="2972681"/>
              <a:ext cx="132120" cy="132120"/>
            </a:xfrm>
            <a:prstGeom prst="ellipse">
              <a:avLst/>
            </a:prstGeom>
            <a:solidFill>
              <a:schemeClr val="accent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231816"/>
                </a:solidFill>
                <a:latin charset="-122" pitchFamily="34" typeface="微软雅黑"/>
                <a:ea charset="-122" pitchFamily="34" typeface="微软雅黑"/>
              </a:endParaRPr>
            </a:p>
          </p:txBody>
        </p:sp>
        <p:sp>
          <p:nvSpPr>
            <p:cNvPr id="6" name="文本框 5"/>
            <p:cNvSpPr txBox="1"/>
            <p:nvPr/>
          </p:nvSpPr>
          <p:spPr>
            <a:xfrm>
              <a:off x="2719760" y="2807908"/>
              <a:ext cx="700945" cy="487679"/>
            </a:xfrm>
            <a:prstGeom prst="rect">
              <a:avLst/>
            </a:prstGeom>
            <a:noFill/>
          </p:spPr>
          <p:txBody>
            <a:bodyPr rtlCol="0" wrap="square">
              <a:spAutoFit/>
            </a:bodyPr>
            <a:lstStyle/>
            <a:p>
              <a:pPr algn="ctr"/>
              <a:r>
                <a:rPr altLang="zh-CN" lang="en-US" sz="1800">
                  <a:solidFill>
                    <a:schemeClr val="tx2"/>
                  </a:solidFill>
                  <a:latin charset="-122" pitchFamily="34" typeface="微软雅黑"/>
                  <a:ea charset="-122" pitchFamily="34" typeface="微软雅黑"/>
                </a:rPr>
                <a:t>01</a:t>
              </a:r>
            </a:p>
          </p:txBody>
        </p:sp>
        <p:sp>
          <p:nvSpPr>
            <p:cNvPr id="7" name="文本框 6"/>
            <p:cNvSpPr txBox="1"/>
            <p:nvPr/>
          </p:nvSpPr>
          <p:spPr>
            <a:xfrm>
              <a:off x="3552825" y="2802385"/>
              <a:ext cx="2647950" cy="487679"/>
            </a:xfrm>
            <a:prstGeom prst="rect">
              <a:avLst/>
            </a:prstGeom>
            <a:noFill/>
          </p:spPr>
          <p:txBody>
            <a:bodyPr rtlCol="0" wrap="square">
              <a:spAutoFit/>
            </a:bodyPr>
            <a:lstStyle/>
            <a:p>
              <a:pPr algn="ctr"/>
              <a:r>
                <a:rPr altLang="en-US" b="1" lang="zh-CN" sz="1800">
                  <a:solidFill>
                    <a:schemeClr val="accent1"/>
                  </a:solidFill>
                  <a:latin charset="-122" pitchFamily="34" typeface="微软雅黑"/>
                  <a:ea charset="-122" pitchFamily="34" typeface="微软雅黑"/>
                </a:rPr>
                <a:t>在此处添加标题</a:t>
              </a:r>
            </a:p>
          </p:txBody>
        </p:sp>
      </p:grpSp>
      <p:grpSp>
        <p:nvGrpSpPr>
          <p:cNvPr id="8" name="组合 7"/>
          <p:cNvGrpSpPr/>
          <p:nvPr/>
        </p:nvGrpSpPr>
        <p:grpSpPr>
          <a:xfrm flipH="1">
            <a:off x="3118453" y="2569166"/>
            <a:ext cx="2610761" cy="373475"/>
            <a:chOff x="2719760" y="2802385"/>
            <a:chExt cx="3481015" cy="497966"/>
          </a:xfrm>
        </p:grpSpPr>
        <p:sp>
          <p:nvSpPr>
            <p:cNvPr id="9" name="椭圆 8"/>
            <p:cNvSpPr/>
            <p:nvPr/>
          </p:nvSpPr>
          <p:spPr>
            <a:xfrm>
              <a:off x="3420705" y="2972681"/>
              <a:ext cx="132120" cy="132120"/>
            </a:xfrm>
            <a:prstGeom prst="ellipse">
              <a:avLst/>
            </a:prstGeom>
            <a:solidFill>
              <a:schemeClr val="accent2"/>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231816"/>
                </a:solidFill>
                <a:latin charset="-122" pitchFamily="34" typeface="微软雅黑"/>
                <a:ea charset="-122" pitchFamily="34" typeface="微软雅黑"/>
              </a:endParaRPr>
            </a:p>
          </p:txBody>
        </p:sp>
        <p:sp>
          <p:nvSpPr>
            <p:cNvPr id="10" name="文本框 9"/>
            <p:cNvSpPr txBox="1"/>
            <p:nvPr/>
          </p:nvSpPr>
          <p:spPr>
            <a:xfrm>
              <a:off x="2719759" y="2807908"/>
              <a:ext cx="700945" cy="487679"/>
            </a:xfrm>
            <a:prstGeom prst="rect">
              <a:avLst/>
            </a:prstGeom>
            <a:noFill/>
          </p:spPr>
          <p:txBody>
            <a:bodyPr rtlCol="0" wrap="square">
              <a:spAutoFit/>
            </a:bodyPr>
            <a:lstStyle/>
            <a:p>
              <a:pPr algn="ctr"/>
              <a:r>
                <a:rPr altLang="zh-CN" lang="en-US" sz="1800">
                  <a:solidFill>
                    <a:schemeClr val="tx2"/>
                  </a:solidFill>
                  <a:latin charset="-122" pitchFamily="34" typeface="微软雅黑"/>
                  <a:ea charset="-122" pitchFamily="34" typeface="微软雅黑"/>
                </a:rPr>
                <a:t>02</a:t>
              </a:r>
            </a:p>
          </p:txBody>
        </p:sp>
        <p:sp>
          <p:nvSpPr>
            <p:cNvPr id="11" name="文本框 10"/>
            <p:cNvSpPr txBox="1"/>
            <p:nvPr/>
          </p:nvSpPr>
          <p:spPr>
            <a:xfrm>
              <a:off x="3552824" y="2802385"/>
              <a:ext cx="2647950" cy="487679"/>
            </a:xfrm>
            <a:prstGeom prst="rect">
              <a:avLst/>
            </a:prstGeom>
            <a:noFill/>
          </p:spPr>
          <p:txBody>
            <a:bodyPr rtlCol="0" wrap="square">
              <a:spAutoFit/>
            </a:bodyPr>
            <a:lstStyle/>
            <a:p>
              <a:pPr algn="ctr"/>
              <a:r>
                <a:rPr altLang="en-US" b="1" lang="zh-CN" sz="1800">
                  <a:solidFill>
                    <a:schemeClr val="accent2"/>
                  </a:solidFill>
                  <a:latin charset="-122" pitchFamily="34" typeface="微软雅黑"/>
                  <a:ea charset="-122" pitchFamily="34" typeface="微软雅黑"/>
                </a:rPr>
                <a:t>在此处添加标题</a:t>
              </a:r>
            </a:p>
          </p:txBody>
        </p:sp>
      </p:grpSp>
      <p:grpSp>
        <p:nvGrpSpPr>
          <p:cNvPr id="12" name="组合 11"/>
          <p:cNvGrpSpPr/>
          <p:nvPr/>
        </p:nvGrpSpPr>
        <p:grpSpPr>
          <a:xfrm>
            <a:off x="4572424" y="3214341"/>
            <a:ext cx="2610761" cy="373475"/>
            <a:chOff x="2719760" y="2802385"/>
            <a:chExt cx="3481015" cy="497966"/>
          </a:xfrm>
        </p:grpSpPr>
        <p:sp>
          <p:nvSpPr>
            <p:cNvPr id="13" name="椭圆 12"/>
            <p:cNvSpPr/>
            <p:nvPr/>
          </p:nvSpPr>
          <p:spPr>
            <a:xfrm>
              <a:off x="3420705" y="2972681"/>
              <a:ext cx="132120" cy="13212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231816"/>
                </a:solidFill>
                <a:latin charset="-122" pitchFamily="34" typeface="微软雅黑"/>
                <a:ea charset="-122" pitchFamily="34" typeface="微软雅黑"/>
              </a:endParaRPr>
            </a:p>
          </p:txBody>
        </p:sp>
        <p:sp>
          <p:nvSpPr>
            <p:cNvPr id="14" name="文本框 13"/>
            <p:cNvSpPr txBox="1"/>
            <p:nvPr/>
          </p:nvSpPr>
          <p:spPr>
            <a:xfrm>
              <a:off x="2719760" y="2807908"/>
              <a:ext cx="700945" cy="487679"/>
            </a:xfrm>
            <a:prstGeom prst="rect">
              <a:avLst/>
            </a:prstGeom>
            <a:noFill/>
          </p:spPr>
          <p:txBody>
            <a:bodyPr rtlCol="0" wrap="square">
              <a:spAutoFit/>
            </a:bodyPr>
            <a:lstStyle/>
            <a:p>
              <a:pPr algn="ctr"/>
              <a:r>
                <a:rPr altLang="zh-CN" lang="en-US" sz="1800">
                  <a:solidFill>
                    <a:schemeClr val="tx2"/>
                  </a:solidFill>
                  <a:latin charset="-122" pitchFamily="34" typeface="微软雅黑"/>
                  <a:ea charset="-122" pitchFamily="34" typeface="微软雅黑"/>
                </a:rPr>
                <a:t>03</a:t>
              </a:r>
            </a:p>
          </p:txBody>
        </p:sp>
        <p:sp>
          <p:nvSpPr>
            <p:cNvPr id="15" name="文本框 14"/>
            <p:cNvSpPr txBox="1"/>
            <p:nvPr/>
          </p:nvSpPr>
          <p:spPr>
            <a:xfrm>
              <a:off x="3552825" y="2802385"/>
              <a:ext cx="2647950" cy="487679"/>
            </a:xfrm>
            <a:prstGeom prst="rect">
              <a:avLst/>
            </a:prstGeom>
            <a:noFill/>
          </p:spPr>
          <p:txBody>
            <a:bodyPr rtlCol="0" wrap="square">
              <a:spAutoFit/>
            </a:bodyPr>
            <a:lstStyle/>
            <a:p>
              <a:pPr algn="ctr"/>
              <a:r>
                <a:rPr altLang="en-US" b="1" lang="zh-CN" sz="1800">
                  <a:solidFill>
                    <a:schemeClr val="accent3"/>
                  </a:solidFill>
                  <a:latin charset="-122" pitchFamily="34" typeface="微软雅黑"/>
                  <a:ea charset="-122" pitchFamily="34" typeface="微软雅黑"/>
                </a:rPr>
                <a:t>在此处添加标题</a:t>
              </a:r>
            </a:p>
          </p:txBody>
        </p:sp>
      </p:grpSp>
      <p:grpSp>
        <p:nvGrpSpPr>
          <p:cNvPr id="16" name="组合 15"/>
          <p:cNvGrpSpPr/>
          <p:nvPr/>
        </p:nvGrpSpPr>
        <p:grpSpPr>
          <a:xfrm flipH="1">
            <a:off x="3118453" y="3859515"/>
            <a:ext cx="2610761" cy="373475"/>
            <a:chOff x="2719760" y="2802385"/>
            <a:chExt cx="3481015" cy="497966"/>
          </a:xfrm>
        </p:grpSpPr>
        <p:sp>
          <p:nvSpPr>
            <p:cNvPr id="17" name="椭圆 16"/>
            <p:cNvSpPr/>
            <p:nvPr/>
          </p:nvSpPr>
          <p:spPr>
            <a:xfrm>
              <a:off x="3420705" y="2972681"/>
              <a:ext cx="132120" cy="132120"/>
            </a:xfrm>
            <a:prstGeom prst="ellipse">
              <a:avLst/>
            </a:prstGeom>
            <a:solidFill>
              <a:schemeClr val="accent4"/>
            </a:solid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231816"/>
                </a:solidFill>
                <a:latin charset="-122" pitchFamily="34" typeface="微软雅黑"/>
                <a:ea charset="-122" pitchFamily="34" typeface="微软雅黑"/>
              </a:endParaRPr>
            </a:p>
          </p:txBody>
        </p:sp>
        <p:sp>
          <p:nvSpPr>
            <p:cNvPr id="18" name="文本框 17"/>
            <p:cNvSpPr txBox="1"/>
            <p:nvPr/>
          </p:nvSpPr>
          <p:spPr>
            <a:xfrm>
              <a:off x="2719759" y="2807909"/>
              <a:ext cx="700945" cy="487679"/>
            </a:xfrm>
            <a:prstGeom prst="rect">
              <a:avLst/>
            </a:prstGeom>
            <a:noFill/>
          </p:spPr>
          <p:txBody>
            <a:bodyPr rtlCol="0" wrap="square">
              <a:spAutoFit/>
            </a:bodyPr>
            <a:lstStyle/>
            <a:p>
              <a:pPr algn="ctr"/>
              <a:r>
                <a:rPr altLang="zh-CN" lang="en-US" sz="1800">
                  <a:solidFill>
                    <a:schemeClr val="tx2"/>
                  </a:solidFill>
                  <a:latin charset="-122" pitchFamily="34" typeface="微软雅黑"/>
                  <a:ea charset="-122" pitchFamily="34" typeface="微软雅黑"/>
                </a:rPr>
                <a:t>04</a:t>
              </a:r>
            </a:p>
          </p:txBody>
        </p:sp>
        <p:sp>
          <p:nvSpPr>
            <p:cNvPr id="19" name="文本框 18"/>
            <p:cNvSpPr txBox="1"/>
            <p:nvPr/>
          </p:nvSpPr>
          <p:spPr>
            <a:xfrm>
              <a:off x="3552824" y="2802386"/>
              <a:ext cx="2647950" cy="487679"/>
            </a:xfrm>
            <a:prstGeom prst="rect">
              <a:avLst/>
            </a:prstGeom>
            <a:noFill/>
          </p:spPr>
          <p:txBody>
            <a:bodyPr rtlCol="0" wrap="square">
              <a:spAutoFit/>
            </a:bodyPr>
            <a:lstStyle/>
            <a:p>
              <a:pPr algn="ctr"/>
              <a:r>
                <a:rPr altLang="en-US" b="1" lang="zh-CN" sz="1800">
                  <a:solidFill>
                    <a:schemeClr val="accent4"/>
                  </a:solidFill>
                  <a:latin charset="-122" pitchFamily="34" typeface="微软雅黑"/>
                  <a:ea charset="-122" pitchFamily="34" typeface="微软雅黑"/>
                </a:rPr>
                <a:t>在此处添加标题</a:t>
              </a:r>
            </a:p>
          </p:txBody>
        </p:sp>
      </p:grpSp>
      <p:sp>
        <p:nvSpPr>
          <p:cNvPr id="20" name="文本框 19"/>
          <p:cNvSpPr txBox="1"/>
          <p:nvPr/>
        </p:nvSpPr>
        <p:spPr>
          <a:xfrm>
            <a:off x="4575995" y="791029"/>
            <a:ext cx="1774371" cy="3086100"/>
          </a:xfrm>
          <a:prstGeom prst="rect">
            <a:avLst/>
          </a:prstGeom>
          <a:noFill/>
        </p:spPr>
        <p:txBody>
          <a:bodyPr bIns="34290" lIns="68580" rIns="68580" rtlCol="0" tIns="34290" wrap="square">
            <a:spAutoFit/>
          </a:bodyPr>
          <a:lstStyle/>
          <a:p>
            <a:r>
              <a:rPr altLang="zh-CN" lang="en-US" sz="6600">
                <a:solidFill>
                  <a:schemeClr val="accent1"/>
                </a:solidFill>
                <a:latin charset="-122" pitchFamily="34" typeface="微软雅黑"/>
                <a:ea charset="-122" pitchFamily="34" typeface="微软雅黑"/>
              </a:rPr>
              <a:t>CONTENT</a:t>
            </a:r>
          </a:p>
        </p:txBody>
      </p:sp>
      <p:pic>
        <p:nvPicPr>
          <p:cNvPr id="21" name="图片 20"/>
          <p:cNvPicPr>
            <a:picLocks noChangeAspect="1"/>
          </p:cNvPicPr>
          <p:nvPr/>
        </p:nvPicPr>
        <p:blipFill>
          <a:blip r:embed="rId2">
            <a:extLst>
              <a:ext uri="{28A0092B-C50C-407E-A947-70E740481C1C}">
                <a14:useLocalDpi val="0"/>
              </a:ext>
            </a:extLst>
          </a:blip>
          <a:stretch>
            <a:fillRect/>
          </a:stretch>
        </p:blipFill>
        <p:spPr>
          <a:xfrm>
            <a:off x="273108" y="898774"/>
            <a:ext cx="1581763" cy="4206447"/>
          </a:xfrm>
          <a:prstGeom prst="rect">
            <a:avLst/>
          </a:prstGeom>
        </p:spPr>
      </p:pic>
    </p:spTree>
    <p:extLst>
      <p:ext uri="{BB962C8B-B14F-4D97-AF65-F5344CB8AC3E}">
        <p14:creationId val="406370613"/>
      </p:ext>
    </p:extLst>
  </p:cSld>
  <p:clrMapOvr>
    <a:masterClrMapping/>
  </p:clrMapOvr>
  <p:transition advTm="8000" spd="slow">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2" presetSubtype="0">
                                  <p:stCondLst>
                                    <p:cond delay="0"/>
                                  </p:stCondLst>
                                  <p:childTnLst>
                                    <p:set>
                                      <p:cBhvr>
                                        <p:cTn dur="1" fill="hold" id="6">
                                          <p:stCondLst>
                                            <p:cond delay="0"/>
                                          </p:stCondLst>
                                        </p:cTn>
                                        <p:tgtEl>
                                          <p:spTgt spid="21"/>
                                        </p:tgtEl>
                                        <p:attrNameLst>
                                          <p:attrName>style.visibility</p:attrName>
                                        </p:attrNameLst>
                                      </p:cBhvr>
                                      <p:to>
                                        <p:strVal val="visible"/>
                                      </p:to>
                                    </p:set>
                                    <p:animEffect filter="fade" transition="in">
                                      <p:cBhvr>
                                        <p:cTn dur="1000" id="7"/>
                                        <p:tgtEl>
                                          <p:spTgt spid="21"/>
                                        </p:tgtEl>
                                      </p:cBhvr>
                                    </p:animEffect>
                                    <p:anim calcmode="lin" valueType="num">
                                      <p:cBhvr>
                                        <p:cTn dur="1000" fill="hold" id="8"/>
                                        <p:tgtEl>
                                          <p:spTgt spid="21"/>
                                        </p:tgtEl>
                                        <p:attrNameLst>
                                          <p:attrName>ppt_x</p:attrName>
                                        </p:attrNameLst>
                                      </p:cBhvr>
                                      <p:tavLst>
                                        <p:tav tm="0">
                                          <p:val>
                                            <p:strVal val="#ppt_x"/>
                                          </p:val>
                                        </p:tav>
                                        <p:tav tm="100000">
                                          <p:val>
                                            <p:strVal val="#ppt_x"/>
                                          </p:val>
                                        </p:tav>
                                      </p:tavLst>
                                    </p:anim>
                                    <p:anim calcmode="lin" valueType="num">
                                      <p:cBhvr>
                                        <p:cTn dur="1000" fill="hold" id="9"/>
                                        <p:tgtEl>
                                          <p:spTgt spid="21"/>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grpId="0" id="11" nodeType="afterEffect" presetClass="entr" presetID="53" presetSubtype="0">
                                  <p:stCondLst>
                                    <p:cond delay="0"/>
                                  </p:stCondLst>
                                  <p:childTnLst>
                                    <p:set>
                                      <p:cBhvr>
                                        <p:cTn dur="1" fill="hold" id="12">
                                          <p:stCondLst>
                                            <p:cond delay="0"/>
                                          </p:stCondLst>
                                        </p:cTn>
                                        <p:tgtEl>
                                          <p:spTgt spid="2"/>
                                        </p:tgtEl>
                                        <p:attrNameLst>
                                          <p:attrName>style.visibility</p:attrName>
                                        </p:attrNameLst>
                                      </p:cBhvr>
                                      <p:to>
                                        <p:strVal val="visible"/>
                                      </p:to>
                                    </p:set>
                                    <p:anim calcmode="lin" valueType="num">
                                      <p:cBhvr>
                                        <p:cTn dur="500" fill="hold" id="13"/>
                                        <p:tgtEl>
                                          <p:spTgt spid="2"/>
                                        </p:tgtEl>
                                        <p:attrNameLst>
                                          <p:attrName>ppt_w</p:attrName>
                                        </p:attrNameLst>
                                      </p:cBhvr>
                                      <p:tavLst>
                                        <p:tav tm="0">
                                          <p:val>
                                            <p:fltVal val="0"/>
                                          </p:val>
                                        </p:tav>
                                        <p:tav tm="100000">
                                          <p:val>
                                            <p:strVal val="#ppt_w"/>
                                          </p:val>
                                        </p:tav>
                                      </p:tavLst>
                                    </p:anim>
                                    <p:anim calcmode="lin" valueType="num">
                                      <p:cBhvr>
                                        <p:cTn dur="500" fill="hold" id="14"/>
                                        <p:tgtEl>
                                          <p:spTgt spid="2"/>
                                        </p:tgtEl>
                                        <p:attrNameLst>
                                          <p:attrName>ppt_h</p:attrName>
                                        </p:attrNameLst>
                                      </p:cBhvr>
                                      <p:tavLst>
                                        <p:tav tm="0">
                                          <p:val>
                                            <p:fltVal val="0"/>
                                          </p:val>
                                        </p:tav>
                                        <p:tav tm="100000">
                                          <p:val>
                                            <p:strVal val="#ppt_h"/>
                                          </p:val>
                                        </p:tav>
                                      </p:tavLst>
                                    </p:anim>
                                    <p:animEffect filter="fade" transition="in">
                                      <p:cBhvr>
                                        <p:cTn dur="500" id="15"/>
                                        <p:tgtEl>
                                          <p:spTgt spid="2"/>
                                        </p:tgtEl>
                                      </p:cBhvr>
                                    </p:animEffect>
                                  </p:childTnLst>
                                </p:cTn>
                              </p:par>
                            </p:childTnLst>
                          </p:cTn>
                        </p:par>
                        <p:par>
                          <p:cTn fill="hold" id="16" nodeType="afterGroup">
                            <p:stCondLst>
                              <p:cond delay="1500"/>
                            </p:stCondLst>
                            <p:childTnLst>
                              <p:par>
                                <p:cTn fill="hold" grpId="0" id="17" nodeType="afterEffect" presetClass="entr" presetID="53" presetSubtype="0">
                                  <p:stCondLst>
                                    <p:cond delay="0"/>
                                  </p:stCondLst>
                                  <p:childTnLst>
                                    <p:set>
                                      <p:cBhvr>
                                        <p:cTn dur="1" fill="hold" id="18">
                                          <p:stCondLst>
                                            <p:cond delay="0"/>
                                          </p:stCondLst>
                                        </p:cTn>
                                        <p:tgtEl>
                                          <p:spTgt spid="20"/>
                                        </p:tgtEl>
                                        <p:attrNameLst>
                                          <p:attrName>style.visibility</p:attrName>
                                        </p:attrNameLst>
                                      </p:cBhvr>
                                      <p:to>
                                        <p:strVal val="visible"/>
                                      </p:to>
                                    </p:set>
                                    <p:anim calcmode="lin" valueType="num">
                                      <p:cBhvr>
                                        <p:cTn dur="500" fill="hold" id="19"/>
                                        <p:tgtEl>
                                          <p:spTgt spid="20"/>
                                        </p:tgtEl>
                                        <p:attrNameLst>
                                          <p:attrName>ppt_w</p:attrName>
                                        </p:attrNameLst>
                                      </p:cBhvr>
                                      <p:tavLst>
                                        <p:tav tm="0">
                                          <p:val>
                                            <p:fltVal val="0"/>
                                          </p:val>
                                        </p:tav>
                                        <p:tav tm="100000">
                                          <p:val>
                                            <p:strVal val="#ppt_w"/>
                                          </p:val>
                                        </p:tav>
                                      </p:tavLst>
                                    </p:anim>
                                    <p:anim calcmode="lin" valueType="num">
                                      <p:cBhvr>
                                        <p:cTn dur="500" fill="hold" id="20"/>
                                        <p:tgtEl>
                                          <p:spTgt spid="20"/>
                                        </p:tgtEl>
                                        <p:attrNameLst>
                                          <p:attrName>ppt_h</p:attrName>
                                        </p:attrNameLst>
                                      </p:cBhvr>
                                      <p:tavLst>
                                        <p:tav tm="0">
                                          <p:val>
                                            <p:fltVal val="0"/>
                                          </p:val>
                                        </p:tav>
                                        <p:tav tm="100000">
                                          <p:val>
                                            <p:strVal val="#ppt_h"/>
                                          </p:val>
                                        </p:tav>
                                      </p:tavLst>
                                    </p:anim>
                                    <p:animEffect filter="fade" transition="in">
                                      <p:cBhvr>
                                        <p:cTn dur="500" id="21"/>
                                        <p:tgtEl>
                                          <p:spTgt spid="20"/>
                                        </p:tgtEl>
                                      </p:cBhvr>
                                    </p:animEffect>
                                  </p:childTnLst>
                                </p:cTn>
                              </p:par>
                            </p:childTnLst>
                          </p:cTn>
                        </p:par>
                        <p:par>
                          <p:cTn fill="hold" id="22" nodeType="afterGroup">
                            <p:stCondLst>
                              <p:cond delay="2000"/>
                            </p:stCondLst>
                            <p:childTnLst>
                              <p:par>
                                <p:cTn fill="hold" id="23" nodeType="afterEffect" presetClass="entr" presetID="22" presetSubtype="1">
                                  <p:stCondLst>
                                    <p:cond delay="0"/>
                                  </p:stCondLst>
                                  <p:childTnLst>
                                    <p:set>
                                      <p:cBhvr>
                                        <p:cTn dur="1" fill="hold" id="24">
                                          <p:stCondLst>
                                            <p:cond delay="0"/>
                                          </p:stCondLst>
                                        </p:cTn>
                                        <p:tgtEl>
                                          <p:spTgt spid="3"/>
                                        </p:tgtEl>
                                        <p:attrNameLst>
                                          <p:attrName>style.visibility</p:attrName>
                                        </p:attrNameLst>
                                      </p:cBhvr>
                                      <p:to>
                                        <p:strVal val="visible"/>
                                      </p:to>
                                    </p:set>
                                    <p:animEffect filter="wipe(up)" transition="in">
                                      <p:cBhvr>
                                        <p:cTn dur="500" id="25"/>
                                        <p:tgtEl>
                                          <p:spTgt spid="3"/>
                                        </p:tgtEl>
                                      </p:cBhvr>
                                    </p:animEffect>
                                  </p:childTnLst>
                                </p:cTn>
                              </p:par>
                            </p:childTnLst>
                          </p:cTn>
                        </p:par>
                        <p:par>
                          <p:cTn fill="hold" id="26" nodeType="afterGroup">
                            <p:stCondLst>
                              <p:cond delay="2500"/>
                            </p:stCondLst>
                            <p:childTnLst>
                              <p:par>
                                <p:cTn fill="hold" id="27" nodeType="afterEffect" presetClass="entr" presetID="22" presetSubtype="8">
                                  <p:stCondLst>
                                    <p:cond delay="0"/>
                                  </p:stCondLst>
                                  <p:childTnLst>
                                    <p:set>
                                      <p:cBhvr>
                                        <p:cTn dur="1" fill="hold" id="28">
                                          <p:stCondLst>
                                            <p:cond delay="0"/>
                                          </p:stCondLst>
                                        </p:cTn>
                                        <p:tgtEl>
                                          <p:spTgt spid="4"/>
                                        </p:tgtEl>
                                        <p:attrNameLst>
                                          <p:attrName>style.visibility</p:attrName>
                                        </p:attrNameLst>
                                      </p:cBhvr>
                                      <p:to>
                                        <p:strVal val="visible"/>
                                      </p:to>
                                    </p:set>
                                    <p:animEffect filter="wipe(left)" transition="in">
                                      <p:cBhvr>
                                        <p:cTn dur="500" id="29"/>
                                        <p:tgtEl>
                                          <p:spTgt spid="4"/>
                                        </p:tgtEl>
                                      </p:cBhvr>
                                    </p:animEffect>
                                  </p:childTnLst>
                                </p:cTn>
                              </p:par>
                            </p:childTnLst>
                          </p:cTn>
                        </p:par>
                        <p:par>
                          <p:cTn fill="hold" id="30" nodeType="afterGroup">
                            <p:stCondLst>
                              <p:cond delay="3000"/>
                            </p:stCondLst>
                            <p:childTnLst>
                              <p:par>
                                <p:cTn fill="hold" id="31" nodeType="afterEffect" presetClass="entr" presetID="22" presetSubtype="2">
                                  <p:stCondLst>
                                    <p:cond delay="0"/>
                                  </p:stCondLst>
                                  <p:childTnLst>
                                    <p:set>
                                      <p:cBhvr>
                                        <p:cTn dur="1" fill="hold" id="32">
                                          <p:stCondLst>
                                            <p:cond delay="0"/>
                                          </p:stCondLst>
                                        </p:cTn>
                                        <p:tgtEl>
                                          <p:spTgt spid="8"/>
                                        </p:tgtEl>
                                        <p:attrNameLst>
                                          <p:attrName>style.visibility</p:attrName>
                                        </p:attrNameLst>
                                      </p:cBhvr>
                                      <p:to>
                                        <p:strVal val="visible"/>
                                      </p:to>
                                    </p:set>
                                    <p:animEffect filter="wipe(right)" transition="in">
                                      <p:cBhvr>
                                        <p:cTn dur="500" id="33"/>
                                        <p:tgtEl>
                                          <p:spTgt spid="8"/>
                                        </p:tgtEl>
                                      </p:cBhvr>
                                    </p:animEffect>
                                  </p:childTnLst>
                                </p:cTn>
                              </p:par>
                            </p:childTnLst>
                          </p:cTn>
                        </p:par>
                        <p:par>
                          <p:cTn fill="hold" id="34" nodeType="afterGroup">
                            <p:stCondLst>
                              <p:cond delay="3500"/>
                            </p:stCondLst>
                            <p:childTnLst>
                              <p:par>
                                <p:cTn fill="hold" id="35" nodeType="afterEffect" presetClass="entr" presetID="22" presetSubtype="8">
                                  <p:stCondLst>
                                    <p:cond delay="0"/>
                                  </p:stCondLst>
                                  <p:childTnLst>
                                    <p:set>
                                      <p:cBhvr>
                                        <p:cTn dur="1" fill="hold" id="36">
                                          <p:stCondLst>
                                            <p:cond delay="0"/>
                                          </p:stCondLst>
                                        </p:cTn>
                                        <p:tgtEl>
                                          <p:spTgt spid="12"/>
                                        </p:tgtEl>
                                        <p:attrNameLst>
                                          <p:attrName>style.visibility</p:attrName>
                                        </p:attrNameLst>
                                      </p:cBhvr>
                                      <p:to>
                                        <p:strVal val="visible"/>
                                      </p:to>
                                    </p:set>
                                    <p:animEffect filter="wipe(left)" transition="in">
                                      <p:cBhvr>
                                        <p:cTn dur="500" id="37"/>
                                        <p:tgtEl>
                                          <p:spTgt spid="12"/>
                                        </p:tgtEl>
                                      </p:cBhvr>
                                    </p:animEffect>
                                  </p:childTnLst>
                                </p:cTn>
                              </p:par>
                            </p:childTnLst>
                          </p:cTn>
                        </p:par>
                        <p:par>
                          <p:cTn fill="hold" id="38" nodeType="afterGroup">
                            <p:stCondLst>
                              <p:cond delay="4000"/>
                            </p:stCondLst>
                            <p:childTnLst>
                              <p:par>
                                <p:cTn fill="hold" id="39" nodeType="afterEffect" presetClass="entr" presetID="22" presetSubtype="2">
                                  <p:stCondLst>
                                    <p:cond delay="0"/>
                                  </p:stCondLst>
                                  <p:childTnLst>
                                    <p:set>
                                      <p:cBhvr>
                                        <p:cTn dur="1" fill="hold" id="40">
                                          <p:stCondLst>
                                            <p:cond delay="0"/>
                                          </p:stCondLst>
                                        </p:cTn>
                                        <p:tgtEl>
                                          <p:spTgt spid="16"/>
                                        </p:tgtEl>
                                        <p:attrNameLst>
                                          <p:attrName>style.visibility</p:attrName>
                                        </p:attrNameLst>
                                      </p:cBhvr>
                                      <p:to>
                                        <p:strVal val="visible"/>
                                      </p:to>
                                    </p:set>
                                    <p:animEffect filter="wipe(right)" transition="in">
                                      <p:cBhvr>
                                        <p:cTn dur="500" id="41"/>
                                        <p:tgtEl>
                                          <p:spTgt spid="1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20"/>
    </p:bldLst>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7" name="标题 16"/>
          <p:cNvSpPr>
            <a:spLocks noGrp="1"/>
          </p:cNvSpPr>
          <p:nvPr>
            <p:ph type="title"/>
          </p:nvPr>
        </p:nvSpPr>
        <p:spPr/>
        <p:txBody>
          <a:bodyPr/>
          <a:lstStyle/>
          <a:p>
            <a:r>
              <a:rPr altLang="en-US" lang="zh-CN"/>
              <a:t>第四部分  改善不足对策</a:t>
            </a:r>
          </a:p>
        </p:txBody>
      </p:sp>
      <p:sp>
        <p:nvSpPr>
          <p:cNvPr id="3" name="Freeform 5"/>
          <p:cNvSpPr>
            <a:spLocks noChangeArrowheads="1"/>
          </p:cNvSpPr>
          <p:nvPr/>
        </p:nvSpPr>
        <p:spPr bwMode="auto">
          <a:xfrm>
            <a:off x="5294312" y="714511"/>
            <a:ext cx="2589212" cy="1192213"/>
          </a:xfrm>
          <a:custGeom>
            <a:gdLst>
              <a:gd fmla="*/ 1118 w 1175" name="T0"/>
              <a:gd fmla="*/ 389 h 541" name="T1"/>
              <a:gd fmla="*/ 456 w 1175" name="T2"/>
              <a:gd fmla="*/ 104 h 541" name="T3"/>
              <a:gd fmla="*/ 0 w 1175" name="T4"/>
              <a:gd fmla="*/ 541 h 541" name="T5"/>
              <a:gd fmla="*/ 1175 w 1175" name="T6"/>
              <a:gd fmla="*/ 541 h 541" name="T7"/>
              <a:gd fmla="*/ 1118 w 1175" name="T8"/>
              <a:gd fmla="*/ 389 h 541" name="T9"/>
              <a:gd fmla="*/ 0 60000 65536" name="T10"/>
              <a:gd fmla="*/ 0 60000 65536" name="T11"/>
              <a:gd fmla="*/ 0 60000 65536" name="T12"/>
              <a:gd fmla="*/ 0 60000 65536" name="T13"/>
              <a:gd fmla="*/ 0 60000 65536" name="T14"/>
              <a:gd fmla="*/ 0 w 1175" name="T15"/>
              <a:gd fmla="*/ 0 h 541" name="T16"/>
              <a:gd fmla="*/ 1175 w 1175" name="T17"/>
              <a:gd fmla="*/ 541 h 541" name="T18"/>
            </a:gdLst>
            <a:cxnLst>
              <a:cxn ang="T10">
                <a:pos x="T0" y="T1"/>
              </a:cxn>
              <a:cxn ang="T11">
                <a:pos x="T2" y="T3"/>
              </a:cxn>
              <a:cxn ang="T12">
                <a:pos x="T4" y="T5"/>
              </a:cxn>
              <a:cxn ang="T13">
                <a:pos x="T6" y="T7"/>
              </a:cxn>
              <a:cxn ang="T14">
                <a:pos x="T8" y="T9"/>
              </a:cxn>
            </a:cxnLst>
            <a:rect b="T18" l="T15" r="T17" t="T16"/>
            <a:pathLst>
              <a:path h="541" w="1175">
                <a:moveTo>
                  <a:pt x="1118" y="389"/>
                </a:moveTo>
                <a:cubicBezTo>
                  <a:pt x="895" y="0"/>
                  <a:pt x="456" y="104"/>
                  <a:pt x="456" y="104"/>
                </a:cubicBezTo>
                <a:cubicBezTo>
                  <a:pt x="126" y="200"/>
                  <a:pt x="25" y="389"/>
                  <a:pt x="0" y="541"/>
                </a:cubicBezTo>
                <a:cubicBezTo>
                  <a:pt x="1175" y="541"/>
                  <a:pt x="1175" y="541"/>
                  <a:pt x="1175" y="541"/>
                </a:cubicBezTo>
                <a:cubicBezTo>
                  <a:pt x="1150" y="449"/>
                  <a:pt x="1118" y="389"/>
                  <a:pt x="1118" y="389"/>
                </a:cubicBezTo>
                <a:close/>
              </a:path>
            </a:pathLst>
          </a:custGeom>
          <a:solidFill>
            <a:srgbClr val="2CAA83"/>
          </a:solidFill>
          <a:ln>
            <a:noFill/>
          </a:ln>
          <a:extLst/>
        </p:spPr>
        <p:txBody>
          <a:bodyPr/>
          <a:lstStyle>
            <a:defPPr>
              <a:defRPr lang="zh-CN"/>
            </a:defPPr>
            <a:lvl1pPr algn="l" eaLnBrk="0" fontAlgn="base" hangingPunct="0" rtl="0">
              <a:spcBef>
                <a:spcPct val="0"/>
              </a:spcBef>
              <a:spcAft>
                <a:spcPct val="0"/>
              </a:spcAft>
              <a:buFont charset="0" panose="020b0604020202020204" pitchFamily="34" typeface="Arial"/>
              <a:defRPr kern="1200">
                <a:solidFill>
                  <a:schemeClr val="tx1"/>
                </a:solidFill>
                <a:latin charset="0" panose="020f0502020204030204" pitchFamily="34" typeface="Calibri"/>
                <a:ea charset="-122" panose="02010600030101010101" pitchFamily="2" typeface="宋体"/>
                <a:cs typeface="+mn-cs"/>
              </a:defRPr>
            </a:lvl1pPr>
            <a:lvl2pPr algn="l" eaLnBrk="0" fontAlgn="base" hangingPunct="0" marL="457200" rtl="0">
              <a:spcBef>
                <a:spcPct val="0"/>
              </a:spcBef>
              <a:spcAft>
                <a:spcPct val="0"/>
              </a:spcAft>
              <a:buFont charset="0" panose="020b0604020202020204" pitchFamily="34" typeface="Arial"/>
              <a:defRPr kern="1200">
                <a:solidFill>
                  <a:schemeClr val="tx1"/>
                </a:solidFill>
                <a:latin charset="0" panose="020f0502020204030204" pitchFamily="34" typeface="Calibri"/>
                <a:ea charset="-122" panose="02010600030101010101" pitchFamily="2" typeface="宋体"/>
                <a:cs typeface="+mn-cs"/>
              </a:defRPr>
            </a:lvl2pPr>
            <a:lvl3pPr algn="l" eaLnBrk="0" fontAlgn="base" hangingPunct="0" marL="914400" rtl="0">
              <a:spcBef>
                <a:spcPct val="0"/>
              </a:spcBef>
              <a:spcAft>
                <a:spcPct val="0"/>
              </a:spcAft>
              <a:buFont charset="0" panose="020b0604020202020204" pitchFamily="34" typeface="Arial"/>
              <a:defRPr kern="1200">
                <a:solidFill>
                  <a:schemeClr val="tx1"/>
                </a:solidFill>
                <a:latin charset="0" panose="020f0502020204030204" pitchFamily="34" typeface="Calibri"/>
                <a:ea charset="-122" panose="02010600030101010101" pitchFamily="2" typeface="宋体"/>
                <a:cs typeface="+mn-cs"/>
              </a:defRPr>
            </a:lvl3pPr>
            <a:lvl4pPr algn="l" eaLnBrk="0" fontAlgn="base" hangingPunct="0" marL="1371600" rtl="0">
              <a:spcBef>
                <a:spcPct val="0"/>
              </a:spcBef>
              <a:spcAft>
                <a:spcPct val="0"/>
              </a:spcAft>
              <a:buFont charset="0" panose="020b0604020202020204" pitchFamily="34" typeface="Arial"/>
              <a:defRPr kern="1200">
                <a:solidFill>
                  <a:schemeClr val="tx1"/>
                </a:solidFill>
                <a:latin charset="0" panose="020f0502020204030204" pitchFamily="34" typeface="Calibri"/>
                <a:ea charset="-122" panose="02010600030101010101" pitchFamily="2" typeface="宋体"/>
                <a:cs typeface="+mn-cs"/>
              </a:defRPr>
            </a:lvl4pPr>
            <a:lvl5pPr algn="l" eaLnBrk="0" fontAlgn="base" hangingPunct="0" marL="1828800" rtl="0">
              <a:spcBef>
                <a:spcPct val="0"/>
              </a:spcBef>
              <a:spcAft>
                <a:spcPct val="0"/>
              </a:spcAft>
              <a:buFont charset="0" panose="020b0604020202020204" pitchFamily="34" typeface="Arial"/>
              <a:defRPr kern="1200">
                <a:solidFill>
                  <a:schemeClr val="tx1"/>
                </a:solidFill>
                <a:latin charset="0" panose="020f0502020204030204" pitchFamily="34" typeface="Calibri"/>
                <a:ea charset="-122" panose="02010600030101010101" pitchFamily="2" typeface="宋体"/>
                <a:cs typeface="+mn-cs"/>
              </a:defRPr>
            </a:lvl5pPr>
            <a:lvl6pPr algn="l" defTabSz="914400" eaLnBrk="1" hangingPunct="1" latinLnBrk="0" marL="2286000" rtl="0">
              <a:defRPr kern="1200">
                <a:solidFill>
                  <a:schemeClr val="tx1"/>
                </a:solidFill>
                <a:latin charset="0" panose="020f0502020204030204" pitchFamily="34" typeface="Calibri"/>
                <a:ea charset="-122" panose="02010600030101010101" pitchFamily="2" typeface="宋体"/>
                <a:cs typeface="+mn-cs"/>
              </a:defRPr>
            </a:lvl6pPr>
            <a:lvl7pPr algn="l" defTabSz="914400" eaLnBrk="1" hangingPunct="1" latinLnBrk="0" marL="2743200" rtl="0">
              <a:defRPr kern="1200">
                <a:solidFill>
                  <a:schemeClr val="tx1"/>
                </a:solidFill>
                <a:latin charset="0" panose="020f0502020204030204" pitchFamily="34" typeface="Calibri"/>
                <a:ea charset="-122" panose="02010600030101010101" pitchFamily="2" typeface="宋体"/>
                <a:cs typeface="+mn-cs"/>
              </a:defRPr>
            </a:lvl7pPr>
            <a:lvl8pPr algn="l" defTabSz="914400" eaLnBrk="1" hangingPunct="1" latinLnBrk="0" marL="3200400" rtl="0">
              <a:defRPr kern="1200">
                <a:solidFill>
                  <a:schemeClr val="tx1"/>
                </a:solidFill>
                <a:latin charset="0" panose="020f0502020204030204" pitchFamily="34" typeface="Calibri"/>
                <a:ea charset="-122" panose="02010600030101010101" pitchFamily="2" typeface="宋体"/>
                <a:cs typeface="+mn-cs"/>
              </a:defRPr>
            </a:lvl8pPr>
            <a:lvl9pPr algn="l" defTabSz="914400" eaLnBrk="1" hangingPunct="1" latinLnBrk="0" marL="3657600" rtl="0">
              <a:defRPr kern="1200">
                <a:solidFill>
                  <a:schemeClr val="tx1"/>
                </a:solidFill>
                <a:latin charset="0" panose="020f0502020204030204" pitchFamily="34" typeface="Calibri"/>
                <a:ea charset="-122" panose="02010600030101010101" pitchFamily="2" typeface="宋体"/>
                <a:cs typeface="+mn-cs"/>
              </a:defRPr>
            </a:lvl9pPr>
          </a:lstStyle>
          <a:p>
            <a:endParaRPr altLang="zh-CN" lang="zh-CN" sz="1600">
              <a:solidFill>
                <a:srgbClr val="000000"/>
              </a:solidFill>
              <a:sym charset="-122" pitchFamily="2" typeface="宋体"/>
            </a:endParaRPr>
          </a:p>
        </p:txBody>
      </p:sp>
      <p:sp>
        <p:nvSpPr>
          <p:cNvPr id="4" name="Freeform 6"/>
          <p:cNvSpPr>
            <a:spLocks noChangeArrowheads="1"/>
          </p:cNvSpPr>
          <p:nvPr/>
        </p:nvSpPr>
        <p:spPr bwMode="auto">
          <a:xfrm>
            <a:off x="5045074" y="1907384"/>
            <a:ext cx="2928938" cy="984250"/>
          </a:xfrm>
          <a:custGeom>
            <a:gdLst>
              <a:gd fmla="*/ 118 w 1330" name="T0"/>
              <a:gd fmla="*/ 225 h 447" name="T1"/>
              <a:gd fmla="*/ 102 w 1330" name="T2"/>
              <a:gd fmla="*/ 281 h 447" name="T3"/>
              <a:gd fmla="*/ 8 w 1330" name="T4"/>
              <a:gd fmla="*/ 434 h 447" name="T5"/>
              <a:gd fmla="*/ 0 w 1330" name="T6"/>
              <a:gd fmla="*/ 447 h 447" name="T7"/>
              <a:gd fmla="*/ 1250 w 1330" name="T8"/>
              <a:gd fmla="*/ 447 h 447" name="T9"/>
              <a:gd fmla="*/ 1280 w 1330" name="T10"/>
              <a:gd fmla="*/ 0 h 447" name="T11"/>
              <a:gd fmla="*/ 105 w 1330" name="T12"/>
              <a:gd fmla="*/ 0 h 447" name="T13"/>
              <a:gd fmla="*/ 118 w 1330" name="T14"/>
              <a:gd fmla="*/ 225 h 447" name="T15"/>
              <a:gd fmla="*/ 0 60000 65536" name="T16"/>
              <a:gd fmla="*/ 0 60000 65536" name="T17"/>
              <a:gd fmla="*/ 0 60000 65536" name="T18"/>
              <a:gd fmla="*/ 0 60000 65536" name="T19"/>
              <a:gd fmla="*/ 0 60000 65536" name="T20"/>
              <a:gd fmla="*/ 0 60000 65536" name="T21"/>
              <a:gd fmla="*/ 0 60000 65536" name="T22"/>
              <a:gd fmla="*/ 0 60000 65536" name="T23"/>
              <a:gd fmla="*/ 0 w 1330" name="T24"/>
              <a:gd fmla="*/ 0 h 447" name="T25"/>
              <a:gd fmla="*/ 1330 w 1330" name="T26"/>
              <a:gd fmla="*/ 447 h 447" name="T27"/>
            </a:gdLst>
            <a:cxnLst>
              <a:cxn ang="T16">
                <a:pos x="T0" y="T1"/>
              </a:cxn>
              <a:cxn ang="T17">
                <a:pos x="T2" y="T3"/>
              </a:cxn>
              <a:cxn ang="T18">
                <a:pos x="T4" y="T5"/>
              </a:cxn>
              <a:cxn ang="T19">
                <a:pos x="T6" y="T7"/>
              </a:cxn>
              <a:cxn ang="T20">
                <a:pos x="T8" y="T9"/>
              </a:cxn>
              <a:cxn ang="T21">
                <a:pos x="T10" y="T11"/>
              </a:cxn>
              <a:cxn ang="T22">
                <a:pos x="T12" y="T13"/>
              </a:cxn>
              <a:cxn ang="T23">
                <a:pos x="T14" y="T15"/>
              </a:cxn>
            </a:cxnLst>
            <a:rect b="T27" l="T24" r="T26" t="T25"/>
            <a:pathLst>
              <a:path h="447" w="1330">
                <a:moveTo>
                  <a:pt x="118" y="225"/>
                </a:moveTo>
                <a:cubicBezTo>
                  <a:pt x="121" y="237"/>
                  <a:pt x="116" y="242"/>
                  <a:pt x="102" y="281"/>
                </a:cubicBezTo>
                <a:cubicBezTo>
                  <a:pt x="89" y="321"/>
                  <a:pt x="18" y="422"/>
                  <a:pt x="8" y="434"/>
                </a:cubicBezTo>
                <a:cubicBezTo>
                  <a:pt x="5" y="438"/>
                  <a:pt x="2" y="442"/>
                  <a:pt x="0" y="447"/>
                </a:cubicBezTo>
                <a:cubicBezTo>
                  <a:pt x="1250" y="447"/>
                  <a:pt x="1250" y="447"/>
                  <a:pt x="1250" y="447"/>
                </a:cubicBezTo>
                <a:cubicBezTo>
                  <a:pt x="1330" y="289"/>
                  <a:pt x="1311" y="119"/>
                  <a:pt x="1280" y="0"/>
                </a:cubicBezTo>
                <a:cubicBezTo>
                  <a:pt x="105" y="0"/>
                  <a:pt x="105" y="0"/>
                  <a:pt x="105" y="0"/>
                </a:cubicBezTo>
                <a:cubicBezTo>
                  <a:pt x="85" y="125"/>
                  <a:pt x="118" y="225"/>
                  <a:pt x="118" y="225"/>
                </a:cubicBezTo>
              </a:path>
            </a:pathLst>
          </a:custGeom>
          <a:solidFill>
            <a:srgbClr val="92D050"/>
          </a:solidFill>
          <a:ln>
            <a:noFill/>
          </a:ln>
          <a:extLst/>
        </p:spPr>
        <p:txBody>
          <a:bodyPr/>
          <a:lstStyle>
            <a:defPPr>
              <a:defRPr lang="zh-CN"/>
            </a:defPPr>
            <a:lvl1pPr algn="l" eaLnBrk="0" fontAlgn="base" hangingPunct="0" rtl="0">
              <a:spcBef>
                <a:spcPct val="0"/>
              </a:spcBef>
              <a:spcAft>
                <a:spcPct val="0"/>
              </a:spcAft>
              <a:buFont charset="0" panose="020b0604020202020204" pitchFamily="34" typeface="Arial"/>
              <a:defRPr kern="1200">
                <a:solidFill>
                  <a:schemeClr val="tx1"/>
                </a:solidFill>
                <a:latin charset="0" panose="020f0502020204030204" pitchFamily="34" typeface="Calibri"/>
                <a:ea charset="-122" panose="02010600030101010101" pitchFamily="2" typeface="宋体"/>
                <a:cs typeface="+mn-cs"/>
              </a:defRPr>
            </a:lvl1pPr>
            <a:lvl2pPr algn="l" eaLnBrk="0" fontAlgn="base" hangingPunct="0" marL="457200" rtl="0">
              <a:spcBef>
                <a:spcPct val="0"/>
              </a:spcBef>
              <a:spcAft>
                <a:spcPct val="0"/>
              </a:spcAft>
              <a:buFont charset="0" panose="020b0604020202020204" pitchFamily="34" typeface="Arial"/>
              <a:defRPr kern="1200">
                <a:solidFill>
                  <a:schemeClr val="tx1"/>
                </a:solidFill>
                <a:latin charset="0" panose="020f0502020204030204" pitchFamily="34" typeface="Calibri"/>
                <a:ea charset="-122" panose="02010600030101010101" pitchFamily="2" typeface="宋体"/>
                <a:cs typeface="+mn-cs"/>
              </a:defRPr>
            </a:lvl2pPr>
            <a:lvl3pPr algn="l" eaLnBrk="0" fontAlgn="base" hangingPunct="0" marL="914400" rtl="0">
              <a:spcBef>
                <a:spcPct val="0"/>
              </a:spcBef>
              <a:spcAft>
                <a:spcPct val="0"/>
              </a:spcAft>
              <a:buFont charset="0" panose="020b0604020202020204" pitchFamily="34" typeface="Arial"/>
              <a:defRPr kern="1200">
                <a:solidFill>
                  <a:schemeClr val="tx1"/>
                </a:solidFill>
                <a:latin charset="0" panose="020f0502020204030204" pitchFamily="34" typeface="Calibri"/>
                <a:ea charset="-122" panose="02010600030101010101" pitchFamily="2" typeface="宋体"/>
                <a:cs typeface="+mn-cs"/>
              </a:defRPr>
            </a:lvl3pPr>
            <a:lvl4pPr algn="l" eaLnBrk="0" fontAlgn="base" hangingPunct="0" marL="1371600" rtl="0">
              <a:spcBef>
                <a:spcPct val="0"/>
              </a:spcBef>
              <a:spcAft>
                <a:spcPct val="0"/>
              </a:spcAft>
              <a:buFont charset="0" panose="020b0604020202020204" pitchFamily="34" typeface="Arial"/>
              <a:defRPr kern="1200">
                <a:solidFill>
                  <a:schemeClr val="tx1"/>
                </a:solidFill>
                <a:latin charset="0" panose="020f0502020204030204" pitchFamily="34" typeface="Calibri"/>
                <a:ea charset="-122" panose="02010600030101010101" pitchFamily="2" typeface="宋体"/>
                <a:cs typeface="+mn-cs"/>
              </a:defRPr>
            </a:lvl4pPr>
            <a:lvl5pPr algn="l" eaLnBrk="0" fontAlgn="base" hangingPunct="0" marL="1828800" rtl="0">
              <a:spcBef>
                <a:spcPct val="0"/>
              </a:spcBef>
              <a:spcAft>
                <a:spcPct val="0"/>
              </a:spcAft>
              <a:buFont charset="0" panose="020b0604020202020204" pitchFamily="34" typeface="Arial"/>
              <a:defRPr kern="1200">
                <a:solidFill>
                  <a:schemeClr val="tx1"/>
                </a:solidFill>
                <a:latin charset="0" panose="020f0502020204030204" pitchFamily="34" typeface="Calibri"/>
                <a:ea charset="-122" panose="02010600030101010101" pitchFamily="2" typeface="宋体"/>
                <a:cs typeface="+mn-cs"/>
              </a:defRPr>
            </a:lvl5pPr>
            <a:lvl6pPr algn="l" defTabSz="914400" eaLnBrk="1" hangingPunct="1" latinLnBrk="0" marL="2286000" rtl="0">
              <a:defRPr kern="1200">
                <a:solidFill>
                  <a:schemeClr val="tx1"/>
                </a:solidFill>
                <a:latin charset="0" panose="020f0502020204030204" pitchFamily="34" typeface="Calibri"/>
                <a:ea charset="-122" panose="02010600030101010101" pitchFamily="2" typeface="宋体"/>
                <a:cs typeface="+mn-cs"/>
              </a:defRPr>
            </a:lvl6pPr>
            <a:lvl7pPr algn="l" defTabSz="914400" eaLnBrk="1" hangingPunct="1" latinLnBrk="0" marL="2743200" rtl="0">
              <a:defRPr kern="1200">
                <a:solidFill>
                  <a:schemeClr val="tx1"/>
                </a:solidFill>
                <a:latin charset="0" panose="020f0502020204030204" pitchFamily="34" typeface="Calibri"/>
                <a:ea charset="-122" panose="02010600030101010101" pitchFamily="2" typeface="宋体"/>
                <a:cs typeface="+mn-cs"/>
              </a:defRPr>
            </a:lvl7pPr>
            <a:lvl8pPr algn="l" defTabSz="914400" eaLnBrk="1" hangingPunct="1" latinLnBrk="0" marL="3200400" rtl="0">
              <a:defRPr kern="1200">
                <a:solidFill>
                  <a:schemeClr val="tx1"/>
                </a:solidFill>
                <a:latin charset="0" panose="020f0502020204030204" pitchFamily="34" typeface="Calibri"/>
                <a:ea charset="-122" panose="02010600030101010101" pitchFamily="2" typeface="宋体"/>
                <a:cs typeface="+mn-cs"/>
              </a:defRPr>
            </a:lvl8pPr>
            <a:lvl9pPr algn="l" defTabSz="914400" eaLnBrk="1" hangingPunct="1" latinLnBrk="0" marL="3657600" rtl="0">
              <a:defRPr kern="1200">
                <a:solidFill>
                  <a:schemeClr val="tx1"/>
                </a:solidFill>
                <a:latin charset="0" panose="020f0502020204030204" pitchFamily="34" typeface="Calibri"/>
                <a:ea charset="-122" panose="02010600030101010101" pitchFamily="2" typeface="宋体"/>
                <a:cs typeface="+mn-cs"/>
              </a:defRPr>
            </a:lvl9pPr>
          </a:lstStyle>
          <a:p>
            <a:endParaRPr altLang="zh-CN" lang="zh-CN" sz="1600">
              <a:solidFill>
                <a:srgbClr val="000000"/>
              </a:solidFill>
              <a:sym charset="-122" pitchFamily="2" typeface="宋体"/>
            </a:endParaRPr>
          </a:p>
        </p:txBody>
      </p:sp>
      <p:sp>
        <p:nvSpPr>
          <p:cNvPr id="5" name="Freeform 7"/>
          <p:cNvSpPr>
            <a:spLocks noChangeArrowheads="1"/>
          </p:cNvSpPr>
          <p:nvPr/>
        </p:nvSpPr>
        <p:spPr bwMode="auto">
          <a:xfrm>
            <a:off x="5026024" y="2891634"/>
            <a:ext cx="2773363" cy="985837"/>
          </a:xfrm>
          <a:custGeom>
            <a:gdLst>
              <a:gd fmla="*/ 1 w 1258" name="T0"/>
              <a:gd fmla="*/ 25 h 447" name="T1"/>
              <a:gd fmla="*/ 20 w 1258" name="T2"/>
              <a:gd fmla="*/ 65 h 447" name="T3"/>
              <a:gd fmla="*/ 117 w 1258" name="T4"/>
              <a:gd fmla="*/ 80 h 447" name="T5"/>
              <a:gd fmla="*/ 131 w 1258" name="T6"/>
              <a:gd fmla="*/ 109 h 447" name="T7"/>
              <a:gd fmla="*/ 110 w 1258" name="T8"/>
              <a:gd fmla="*/ 130 h 447" name="T9"/>
              <a:gd fmla="*/ 100 w 1258" name="T10"/>
              <a:gd fmla="*/ 151 h 447" name="T11"/>
              <a:gd fmla="*/ 110 w 1258" name="T12"/>
              <a:gd fmla="*/ 175 h 447" name="T13"/>
              <a:gd fmla="*/ 138 w 1258" name="T14"/>
              <a:gd fmla="*/ 216 h 447" name="T15"/>
              <a:gd fmla="*/ 130 w 1258" name="T16"/>
              <a:gd fmla="*/ 228 h 447" name="T17"/>
              <a:gd fmla="*/ 122 w 1258" name="T18"/>
              <a:gd fmla="*/ 246 h 447" name="T19"/>
              <a:gd fmla="*/ 124 w 1258" name="T20"/>
              <a:gd fmla="*/ 273 h 447" name="T21"/>
              <a:gd fmla="*/ 170 w 1258" name="T22"/>
              <a:gd fmla="*/ 315 h 447" name="T23"/>
              <a:gd fmla="*/ 171 w 1258" name="T24"/>
              <a:gd fmla="*/ 329 h 447" name="T25"/>
              <a:gd fmla="*/ 179 w 1258" name="T26"/>
              <a:gd fmla="*/ 447 h 447" name="T27"/>
              <a:gd fmla="*/ 1116 w 1258" name="T28"/>
              <a:gd fmla="*/ 447 h 447" name="T29"/>
              <a:gd fmla="*/ 1083 w 1258" name="T30"/>
              <a:gd fmla="*/ 331 h 447" name="T31"/>
              <a:gd fmla="*/ 1190 w 1258" name="T32"/>
              <a:gd fmla="*/ 101 h 447" name="T33"/>
              <a:gd fmla="*/ 1258 w 1258" name="T34"/>
              <a:gd fmla="*/ 0 h 447" name="T35"/>
              <a:gd fmla="*/ 8 w 1258" name="T36"/>
              <a:gd fmla="*/ 0 h 447" name="T37"/>
              <a:gd fmla="*/ 1 w 1258" name="T38"/>
              <a:gd fmla="*/ 25 h 447"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w 1258" name="T60"/>
              <a:gd fmla="*/ 0 h 447" name="T61"/>
              <a:gd fmla="*/ 1258 w 1258" name="T62"/>
              <a:gd fmla="*/ 447 h 447" name="T63"/>
            </a:gd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b="T63" l="T60" r="T62" t="T61"/>
            <a:pathLst>
              <a:path h="447" w="1258">
                <a:moveTo>
                  <a:pt x="1" y="25"/>
                </a:moveTo>
                <a:cubicBezTo>
                  <a:pt x="0" y="43"/>
                  <a:pt x="7" y="58"/>
                  <a:pt x="20" y="65"/>
                </a:cubicBezTo>
                <a:cubicBezTo>
                  <a:pt x="33" y="73"/>
                  <a:pt x="117" y="80"/>
                  <a:pt x="117" y="80"/>
                </a:cubicBezTo>
                <a:cubicBezTo>
                  <a:pt x="131" y="109"/>
                  <a:pt x="131" y="109"/>
                  <a:pt x="131" y="109"/>
                </a:cubicBezTo>
                <a:cubicBezTo>
                  <a:pt x="131" y="109"/>
                  <a:pt x="117" y="122"/>
                  <a:pt x="110" y="130"/>
                </a:cubicBezTo>
                <a:cubicBezTo>
                  <a:pt x="104" y="139"/>
                  <a:pt x="102" y="143"/>
                  <a:pt x="100" y="151"/>
                </a:cubicBezTo>
                <a:cubicBezTo>
                  <a:pt x="99" y="160"/>
                  <a:pt x="105" y="169"/>
                  <a:pt x="110" y="175"/>
                </a:cubicBezTo>
                <a:cubicBezTo>
                  <a:pt x="114" y="182"/>
                  <a:pt x="138" y="216"/>
                  <a:pt x="138" y="216"/>
                </a:cubicBezTo>
                <a:cubicBezTo>
                  <a:pt x="138" y="216"/>
                  <a:pt x="134" y="222"/>
                  <a:pt x="130" y="228"/>
                </a:cubicBezTo>
                <a:cubicBezTo>
                  <a:pt x="125" y="235"/>
                  <a:pt x="122" y="246"/>
                  <a:pt x="122" y="246"/>
                </a:cubicBezTo>
                <a:cubicBezTo>
                  <a:pt x="119" y="254"/>
                  <a:pt x="119" y="263"/>
                  <a:pt x="124" y="273"/>
                </a:cubicBezTo>
                <a:cubicBezTo>
                  <a:pt x="130" y="282"/>
                  <a:pt x="165" y="309"/>
                  <a:pt x="170" y="315"/>
                </a:cubicBezTo>
                <a:cubicBezTo>
                  <a:pt x="174" y="322"/>
                  <a:pt x="171" y="329"/>
                  <a:pt x="171" y="329"/>
                </a:cubicBezTo>
                <a:cubicBezTo>
                  <a:pt x="154" y="381"/>
                  <a:pt x="165" y="422"/>
                  <a:pt x="179" y="447"/>
                </a:cubicBezTo>
                <a:cubicBezTo>
                  <a:pt x="1116" y="447"/>
                  <a:pt x="1116" y="447"/>
                  <a:pt x="1116" y="447"/>
                </a:cubicBezTo>
                <a:cubicBezTo>
                  <a:pt x="1100" y="402"/>
                  <a:pt x="1088" y="361"/>
                  <a:pt x="1083" y="331"/>
                </a:cubicBezTo>
                <a:cubicBezTo>
                  <a:pt x="1068" y="232"/>
                  <a:pt x="1190" y="101"/>
                  <a:pt x="1190" y="101"/>
                </a:cubicBezTo>
                <a:cubicBezTo>
                  <a:pt x="1218" y="68"/>
                  <a:pt x="1240" y="34"/>
                  <a:pt x="1258" y="0"/>
                </a:cubicBezTo>
                <a:cubicBezTo>
                  <a:pt x="8" y="0"/>
                  <a:pt x="8" y="0"/>
                  <a:pt x="8" y="0"/>
                </a:cubicBezTo>
                <a:cubicBezTo>
                  <a:pt x="4" y="7"/>
                  <a:pt x="2" y="14"/>
                  <a:pt x="1" y="25"/>
                </a:cubicBezTo>
              </a:path>
            </a:pathLst>
          </a:custGeom>
          <a:solidFill>
            <a:srgbClr val="FF9700"/>
          </a:solidFill>
          <a:ln>
            <a:noFill/>
          </a:ln>
          <a:extLst/>
        </p:spPr>
        <p:txBody>
          <a:bodyPr/>
          <a:lstStyle>
            <a:defPPr>
              <a:defRPr lang="zh-CN"/>
            </a:defPPr>
            <a:lvl1pPr algn="l" eaLnBrk="0" fontAlgn="base" hangingPunct="0" rtl="0">
              <a:spcBef>
                <a:spcPct val="0"/>
              </a:spcBef>
              <a:spcAft>
                <a:spcPct val="0"/>
              </a:spcAft>
              <a:buFont charset="0" panose="020b0604020202020204" pitchFamily="34" typeface="Arial"/>
              <a:defRPr kern="1200">
                <a:solidFill>
                  <a:schemeClr val="tx1"/>
                </a:solidFill>
                <a:latin charset="0" panose="020f0502020204030204" pitchFamily="34" typeface="Calibri"/>
                <a:ea charset="-122" panose="02010600030101010101" pitchFamily="2" typeface="宋体"/>
                <a:cs typeface="+mn-cs"/>
              </a:defRPr>
            </a:lvl1pPr>
            <a:lvl2pPr algn="l" eaLnBrk="0" fontAlgn="base" hangingPunct="0" marL="457200" rtl="0">
              <a:spcBef>
                <a:spcPct val="0"/>
              </a:spcBef>
              <a:spcAft>
                <a:spcPct val="0"/>
              </a:spcAft>
              <a:buFont charset="0" panose="020b0604020202020204" pitchFamily="34" typeface="Arial"/>
              <a:defRPr kern="1200">
                <a:solidFill>
                  <a:schemeClr val="tx1"/>
                </a:solidFill>
                <a:latin charset="0" panose="020f0502020204030204" pitchFamily="34" typeface="Calibri"/>
                <a:ea charset="-122" panose="02010600030101010101" pitchFamily="2" typeface="宋体"/>
                <a:cs typeface="+mn-cs"/>
              </a:defRPr>
            </a:lvl2pPr>
            <a:lvl3pPr algn="l" eaLnBrk="0" fontAlgn="base" hangingPunct="0" marL="914400" rtl="0">
              <a:spcBef>
                <a:spcPct val="0"/>
              </a:spcBef>
              <a:spcAft>
                <a:spcPct val="0"/>
              </a:spcAft>
              <a:buFont charset="0" panose="020b0604020202020204" pitchFamily="34" typeface="Arial"/>
              <a:defRPr kern="1200">
                <a:solidFill>
                  <a:schemeClr val="tx1"/>
                </a:solidFill>
                <a:latin charset="0" panose="020f0502020204030204" pitchFamily="34" typeface="Calibri"/>
                <a:ea charset="-122" panose="02010600030101010101" pitchFamily="2" typeface="宋体"/>
                <a:cs typeface="+mn-cs"/>
              </a:defRPr>
            </a:lvl3pPr>
            <a:lvl4pPr algn="l" eaLnBrk="0" fontAlgn="base" hangingPunct="0" marL="1371600" rtl="0">
              <a:spcBef>
                <a:spcPct val="0"/>
              </a:spcBef>
              <a:spcAft>
                <a:spcPct val="0"/>
              </a:spcAft>
              <a:buFont charset="0" panose="020b0604020202020204" pitchFamily="34" typeface="Arial"/>
              <a:defRPr kern="1200">
                <a:solidFill>
                  <a:schemeClr val="tx1"/>
                </a:solidFill>
                <a:latin charset="0" panose="020f0502020204030204" pitchFamily="34" typeface="Calibri"/>
                <a:ea charset="-122" panose="02010600030101010101" pitchFamily="2" typeface="宋体"/>
                <a:cs typeface="+mn-cs"/>
              </a:defRPr>
            </a:lvl4pPr>
            <a:lvl5pPr algn="l" eaLnBrk="0" fontAlgn="base" hangingPunct="0" marL="1828800" rtl="0">
              <a:spcBef>
                <a:spcPct val="0"/>
              </a:spcBef>
              <a:spcAft>
                <a:spcPct val="0"/>
              </a:spcAft>
              <a:buFont charset="0" panose="020b0604020202020204" pitchFamily="34" typeface="Arial"/>
              <a:defRPr kern="1200">
                <a:solidFill>
                  <a:schemeClr val="tx1"/>
                </a:solidFill>
                <a:latin charset="0" panose="020f0502020204030204" pitchFamily="34" typeface="Calibri"/>
                <a:ea charset="-122" panose="02010600030101010101" pitchFamily="2" typeface="宋体"/>
                <a:cs typeface="+mn-cs"/>
              </a:defRPr>
            </a:lvl5pPr>
            <a:lvl6pPr algn="l" defTabSz="914400" eaLnBrk="1" hangingPunct="1" latinLnBrk="0" marL="2286000" rtl="0">
              <a:defRPr kern="1200">
                <a:solidFill>
                  <a:schemeClr val="tx1"/>
                </a:solidFill>
                <a:latin charset="0" panose="020f0502020204030204" pitchFamily="34" typeface="Calibri"/>
                <a:ea charset="-122" panose="02010600030101010101" pitchFamily="2" typeface="宋体"/>
                <a:cs typeface="+mn-cs"/>
              </a:defRPr>
            </a:lvl6pPr>
            <a:lvl7pPr algn="l" defTabSz="914400" eaLnBrk="1" hangingPunct="1" latinLnBrk="0" marL="2743200" rtl="0">
              <a:defRPr kern="1200">
                <a:solidFill>
                  <a:schemeClr val="tx1"/>
                </a:solidFill>
                <a:latin charset="0" panose="020f0502020204030204" pitchFamily="34" typeface="Calibri"/>
                <a:ea charset="-122" panose="02010600030101010101" pitchFamily="2" typeface="宋体"/>
                <a:cs typeface="+mn-cs"/>
              </a:defRPr>
            </a:lvl7pPr>
            <a:lvl8pPr algn="l" defTabSz="914400" eaLnBrk="1" hangingPunct="1" latinLnBrk="0" marL="3200400" rtl="0">
              <a:defRPr kern="1200">
                <a:solidFill>
                  <a:schemeClr val="tx1"/>
                </a:solidFill>
                <a:latin charset="0" panose="020f0502020204030204" pitchFamily="34" typeface="Calibri"/>
                <a:ea charset="-122" panose="02010600030101010101" pitchFamily="2" typeface="宋体"/>
                <a:cs typeface="+mn-cs"/>
              </a:defRPr>
            </a:lvl8pPr>
            <a:lvl9pPr algn="l" defTabSz="914400" eaLnBrk="1" hangingPunct="1" latinLnBrk="0" marL="3657600" rtl="0">
              <a:defRPr kern="1200">
                <a:solidFill>
                  <a:schemeClr val="tx1"/>
                </a:solidFill>
                <a:latin charset="0" panose="020f0502020204030204" pitchFamily="34" typeface="Calibri"/>
                <a:ea charset="-122" panose="02010600030101010101" pitchFamily="2" typeface="宋体"/>
                <a:cs typeface="+mn-cs"/>
              </a:defRPr>
            </a:lvl9pPr>
          </a:lstStyle>
          <a:p>
            <a:endParaRPr altLang="zh-CN" lang="zh-CN" sz="1600">
              <a:solidFill>
                <a:srgbClr val="000000"/>
              </a:solidFill>
              <a:sym charset="-122" pitchFamily="2" typeface="宋体"/>
            </a:endParaRPr>
          </a:p>
        </p:txBody>
      </p:sp>
      <p:sp>
        <p:nvSpPr>
          <p:cNvPr id="6" name="Freeform 8"/>
          <p:cNvSpPr>
            <a:spLocks noChangeArrowheads="1"/>
          </p:cNvSpPr>
          <p:nvPr/>
        </p:nvSpPr>
        <p:spPr bwMode="auto">
          <a:xfrm>
            <a:off x="5421312" y="3875884"/>
            <a:ext cx="2471737" cy="985837"/>
          </a:xfrm>
          <a:custGeom>
            <a:gdLst>
              <a:gd fmla="*/ 22 w 1122" name="T0"/>
              <a:gd fmla="*/ 29 h 447" name="T1"/>
              <a:gd fmla="*/ 291 w 1122" name="T2"/>
              <a:gd fmla="*/ 13 h 447" name="T3"/>
              <a:gd fmla="*/ 357 w 1122" name="T4"/>
              <a:gd fmla="*/ 227 h 447" name="T5"/>
              <a:gd fmla="*/ 353 w 1122" name="T6"/>
              <a:gd fmla="*/ 227 h 447" name="T7"/>
              <a:gd fmla="*/ 140 w 1122" name="T8"/>
              <a:gd fmla="*/ 447 h 447" name="T9"/>
              <a:gd fmla="*/ 1055 w 1122" name="T10"/>
              <a:gd fmla="*/ 447 h 447" name="T11"/>
              <a:gd fmla="*/ 1122 w 1122" name="T12"/>
              <a:gd fmla="*/ 447 h 447" name="T13"/>
              <a:gd fmla="*/ 1038 w 1122" name="T14"/>
              <a:gd fmla="*/ 224 h 447" name="T15"/>
              <a:gd fmla="*/ 937 w 1122" name="T16"/>
              <a:gd fmla="*/ 0 h 447" name="T17"/>
              <a:gd fmla="*/ 0 w 1122" name="T18"/>
              <a:gd fmla="*/ 0 h 447" name="T19"/>
              <a:gd fmla="*/ 22 w 1122" name="T20"/>
              <a:gd fmla="*/ 29 h 447" name="T21"/>
              <a:gd fmla="*/ 0 60000 65536" name="T22"/>
              <a:gd fmla="*/ 0 60000 65536"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 fmla="*/ 0 w 1122" name="T33"/>
              <a:gd fmla="*/ 0 h 447" name="T34"/>
              <a:gd fmla="*/ 1122 w 1122" name="T35"/>
              <a:gd fmla="*/ 447 h 447" name="T36"/>
            </a:gd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b="T36" l="T33" r="T35" t="T34"/>
            <a:pathLst>
              <a:path h="447" w="1122">
                <a:moveTo>
                  <a:pt x="22" y="29"/>
                </a:moveTo>
                <a:cubicBezTo>
                  <a:pt x="73" y="71"/>
                  <a:pt x="257" y="9"/>
                  <a:pt x="291" y="13"/>
                </a:cubicBezTo>
                <a:cubicBezTo>
                  <a:pt x="316" y="17"/>
                  <a:pt x="345" y="158"/>
                  <a:pt x="357" y="227"/>
                </a:cubicBezTo>
                <a:cubicBezTo>
                  <a:pt x="353" y="227"/>
                  <a:pt x="353" y="227"/>
                  <a:pt x="353" y="227"/>
                </a:cubicBezTo>
                <a:cubicBezTo>
                  <a:pt x="353" y="227"/>
                  <a:pt x="194" y="418"/>
                  <a:pt x="140" y="447"/>
                </a:cubicBezTo>
                <a:cubicBezTo>
                  <a:pt x="1055" y="447"/>
                  <a:pt x="1055" y="447"/>
                  <a:pt x="1055" y="447"/>
                </a:cubicBezTo>
                <a:cubicBezTo>
                  <a:pt x="1122" y="447"/>
                  <a:pt x="1122" y="447"/>
                  <a:pt x="1122" y="447"/>
                </a:cubicBezTo>
                <a:cubicBezTo>
                  <a:pt x="1038" y="224"/>
                  <a:pt x="1038" y="224"/>
                  <a:pt x="1038" y="224"/>
                </a:cubicBezTo>
                <a:cubicBezTo>
                  <a:pt x="1004" y="162"/>
                  <a:pt x="965" y="76"/>
                  <a:pt x="937" y="0"/>
                </a:cubicBezTo>
                <a:cubicBezTo>
                  <a:pt x="0" y="0"/>
                  <a:pt x="0" y="0"/>
                  <a:pt x="0" y="0"/>
                </a:cubicBezTo>
                <a:cubicBezTo>
                  <a:pt x="8" y="15"/>
                  <a:pt x="18" y="25"/>
                  <a:pt x="22" y="29"/>
                </a:cubicBezTo>
                <a:close/>
              </a:path>
            </a:pathLst>
          </a:custGeom>
          <a:solidFill>
            <a:srgbClr val="942320"/>
          </a:solidFill>
          <a:ln>
            <a:noFill/>
          </a:ln>
          <a:extLst/>
        </p:spPr>
        <p:txBody>
          <a:bodyPr/>
          <a:lstStyle>
            <a:defPPr>
              <a:defRPr lang="zh-CN"/>
            </a:defPPr>
            <a:lvl1pPr algn="l" eaLnBrk="0" fontAlgn="base" hangingPunct="0" rtl="0">
              <a:spcBef>
                <a:spcPct val="0"/>
              </a:spcBef>
              <a:spcAft>
                <a:spcPct val="0"/>
              </a:spcAft>
              <a:buFont charset="0" panose="020b0604020202020204" pitchFamily="34" typeface="Arial"/>
              <a:defRPr kern="1200">
                <a:solidFill>
                  <a:schemeClr val="tx1"/>
                </a:solidFill>
                <a:latin charset="0" panose="020f0502020204030204" pitchFamily="34" typeface="Calibri"/>
                <a:ea charset="-122" panose="02010600030101010101" pitchFamily="2" typeface="宋体"/>
                <a:cs typeface="+mn-cs"/>
              </a:defRPr>
            </a:lvl1pPr>
            <a:lvl2pPr algn="l" eaLnBrk="0" fontAlgn="base" hangingPunct="0" marL="457200" rtl="0">
              <a:spcBef>
                <a:spcPct val="0"/>
              </a:spcBef>
              <a:spcAft>
                <a:spcPct val="0"/>
              </a:spcAft>
              <a:buFont charset="0" panose="020b0604020202020204" pitchFamily="34" typeface="Arial"/>
              <a:defRPr kern="1200">
                <a:solidFill>
                  <a:schemeClr val="tx1"/>
                </a:solidFill>
                <a:latin charset="0" panose="020f0502020204030204" pitchFamily="34" typeface="Calibri"/>
                <a:ea charset="-122" panose="02010600030101010101" pitchFamily="2" typeface="宋体"/>
                <a:cs typeface="+mn-cs"/>
              </a:defRPr>
            </a:lvl2pPr>
            <a:lvl3pPr algn="l" eaLnBrk="0" fontAlgn="base" hangingPunct="0" marL="914400" rtl="0">
              <a:spcBef>
                <a:spcPct val="0"/>
              </a:spcBef>
              <a:spcAft>
                <a:spcPct val="0"/>
              </a:spcAft>
              <a:buFont charset="0" panose="020b0604020202020204" pitchFamily="34" typeface="Arial"/>
              <a:defRPr kern="1200">
                <a:solidFill>
                  <a:schemeClr val="tx1"/>
                </a:solidFill>
                <a:latin charset="0" panose="020f0502020204030204" pitchFamily="34" typeface="Calibri"/>
                <a:ea charset="-122" panose="02010600030101010101" pitchFamily="2" typeface="宋体"/>
                <a:cs typeface="+mn-cs"/>
              </a:defRPr>
            </a:lvl3pPr>
            <a:lvl4pPr algn="l" eaLnBrk="0" fontAlgn="base" hangingPunct="0" marL="1371600" rtl="0">
              <a:spcBef>
                <a:spcPct val="0"/>
              </a:spcBef>
              <a:spcAft>
                <a:spcPct val="0"/>
              </a:spcAft>
              <a:buFont charset="0" panose="020b0604020202020204" pitchFamily="34" typeface="Arial"/>
              <a:defRPr kern="1200">
                <a:solidFill>
                  <a:schemeClr val="tx1"/>
                </a:solidFill>
                <a:latin charset="0" panose="020f0502020204030204" pitchFamily="34" typeface="Calibri"/>
                <a:ea charset="-122" panose="02010600030101010101" pitchFamily="2" typeface="宋体"/>
                <a:cs typeface="+mn-cs"/>
              </a:defRPr>
            </a:lvl4pPr>
            <a:lvl5pPr algn="l" eaLnBrk="0" fontAlgn="base" hangingPunct="0" marL="1828800" rtl="0">
              <a:spcBef>
                <a:spcPct val="0"/>
              </a:spcBef>
              <a:spcAft>
                <a:spcPct val="0"/>
              </a:spcAft>
              <a:buFont charset="0" panose="020b0604020202020204" pitchFamily="34" typeface="Arial"/>
              <a:defRPr kern="1200">
                <a:solidFill>
                  <a:schemeClr val="tx1"/>
                </a:solidFill>
                <a:latin charset="0" panose="020f0502020204030204" pitchFamily="34" typeface="Calibri"/>
                <a:ea charset="-122" panose="02010600030101010101" pitchFamily="2" typeface="宋体"/>
                <a:cs typeface="+mn-cs"/>
              </a:defRPr>
            </a:lvl5pPr>
            <a:lvl6pPr algn="l" defTabSz="914400" eaLnBrk="1" hangingPunct="1" latinLnBrk="0" marL="2286000" rtl="0">
              <a:defRPr kern="1200">
                <a:solidFill>
                  <a:schemeClr val="tx1"/>
                </a:solidFill>
                <a:latin charset="0" panose="020f0502020204030204" pitchFamily="34" typeface="Calibri"/>
                <a:ea charset="-122" panose="02010600030101010101" pitchFamily="2" typeface="宋体"/>
                <a:cs typeface="+mn-cs"/>
              </a:defRPr>
            </a:lvl6pPr>
            <a:lvl7pPr algn="l" defTabSz="914400" eaLnBrk="1" hangingPunct="1" latinLnBrk="0" marL="2743200" rtl="0">
              <a:defRPr kern="1200">
                <a:solidFill>
                  <a:schemeClr val="tx1"/>
                </a:solidFill>
                <a:latin charset="0" panose="020f0502020204030204" pitchFamily="34" typeface="Calibri"/>
                <a:ea charset="-122" panose="02010600030101010101" pitchFamily="2" typeface="宋体"/>
                <a:cs typeface="+mn-cs"/>
              </a:defRPr>
            </a:lvl7pPr>
            <a:lvl8pPr algn="l" defTabSz="914400" eaLnBrk="1" hangingPunct="1" latinLnBrk="0" marL="3200400" rtl="0">
              <a:defRPr kern="1200">
                <a:solidFill>
                  <a:schemeClr val="tx1"/>
                </a:solidFill>
                <a:latin charset="0" panose="020f0502020204030204" pitchFamily="34" typeface="Calibri"/>
                <a:ea charset="-122" panose="02010600030101010101" pitchFamily="2" typeface="宋体"/>
                <a:cs typeface="+mn-cs"/>
              </a:defRPr>
            </a:lvl8pPr>
            <a:lvl9pPr algn="l" defTabSz="914400" eaLnBrk="1" hangingPunct="1" latinLnBrk="0" marL="3657600" rtl="0">
              <a:defRPr kern="1200">
                <a:solidFill>
                  <a:schemeClr val="tx1"/>
                </a:solidFill>
                <a:latin charset="0" panose="020f0502020204030204" pitchFamily="34" typeface="Calibri"/>
                <a:ea charset="-122" panose="02010600030101010101" pitchFamily="2" typeface="宋体"/>
                <a:cs typeface="+mn-cs"/>
              </a:defRPr>
            </a:lvl9pPr>
          </a:lstStyle>
          <a:p>
            <a:endParaRPr altLang="zh-CN" lang="zh-CN" sz="1600">
              <a:solidFill>
                <a:srgbClr val="000000"/>
              </a:solidFill>
              <a:sym charset="-122" pitchFamily="2" typeface="宋体"/>
            </a:endParaRPr>
          </a:p>
        </p:txBody>
      </p:sp>
      <p:sp>
        <p:nvSpPr>
          <p:cNvPr id="7" name="TextBox 614"/>
          <p:cNvSpPr>
            <a:spLocks noChangeArrowheads="1"/>
          </p:cNvSpPr>
          <p:nvPr/>
        </p:nvSpPr>
        <p:spPr bwMode="auto">
          <a:xfrm>
            <a:off x="5614034" y="1385231"/>
            <a:ext cx="995680"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defPPr>
              <a:defRPr lang="zh-CN"/>
            </a:defPPr>
            <a:lvl1pPr algn="l" eaLnBrk="0" fontAlgn="base" hangingPunct="0" rtl="0">
              <a:spcBef>
                <a:spcPct val="0"/>
              </a:spcBef>
              <a:spcAft>
                <a:spcPct val="0"/>
              </a:spcAft>
              <a:buFont charset="0" panose="020b0604020202020204" pitchFamily="34" typeface="Arial"/>
              <a:defRPr kern="1200">
                <a:solidFill>
                  <a:schemeClr val="tx1"/>
                </a:solidFill>
                <a:latin charset="0" panose="020f0502020204030204" pitchFamily="34" typeface="Calibri"/>
                <a:ea charset="-122" panose="02010600030101010101" pitchFamily="2" typeface="宋体"/>
                <a:cs typeface="+mn-cs"/>
              </a:defRPr>
            </a:lvl1pPr>
            <a:lvl2pPr algn="l" eaLnBrk="0" fontAlgn="base" hangingPunct="0" marL="457200" rtl="0">
              <a:spcBef>
                <a:spcPct val="0"/>
              </a:spcBef>
              <a:spcAft>
                <a:spcPct val="0"/>
              </a:spcAft>
              <a:buFont charset="0" panose="020b0604020202020204" pitchFamily="34" typeface="Arial"/>
              <a:defRPr kern="1200">
                <a:solidFill>
                  <a:schemeClr val="tx1"/>
                </a:solidFill>
                <a:latin charset="0" panose="020f0502020204030204" pitchFamily="34" typeface="Calibri"/>
                <a:ea charset="-122" panose="02010600030101010101" pitchFamily="2" typeface="宋体"/>
                <a:cs typeface="+mn-cs"/>
              </a:defRPr>
            </a:lvl2pPr>
            <a:lvl3pPr algn="l" eaLnBrk="0" fontAlgn="base" hangingPunct="0" marL="914400" rtl="0">
              <a:spcBef>
                <a:spcPct val="0"/>
              </a:spcBef>
              <a:spcAft>
                <a:spcPct val="0"/>
              </a:spcAft>
              <a:buFont charset="0" panose="020b0604020202020204" pitchFamily="34" typeface="Arial"/>
              <a:defRPr kern="1200">
                <a:solidFill>
                  <a:schemeClr val="tx1"/>
                </a:solidFill>
                <a:latin charset="0" panose="020f0502020204030204" pitchFamily="34" typeface="Calibri"/>
                <a:ea charset="-122" panose="02010600030101010101" pitchFamily="2" typeface="宋体"/>
                <a:cs typeface="+mn-cs"/>
              </a:defRPr>
            </a:lvl3pPr>
            <a:lvl4pPr algn="l" eaLnBrk="0" fontAlgn="base" hangingPunct="0" marL="1371600" rtl="0">
              <a:spcBef>
                <a:spcPct val="0"/>
              </a:spcBef>
              <a:spcAft>
                <a:spcPct val="0"/>
              </a:spcAft>
              <a:buFont charset="0" panose="020b0604020202020204" pitchFamily="34" typeface="Arial"/>
              <a:defRPr kern="1200">
                <a:solidFill>
                  <a:schemeClr val="tx1"/>
                </a:solidFill>
                <a:latin charset="0" panose="020f0502020204030204" pitchFamily="34" typeface="Calibri"/>
                <a:ea charset="-122" panose="02010600030101010101" pitchFamily="2" typeface="宋体"/>
                <a:cs typeface="+mn-cs"/>
              </a:defRPr>
            </a:lvl4pPr>
            <a:lvl5pPr algn="l" eaLnBrk="0" fontAlgn="base" hangingPunct="0" marL="1828800" rtl="0">
              <a:spcBef>
                <a:spcPct val="0"/>
              </a:spcBef>
              <a:spcAft>
                <a:spcPct val="0"/>
              </a:spcAft>
              <a:buFont charset="0" panose="020b0604020202020204" pitchFamily="34" typeface="Arial"/>
              <a:defRPr kern="1200">
                <a:solidFill>
                  <a:schemeClr val="tx1"/>
                </a:solidFill>
                <a:latin charset="0" panose="020f0502020204030204" pitchFamily="34" typeface="Calibri"/>
                <a:ea charset="-122" panose="02010600030101010101" pitchFamily="2" typeface="宋体"/>
                <a:cs typeface="+mn-cs"/>
              </a:defRPr>
            </a:lvl5pPr>
            <a:lvl6pPr algn="l" defTabSz="914400" eaLnBrk="1" hangingPunct="1" latinLnBrk="0" marL="2286000" rtl="0">
              <a:defRPr kern="1200">
                <a:solidFill>
                  <a:schemeClr val="tx1"/>
                </a:solidFill>
                <a:latin charset="0" panose="020f0502020204030204" pitchFamily="34" typeface="Calibri"/>
                <a:ea charset="-122" panose="02010600030101010101" pitchFamily="2" typeface="宋体"/>
                <a:cs typeface="+mn-cs"/>
              </a:defRPr>
            </a:lvl6pPr>
            <a:lvl7pPr algn="l" defTabSz="914400" eaLnBrk="1" hangingPunct="1" latinLnBrk="0" marL="2743200" rtl="0">
              <a:defRPr kern="1200">
                <a:solidFill>
                  <a:schemeClr val="tx1"/>
                </a:solidFill>
                <a:latin charset="0" panose="020f0502020204030204" pitchFamily="34" typeface="Calibri"/>
                <a:ea charset="-122" panose="02010600030101010101" pitchFamily="2" typeface="宋体"/>
                <a:cs typeface="+mn-cs"/>
              </a:defRPr>
            </a:lvl7pPr>
            <a:lvl8pPr algn="l" defTabSz="914400" eaLnBrk="1" hangingPunct="1" latinLnBrk="0" marL="3200400" rtl="0">
              <a:defRPr kern="1200">
                <a:solidFill>
                  <a:schemeClr val="tx1"/>
                </a:solidFill>
                <a:latin charset="0" panose="020f0502020204030204" pitchFamily="34" typeface="Calibri"/>
                <a:ea charset="-122" panose="02010600030101010101" pitchFamily="2" typeface="宋体"/>
                <a:cs typeface="+mn-cs"/>
              </a:defRPr>
            </a:lvl8pPr>
            <a:lvl9pPr algn="l" defTabSz="914400" eaLnBrk="1" hangingPunct="1" latinLnBrk="0" marL="3657600" rtl="0">
              <a:defRPr kern="1200">
                <a:solidFill>
                  <a:schemeClr val="tx1"/>
                </a:solidFill>
                <a:latin charset="0" panose="020f0502020204030204" pitchFamily="34" typeface="Calibri"/>
                <a:ea charset="-122" panose="02010600030101010101" pitchFamily="2" typeface="宋体"/>
                <a:cs typeface="+mn-cs"/>
              </a:defRPr>
            </a:lvl9pPr>
          </a:lstStyle>
          <a:p>
            <a:pPr algn="ctr"/>
            <a:r>
              <a:rPr altLang="en-US" lang="zh-CN" sz="1600">
                <a:solidFill>
                  <a:schemeClr val="bg1"/>
                </a:solidFill>
                <a:latin charset="-122" pitchFamily="34" typeface="微软雅黑"/>
                <a:ea charset="-122" pitchFamily="34" typeface="微软雅黑"/>
                <a:sym charset="0" panose="020b0604020202020204" pitchFamily="34" typeface="Arial"/>
              </a:rPr>
              <a:t>添加标题</a:t>
            </a:r>
          </a:p>
        </p:txBody>
      </p:sp>
      <p:sp>
        <p:nvSpPr>
          <p:cNvPr id="8" name="矩形 7"/>
          <p:cNvSpPr>
            <a:spLocks noChangeArrowheads="1"/>
          </p:cNvSpPr>
          <p:nvPr/>
        </p:nvSpPr>
        <p:spPr bwMode="auto">
          <a:xfrm>
            <a:off x="1168399" y="1293021"/>
            <a:ext cx="4132263" cy="640080"/>
          </a:xfrm>
          <a:prstGeom prst="rect">
            <a:avLst/>
          </a:prstGeom>
          <a:noFill/>
          <a:ln>
            <a:noFill/>
          </a:ln>
          <a:extLst>
            <a:ext uri="{909E8E84-426E-40DD-AFC4-6F175D3DCCD1}">
              <a14:hiddenFill>
                <a:solidFill>
                  <a:srgbClr val="FFFFFF"/>
                </a:solidFill>
              </a14:hiddenFill>
            </a:ext>
            <a:ext uri="{91240B29-F687-4F45-9708-019B960494DF}">
              <a14:hiddenLine cmpd="sng" w="9525">
                <a:solidFill>
                  <a:srgbClr val="000000"/>
                </a:solidFill>
                <a:bevel/>
                <a:headEnd/>
                <a:tailEnd/>
              </a14:hiddenLine>
            </a:ext>
          </a:extLst>
        </p:spPr>
        <p:txBody>
          <a:bodyPr>
            <a:spAutoFit/>
          </a:bodyPr>
          <a:lstStyle>
            <a:defPPr>
              <a:defRPr lang="zh-CN"/>
            </a:defPPr>
            <a:lvl1pPr algn="l" eaLnBrk="0" fontAlgn="base" hangingPunct="0" rtl="0">
              <a:spcBef>
                <a:spcPct val="0"/>
              </a:spcBef>
              <a:spcAft>
                <a:spcPct val="0"/>
              </a:spcAft>
              <a:buFont charset="0" panose="020b0604020202020204" pitchFamily="34" typeface="Arial"/>
              <a:defRPr kern="1200">
                <a:solidFill>
                  <a:schemeClr val="tx1"/>
                </a:solidFill>
                <a:latin charset="0" panose="020f0502020204030204" pitchFamily="34" typeface="Calibri"/>
                <a:ea charset="-122" panose="02010600030101010101" pitchFamily="2" typeface="宋体"/>
                <a:cs typeface="+mn-cs"/>
              </a:defRPr>
            </a:lvl1pPr>
            <a:lvl2pPr algn="l" eaLnBrk="0" fontAlgn="base" hangingPunct="0" marL="457200" rtl="0">
              <a:spcBef>
                <a:spcPct val="0"/>
              </a:spcBef>
              <a:spcAft>
                <a:spcPct val="0"/>
              </a:spcAft>
              <a:buFont charset="0" panose="020b0604020202020204" pitchFamily="34" typeface="Arial"/>
              <a:defRPr kern="1200">
                <a:solidFill>
                  <a:schemeClr val="tx1"/>
                </a:solidFill>
                <a:latin charset="0" panose="020f0502020204030204" pitchFamily="34" typeface="Calibri"/>
                <a:ea charset="-122" panose="02010600030101010101" pitchFamily="2" typeface="宋体"/>
                <a:cs typeface="+mn-cs"/>
              </a:defRPr>
            </a:lvl2pPr>
            <a:lvl3pPr algn="l" eaLnBrk="0" fontAlgn="base" hangingPunct="0" marL="914400" rtl="0">
              <a:spcBef>
                <a:spcPct val="0"/>
              </a:spcBef>
              <a:spcAft>
                <a:spcPct val="0"/>
              </a:spcAft>
              <a:buFont charset="0" panose="020b0604020202020204" pitchFamily="34" typeface="Arial"/>
              <a:defRPr kern="1200">
                <a:solidFill>
                  <a:schemeClr val="tx1"/>
                </a:solidFill>
                <a:latin charset="0" panose="020f0502020204030204" pitchFamily="34" typeface="Calibri"/>
                <a:ea charset="-122" panose="02010600030101010101" pitchFamily="2" typeface="宋体"/>
                <a:cs typeface="+mn-cs"/>
              </a:defRPr>
            </a:lvl3pPr>
            <a:lvl4pPr algn="l" eaLnBrk="0" fontAlgn="base" hangingPunct="0" marL="1371600" rtl="0">
              <a:spcBef>
                <a:spcPct val="0"/>
              </a:spcBef>
              <a:spcAft>
                <a:spcPct val="0"/>
              </a:spcAft>
              <a:buFont charset="0" panose="020b0604020202020204" pitchFamily="34" typeface="Arial"/>
              <a:defRPr kern="1200">
                <a:solidFill>
                  <a:schemeClr val="tx1"/>
                </a:solidFill>
                <a:latin charset="0" panose="020f0502020204030204" pitchFamily="34" typeface="Calibri"/>
                <a:ea charset="-122" panose="02010600030101010101" pitchFamily="2" typeface="宋体"/>
                <a:cs typeface="+mn-cs"/>
              </a:defRPr>
            </a:lvl4pPr>
            <a:lvl5pPr algn="l" eaLnBrk="0" fontAlgn="base" hangingPunct="0" marL="1828800" rtl="0">
              <a:spcBef>
                <a:spcPct val="0"/>
              </a:spcBef>
              <a:spcAft>
                <a:spcPct val="0"/>
              </a:spcAft>
              <a:buFont charset="0" panose="020b0604020202020204" pitchFamily="34" typeface="Arial"/>
              <a:defRPr kern="1200">
                <a:solidFill>
                  <a:schemeClr val="tx1"/>
                </a:solidFill>
                <a:latin charset="0" panose="020f0502020204030204" pitchFamily="34" typeface="Calibri"/>
                <a:ea charset="-122" panose="02010600030101010101" pitchFamily="2" typeface="宋体"/>
                <a:cs typeface="+mn-cs"/>
              </a:defRPr>
            </a:lvl5pPr>
            <a:lvl6pPr algn="l" defTabSz="914400" eaLnBrk="1" hangingPunct="1" latinLnBrk="0" marL="2286000" rtl="0">
              <a:defRPr kern="1200">
                <a:solidFill>
                  <a:schemeClr val="tx1"/>
                </a:solidFill>
                <a:latin charset="0" panose="020f0502020204030204" pitchFamily="34" typeface="Calibri"/>
                <a:ea charset="-122" panose="02010600030101010101" pitchFamily="2" typeface="宋体"/>
                <a:cs typeface="+mn-cs"/>
              </a:defRPr>
            </a:lvl6pPr>
            <a:lvl7pPr algn="l" defTabSz="914400" eaLnBrk="1" hangingPunct="1" latinLnBrk="0" marL="2743200" rtl="0">
              <a:defRPr kern="1200">
                <a:solidFill>
                  <a:schemeClr val="tx1"/>
                </a:solidFill>
                <a:latin charset="0" panose="020f0502020204030204" pitchFamily="34" typeface="Calibri"/>
                <a:ea charset="-122" panose="02010600030101010101" pitchFamily="2" typeface="宋体"/>
                <a:cs typeface="+mn-cs"/>
              </a:defRPr>
            </a:lvl7pPr>
            <a:lvl8pPr algn="l" defTabSz="914400" eaLnBrk="1" hangingPunct="1" latinLnBrk="0" marL="3200400" rtl="0">
              <a:defRPr kern="1200">
                <a:solidFill>
                  <a:schemeClr val="tx1"/>
                </a:solidFill>
                <a:latin charset="0" panose="020f0502020204030204" pitchFamily="34" typeface="Calibri"/>
                <a:ea charset="-122" panose="02010600030101010101" pitchFamily="2" typeface="宋体"/>
                <a:cs typeface="+mn-cs"/>
              </a:defRPr>
            </a:lvl8pPr>
            <a:lvl9pPr algn="l" defTabSz="914400" eaLnBrk="1" hangingPunct="1" latinLnBrk="0" marL="3657600" rtl="0">
              <a:defRPr kern="1200">
                <a:solidFill>
                  <a:schemeClr val="tx1"/>
                </a:solidFill>
                <a:latin charset="0" panose="020f0502020204030204" pitchFamily="34" typeface="Calibri"/>
                <a:ea charset="-122" panose="02010600030101010101" pitchFamily="2" typeface="宋体"/>
                <a:cs typeface="+mn-cs"/>
              </a:defRPr>
            </a:lvl9pPr>
          </a:lstStyle>
          <a:p>
            <a:pPr algn="just"/>
            <a:r>
              <a:rPr altLang="en-US" lang="zh-CN" sz="1200">
                <a:solidFill>
                  <a:schemeClr val="tx1">
                    <a:lumMod val="65000"/>
                    <a:lumOff val="35000"/>
                  </a:schemeClr>
                </a:solidFill>
                <a:latin charset="-122" pitchFamily="34" typeface="微软雅黑"/>
                <a:ea charset="-122" pitchFamily="34" typeface="微软雅黑"/>
                <a:sym charset="-122" pitchFamily="34" typeface="微软雅黑"/>
              </a:rPr>
              <a:t>在这里输入内容文本在这里输入内容文本在这里输入内容文本在这里输入内容文本在这里输入内容文本在这里输入内容文本</a:t>
            </a:r>
          </a:p>
        </p:txBody>
      </p:sp>
      <p:sp>
        <p:nvSpPr>
          <p:cNvPr id="9" name="TextBox 626"/>
          <p:cNvSpPr>
            <a:spLocks noChangeArrowheads="1"/>
          </p:cNvSpPr>
          <p:nvPr/>
        </p:nvSpPr>
        <p:spPr bwMode="auto">
          <a:xfrm>
            <a:off x="6460172" y="2232821"/>
            <a:ext cx="995680"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defPPr>
              <a:defRPr lang="zh-CN"/>
            </a:defPPr>
            <a:lvl1pPr algn="l" eaLnBrk="0" fontAlgn="base" hangingPunct="0" rtl="0">
              <a:spcBef>
                <a:spcPct val="0"/>
              </a:spcBef>
              <a:spcAft>
                <a:spcPct val="0"/>
              </a:spcAft>
              <a:buFont charset="0" panose="020b0604020202020204" pitchFamily="34" typeface="Arial"/>
              <a:defRPr kern="1200">
                <a:solidFill>
                  <a:schemeClr val="tx1"/>
                </a:solidFill>
                <a:latin charset="0" panose="020f0502020204030204" pitchFamily="34" typeface="Calibri"/>
                <a:ea charset="-122" panose="02010600030101010101" pitchFamily="2" typeface="宋体"/>
                <a:cs typeface="+mn-cs"/>
              </a:defRPr>
            </a:lvl1pPr>
            <a:lvl2pPr algn="l" eaLnBrk="0" fontAlgn="base" hangingPunct="0" marL="457200" rtl="0">
              <a:spcBef>
                <a:spcPct val="0"/>
              </a:spcBef>
              <a:spcAft>
                <a:spcPct val="0"/>
              </a:spcAft>
              <a:buFont charset="0" panose="020b0604020202020204" pitchFamily="34" typeface="Arial"/>
              <a:defRPr kern="1200">
                <a:solidFill>
                  <a:schemeClr val="tx1"/>
                </a:solidFill>
                <a:latin charset="0" panose="020f0502020204030204" pitchFamily="34" typeface="Calibri"/>
                <a:ea charset="-122" panose="02010600030101010101" pitchFamily="2" typeface="宋体"/>
                <a:cs typeface="+mn-cs"/>
              </a:defRPr>
            </a:lvl2pPr>
            <a:lvl3pPr algn="l" eaLnBrk="0" fontAlgn="base" hangingPunct="0" marL="914400" rtl="0">
              <a:spcBef>
                <a:spcPct val="0"/>
              </a:spcBef>
              <a:spcAft>
                <a:spcPct val="0"/>
              </a:spcAft>
              <a:buFont charset="0" panose="020b0604020202020204" pitchFamily="34" typeface="Arial"/>
              <a:defRPr kern="1200">
                <a:solidFill>
                  <a:schemeClr val="tx1"/>
                </a:solidFill>
                <a:latin charset="0" panose="020f0502020204030204" pitchFamily="34" typeface="Calibri"/>
                <a:ea charset="-122" panose="02010600030101010101" pitchFamily="2" typeface="宋体"/>
                <a:cs typeface="+mn-cs"/>
              </a:defRPr>
            </a:lvl3pPr>
            <a:lvl4pPr algn="l" eaLnBrk="0" fontAlgn="base" hangingPunct="0" marL="1371600" rtl="0">
              <a:spcBef>
                <a:spcPct val="0"/>
              </a:spcBef>
              <a:spcAft>
                <a:spcPct val="0"/>
              </a:spcAft>
              <a:buFont charset="0" panose="020b0604020202020204" pitchFamily="34" typeface="Arial"/>
              <a:defRPr kern="1200">
                <a:solidFill>
                  <a:schemeClr val="tx1"/>
                </a:solidFill>
                <a:latin charset="0" panose="020f0502020204030204" pitchFamily="34" typeface="Calibri"/>
                <a:ea charset="-122" panose="02010600030101010101" pitchFamily="2" typeface="宋体"/>
                <a:cs typeface="+mn-cs"/>
              </a:defRPr>
            </a:lvl4pPr>
            <a:lvl5pPr algn="l" eaLnBrk="0" fontAlgn="base" hangingPunct="0" marL="1828800" rtl="0">
              <a:spcBef>
                <a:spcPct val="0"/>
              </a:spcBef>
              <a:spcAft>
                <a:spcPct val="0"/>
              </a:spcAft>
              <a:buFont charset="0" panose="020b0604020202020204" pitchFamily="34" typeface="Arial"/>
              <a:defRPr kern="1200">
                <a:solidFill>
                  <a:schemeClr val="tx1"/>
                </a:solidFill>
                <a:latin charset="0" panose="020f0502020204030204" pitchFamily="34" typeface="Calibri"/>
                <a:ea charset="-122" panose="02010600030101010101" pitchFamily="2" typeface="宋体"/>
                <a:cs typeface="+mn-cs"/>
              </a:defRPr>
            </a:lvl5pPr>
            <a:lvl6pPr algn="l" defTabSz="914400" eaLnBrk="1" hangingPunct="1" latinLnBrk="0" marL="2286000" rtl="0">
              <a:defRPr kern="1200">
                <a:solidFill>
                  <a:schemeClr val="tx1"/>
                </a:solidFill>
                <a:latin charset="0" panose="020f0502020204030204" pitchFamily="34" typeface="Calibri"/>
                <a:ea charset="-122" panose="02010600030101010101" pitchFamily="2" typeface="宋体"/>
                <a:cs typeface="+mn-cs"/>
              </a:defRPr>
            </a:lvl6pPr>
            <a:lvl7pPr algn="l" defTabSz="914400" eaLnBrk="1" hangingPunct="1" latinLnBrk="0" marL="2743200" rtl="0">
              <a:defRPr kern="1200">
                <a:solidFill>
                  <a:schemeClr val="tx1"/>
                </a:solidFill>
                <a:latin charset="0" panose="020f0502020204030204" pitchFamily="34" typeface="Calibri"/>
                <a:ea charset="-122" panose="02010600030101010101" pitchFamily="2" typeface="宋体"/>
                <a:cs typeface="+mn-cs"/>
              </a:defRPr>
            </a:lvl7pPr>
            <a:lvl8pPr algn="l" defTabSz="914400" eaLnBrk="1" hangingPunct="1" latinLnBrk="0" marL="3200400" rtl="0">
              <a:defRPr kern="1200">
                <a:solidFill>
                  <a:schemeClr val="tx1"/>
                </a:solidFill>
                <a:latin charset="0" panose="020f0502020204030204" pitchFamily="34" typeface="Calibri"/>
                <a:ea charset="-122" panose="02010600030101010101" pitchFamily="2" typeface="宋体"/>
                <a:cs typeface="+mn-cs"/>
              </a:defRPr>
            </a:lvl8pPr>
            <a:lvl9pPr algn="l" defTabSz="914400" eaLnBrk="1" hangingPunct="1" latinLnBrk="0" marL="3657600" rtl="0">
              <a:defRPr kern="1200">
                <a:solidFill>
                  <a:schemeClr val="tx1"/>
                </a:solidFill>
                <a:latin charset="0" panose="020f0502020204030204" pitchFamily="34" typeface="Calibri"/>
                <a:ea charset="-122" panose="02010600030101010101" pitchFamily="2" typeface="宋体"/>
                <a:cs typeface="+mn-cs"/>
              </a:defRPr>
            </a:lvl9pPr>
          </a:lstStyle>
          <a:p>
            <a:pPr algn="ctr"/>
            <a:r>
              <a:rPr altLang="en-US" lang="zh-CN" sz="1600">
                <a:solidFill>
                  <a:schemeClr val="bg1"/>
                </a:solidFill>
                <a:latin charset="-122" pitchFamily="34" typeface="微软雅黑"/>
                <a:ea charset="-122" pitchFamily="34" typeface="微软雅黑"/>
                <a:sym charset="0" panose="020b0604020202020204" pitchFamily="34" typeface="Arial"/>
              </a:rPr>
              <a:t>添加标题</a:t>
            </a:r>
          </a:p>
        </p:txBody>
      </p:sp>
      <p:sp>
        <p:nvSpPr>
          <p:cNvPr id="10" name="TextBox 627"/>
          <p:cNvSpPr>
            <a:spLocks noChangeArrowheads="1"/>
          </p:cNvSpPr>
          <p:nvPr/>
        </p:nvSpPr>
        <p:spPr bwMode="auto">
          <a:xfrm>
            <a:off x="5748178" y="3225009"/>
            <a:ext cx="995680"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defPPr>
              <a:defRPr lang="zh-CN"/>
            </a:defPPr>
            <a:lvl1pPr algn="l" eaLnBrk="0" fontAlgn="base" hangingPunct="0" rtl="0">
              <a:spcBef>
                <a:spcPct val="0"/>
              </a:spcBef>
              <a:spcAft>
                <a:spcPct val="0"/>
              </a:spcAft>
              <a:buFont charset="0" panose="020b0604020202020204" pitchFamily="34" typeface="Arial"/>
              <a:defRPr kern="1200">
                <a:solidFill>
                  <a:schemeClr val="tx1"/>
                </a:solidFill>
                <a:latin charset="0" panose="020f0502020204030204" pitchFamily="34" typeface="Calibri"/>
                <a:ea charset="-122" panose="02010600030101010101" pitchFamily="2" typeface="宋体"/>
                <a:cs typeface="+mn-cs"/>
              </a:defRPr>
            </a:lvl1pPr>
            <a:lvl2pPr algn="l" eaLnBrk="0" fontAlgn="base" hangingPunct="0" marL="457200" rtl="0">
              <a:spcBef>
                <a:spcPct val="0"/>
              </a:spcBef>
              <a:spcAft>
                <a:spcPct val="0"/>
              </a:spcAft>
              <a:buFont charset="0" panose="020b0604020202020204" pitchFamily="34" typeface="Arial"/>
              <a:defRPr kern="1200">
                <a:solidFill>
                  <a:schemeClr val="tx1"/>
                </a:solidFill>
                <a:latin charset="0" panose="020f0502020204030204" pitchFamily="34" typeface="Calibri"/>
                <a:ea charset="-122" panose="02010600030101010101" pitchFamily="2" typeface="宋体"/>
                <a:cs typeface="+mn-cs"/>
              </a:defRPr>
            </a:lvl2pPr>
            <a:lvl3pPr algn="l" eaLnBrk="0" fontAlgn="base" hangingPunct="0" marL="914400" rtl="0">
              <a:spcBef>
                <a:spcPct val="0"/>
              </a:spcBef>
              <a:spcAft>
                <a:spcPct val="0"/>
              </a:spcAft>
              <a:buFont charset="0" panose="020b0604020202020204" pitchFamily="34" typeface="Arial"/>
              <a:defRPr kern="1200">
                <a:solidFill>
                  <a:schemeClr val="tx1"/>
                </a:solidFill>
                <a:latin charset="0" panose="020f0502020204030204" pitchFamily="34" typeface="Calibri"/>
                <a:ea charset="-122" panose="02010600030101010101" pitchFamily="2" typeface="宋体"/>
                <a:cs typeface="+mn-cs"/>
              </a:defRPr>
            </a:lvl3pPr>
            <a:lvl4pPr algn="l" eaLnBrk="0" fontAlgn="base" hangingPunct="0" marL="1371600" rtl="0">
              <a:spcBef>
                <a:spcPct val="0"/>
              </a:spcBef>
              <a:spcAft>
                <a:spcPct val="0"/>
              </a:spcAft>
              <a:buFont charset="0" panose="020b0604020202020204" pitchFamily="34" typeface="Arial"/>
              <a:defRPr kern="1200">
                <a:solidFill>
                  <a:schemeClr val="tx1"/>
                </a:solidFill>
                <a:latin charset="0" panose="020f0502020204030204" pitchFamily="34" typeface="Calibri"/>
                <a:ea charset="-122" panose="02010600030101010101" pitchFamily="2" typeface="宋体"/>
                <a:cs typeface="+mn-cs"/>
              </a:defRPr>
            </a:lvl4pPr>
            <a:lvl5pPr algn="l" eaLnBrk="0" fontAlgn="base" hangingPunct="0" marL="1828800" rtl="0">
              <a:spcBef>
                <a:spcPct val="0"/>
              </a:spcBef>
              <a:spcAft>
                <a:spcPct val="0"/>
              </a:spcAft>
              <a:buFont charset="0" panose="020b0604020202020204" pitchFamily="34" typeface="Arial"/>
              <a:defRPr kern="1200">
                <a:solidFill>
                  <a:schemeClr val="tx1"/>
                </a:solidFill>
                <a:latin charset="0" panose="020f0502020204030204" pitchFamily="34" typeface="Calibri"/>
                <a:ea charset="-122" panose="02010600030101010101" pitchFamily="2" typeface="宋体"/>
                <a:cs typeface="+mn-cs"/>
              </a:defRPr>
            </a:lvl5pPr>
            <a:lvl6pPr algn="l" defTabSz="914400" eaLnBrk="1" hangingPunct="1" latinLnBrk="0" marL="2286000" rtl="0">
              <a:defRPr kern="1200">
                <a:solidFill>
                  <a:schemeClr val="tx1"/>
                </a:solidFill>
                <a:latin charset="0" panose="020f0502020204030204" pitchFamily="34" typeface="Calibri"/>
                <a:ea charset="-122" panose="02010600030101010101" pitchFamily="2" typeface="宋体"/>
                <a:cs typeface="+mn-cs"/>
              </a:defRPr>
            </a:lvl6pPr>
            <a:lvl7pPr algn="l" defTabSz="914400" eaLnBrk="1" hangingPunct="1" latinLnBrk="0" marL="2743200" rtl="0">
              <a:defRPr kern="1200">
                <a:solidFill>
                  <a:schemeClr val="tx1"/>
                </a:solidFill>
                <a:latin charset="0" panose="020f0502020204030204" pitchFamily="34" typeface="Calibri"/>
                <a:ea charset="-122" panose="02010600030101010101" pitchFamily="2" typeface="宋体"/>
                <a:cs typeface="+mn-cs"/>
              </a:defRPr>
            </a:lvl7pPr>
            <a:lvl8pPr algn="l" defTabSz="914400" eaLnBrk="1" hangingPunct="1" latinLnBrk="0" marL="3200400" rtl="0">
              <a:defRPr kern="1200">
                <a:solidFill>
                  <a:schemeClr val="tx1"/>
                </a:solidFill>
                <a:latin charset="0" panose="020f0502020204030204" pitchFamily="34" typeface="Calibri"/>
                <a:ea charset="-122" panose="02010600030101010101" pitchFamily="2" typeface="宋体"/>
                <a:cs typeface="+mn-cs"/>
              </a:defRPr>
            </a:lvl8pPr>
            <a:lvl9pPr algn="l" defTabSz="914400" eaLnBrk="1" hangingPunct="1" latinLnBrk="0" marL="3657600" rtl="0">
              <a:defRPr kern="1200">
                <a:solidFill>
                  <a:schemeClr val="tx1"/>
                </a:solidFill>
                <a:latin charset="0" panose="020f0502020204030204" pitchFamily="34" typeface="Calibri"/>
                <a:ea charset="-122" panose="02010600030101010101" pitchFamily="2" typeface="宋体"/>
                <a:cs typeface="+mn-cs"/>
              </a:defRPr>
            </a:lvl9pPr>
          </a:lstStyle>
          <a:p>
            <a:pPr algn="ctr"/>
            <a:r>
              <a:rPr altLang="en-US" lang="zh-CN" sz="1600">
                <a:solidFill>
                  <a:schemeClr val="bg1"/>
                </a:solidFill>
                <a:latin charset="-122" pitchFamily="34" typeface="微软雅黑"/>
                <a:ea charset="-122" pitchFamily="34" typeface="微软雅黑"/>
                <a:sym charset="0" panose="020b0604020202020204" pitchFamily="34" typeface="Arial"/>
              </a:rPr>
              <a:t>添加标题</a:t>
            </a:r>
          </a:p>
        </p:txBody>
      </p:sp>
      <p:sp>
        <p:nvSpPr>
          <p:cNvPr id="11" name="TextBox 628"/>
          <p:cNvSpPr>
            <a:spLocks noChangeArrowheads="1"/>
          </p:cNvSpPr>
          <p:nvPr/>
        </p:nvSpPr>
        <p:spPr bwMode="auto">
          <a:xfrm>
            <a:off x="6676866" y="4236246"/>
            <a:ext cx="995680"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defPPr>
              <a:defRPr lang="zh-CN"/>
            </a:defPPr>
            <a:lvl1pPr algn="l" eaLnBrk="0" fontAlgn="base" hangingPunct="0" rtl="0">
              <a:spcBef>
                <a:spcPct val="0"/>
              </a:spcBef>
              <a:spcAft>
                <a:spcPct val="0"/>
              </a:spcAft>
              <a:buFont charset="0" panose="020b0604020202020204" pitchFamily="34" typeface="Arial"/>
              <a:defRPr kern="1200">
                <a:solidFill>
                  <a:schemeClr val="tx1"/>
                </a:solidFill>
                <a:latin charset="0" panose="020f0502020204030204" pitchFamily="34" typeface="Calibri"/>
                <a:ea charset="-122" panose="02010600030101010101" pitchFamily="2" typeface="宋体"/>
                <a:cs typeface="+mn-cs"/>
              </a:defRPr>
            </a:lvl1pPr>
            <a:lvl2pPr algn="l" eaLnBrk="0" fontAlgn="base" hangingPunct="0" marL="457200" rtl="0">
              <a:spcBef>
                <a:spcPct val="0"/>
              </a:spcBef>
              <a:spcAft>
                <a:spcPct val="0"/>
              </a:spcAft>
              <a:buFont charset="0" panose="020b0604020202020204" pitchFamily="34" typeface="Arial"/>
              <a:defRPr kern="1200">
                <a:solidFill>
                  <a:schemeClr val="tx1"/>
                </a:solidFill>
                <a:latin charset="0" panose="020f0502020204030204" pitchFamily="34" typeface="Calibri"/>
                <a:ea charset="-122" panose="02010600030101010101" pitchFamily="2" typeface="宋体"/>
                <a:cs typeface="+mn-cs"/>
              </a:defRPr>
            </a:lvl2pPr>
            <a:lvl3pPr algn="l" eaLnBrk="0" fontAlgn="base" hangingPunct="0" marL="914400" rtl="0">
              <a:spcBef>
                <a:spcPct val="0"/>
              </a:spcBef>
              <a:spcAft>
                <a:spcPct val="0"/>
              </a:spcAft>
              <a:buFont charset="0" panose="020b0604020202020204" pitchFamily="34" typeface="Arial"/>
              <a:defRPr kern="1200">
                <a:solidFill>
                  <a:schemeClr val="tx1"/>
                </a:solidFill>
                <a:latin charset="0" panose="020f0502020204030204" pitchFamily="34" typeface="Calibri"/>
                <a:ea charset="-122" panose="02010600030101010101" pitchFamily="2" typeface="宋体"/>
                <a:cs typeface="+mn-cs"/>
              </a:defRPr>
            </a:lvl3pPr>
            <a:lvl4pPr algn="l" eaLnBrk="0" fontAlgn="base" hangingPunct="0" marL="1371600" rtl="0">
              <a:spcBef>
                <a:spcPct val="0"/>
              </a:spcBef>
              <a:spcAft>
                <a:spcPct val="0"/>
              </a:spcAft>
              <a:buFont charset="0" panose="020b0604020202020204" pitchFamily="34" typeface="Arial"/>
              <a:defRPr kern="1200">
                <a:solidFill>
                  <a:schemeClr val="tx1"/>
                </a:solidFill>
                <a:latin charset="0" panose="020f0502020204030204" pitchFamily="34" typeface="Calibri"/>
                <a:ea charset="-122" panose="02010600030101010101" pitchFamily="2" typeface="宋体"/>
                <a:cs typeface="+mn-cs"/>
              </a:defRPr>
            </a:lvl4pPr>
            <a:lvl5pPr algn="l" eaLnBrk="0" fontAlgn="base" hangingPunct="0" marL="1828800" rtl="0">
              <a:spcBef>
                <a:spcPct val="0"/>
              </a:spcBef>
              <a:spcAft>
                <a:spcPct val="0"/>
              </a:spcAft>
              <a:buFont charset="0" panose="020b0604020202020204" pitchFamily="34" typeface="Arial"/>
              <a:defRPr kern="1200">
                <a:solidFill>
                  <a:schemeClr val="tx1"/>
                </a:solidFill>
                <a:latin charset="0" panose="020f0502020204030204" pitchFamily="34" typeface="Calibri"/>
                <a:ea charset="-122" panose="02010600030101010101" pitchFamily="2" typeface="宋体"/>
                <a:cs typeface="+mn-cs"/>
              </a:defRPr>
            </a:lvl5pPr>
            <a:lvl6pPr algn="l" defTabSz="914400" eaLnBrk="1" hangingPunct="1" latinLnBrk="0" marL="2286000" rtl="0">
              <a:defRPr kern="1200">
                <a:solidFill>
                  <a:schemeClr val="tx1"/>
                </a:solidFill>
                <a:latin charset="0" panose="020f0502020204030204" pitchFamily="34" typeface="Calibri"/>
                <a:ea charset="-122" panose="02010600030101010101" pitchFamily="2" typeface="宋体"/>
                <a:cs typeface="+mn-cs"/>
              </a:defRPr>
            </a:lvl6pPr>
            <a:lvl7pPr algn="l" defTabSz="914400" eaLnBrk="1" hangingPunct="1" latinLnBrk="0" marL="2743200" rtl="0">
              <a:defRPr kern="1200">
                <a:solidFill>
                  <a:schemeClr val="tx1"/>
                </a:solidFill>
                <a:latin charset="0" panose="020f0502020204030204" pitchFamily="34" typeface="Calibri"/>
                <a:ea charset="-122" panose="02010600030101010101" pitchFamily="2" typeface="宋体"/>
                <a:cs typeface="+mn-cs"/>
              </a:defRPr>
            </a:lvl7pPr>
            <a:lvl8pPr algn="l" defTabSz="914400" eaLnBrk="1" hangingPunct="1" latinLnBrk="0" marL="3200400" rtl="0">
              <a:defRPr kern="1200">
                <a:solidFill>
                  <a:schemeClr val="tx1"/>
                </a:solidFill>
                <a:latin charset="0" panose="020f0502020204030204" pitchFamily="34" typeface="Calibri"/>
                <a:ea charset="-122" panose="02010600030101010101" pitchFamily="2" typeface="宋体"/>
                <a:cs typeface="+mn-cs"/>
              </a:defRPr>
            </a:lvl8pPr>
            <a:lvl9pPr algn="l" defTabSz="914400" eaLnBrk="1" hangingPunct="1" latinLnBrk="0" marL="3657600" rtl="0">
              <a:defRPr kern="1200">
                <a:solidFill>
                  <a:schemeClr val="tx1"/>
                </a:solidFill>
                <a:latin charset="0" panose="020f0502020204030204" pitchFamily="34" typeface="Calibri"/>
                <a:ea charset="-122" panose="02010600030101010101" pitchFamily="2" typeface="宋体"/>
                <a:cs typeface="+mn-cs"/>
              </a:defRPr>
            </a:lvl9pPr>
          </a:lstStyle>
          <a:p>
            <a:pPr algn="ctr"/>
            <a:r>
              <a:rPr altLang="en-US" lang="zh-CN" sz="1600">
                <a:solidFill>
                  <a:schemeClr val="bg1"/>
                </a:solidFill>
                <a:latin charset="-122" pitchFamily="34" typeface="微软雅黑"/>
                <a:ea charset="-122" pitchFamily="34" typeface="微软雅黑"/>
                <a:sym charset="0" panose="020b0604020202020204" pitchFamily="34" typeface="Arial"/>
              </a:rPr>
              <a:t>添加标题</a:t>
            </a:r>
          </a:p>
        </p:txBody>
      </p:sp>
      <p:sp>
        <p:nvSpPr>
          <p:cNvPr id="12" name="任意多边形 11"/>
          <p:cNvSpPr>
            <a:spLocks noChangeArrowheads="1"/>
          </p:cNvSpPr>
          <p:nvPr/>
        </p:nvSpPr>
        <p:spPr bwMode="auto">
          <a:xfrm>
            <a:off x="1185862" y="1901034"/>
            <a:ext cx="6678612" cy="46037"/>
          </a:xfrm>
          <a:custGeom>
            <a:gdLst>
              <a:gd fmla="*/ 4397828 w 4397828" name="T0"/>
              <a:gd fmla="*/ 0 h 46990" name="T1"/>
              <a:gd fmla="*/ 4397828 w 4397828" name="T2"/>
              <a:gd fmla="*/ 0 h 46990" name="T3"/>
              <a:gd fmla="*/ 0 w 4397828" name="T4"/>
              <a:gd fmla="*/ 0 h 46990" name="T5"/>
              <a:gd fmla="*/ 0 60000 65536" name="T6"/>
              <a:gd fmla="*/ 0 60000 65536" name="T7"/>
              <a:gd fmla="*/ 0 60000 65536" name="T8"/>
              <a:gd fmla="*/ 0 w 4397828" name="T9"/>
              <a:gd fmla="*/ 0 h 46990" name="T10"/>
              <a:gd fmla="*/ 4397828 w 4397828" name="T11"/>
              <a:gd fmla="*/ 46990 h 46990" name="T12"/>
            </a:gdLst>
            <a:cxnLst>
              <a:cxn ang="T6">
                <a:pos x="T0" y="T1"/>
              </a:cxn>
              <a:cxn ang="T7">
                <a:pos x="T2" y="T3"/>
              </a:cxn>
              <a:cxn ang="T8">
                <a:pos x="T4" y="T5"/>
              </a:cxn>
            </a:cxnLst>
            <a:rect b="T12" l="T9" r="T11" t="T10"/>
            <a:pathLst>
              <a:path h="46990" w="4397828">
                <a:moveTo>
                  <a:pt x="4397828" y="0"/>
                </a:moveTo>
                <a:lnTo>
                  <a:pt x="4397828" y="0"/>
                </a:lnTo>
                <a:lnTo>
                  <a:pt x="0" y="0"/>
                </a:lnTo>
              </a:path>
            </a:pathLst>
          </a:custGeom>
          <a:noFill/>
          <a:ln cap="flat" cmpd="sng" w="12700">
            <a:solidFill>
              <a:srgbClr val="7F7F7F"/>
            </a:solidFill>
            <a:prstDash val="sysDash"/>
            <a:bevel/>
          </a:ln>
          <a:extLst>
            <a:ext uri="{909E8E84-426E-40DD-AFC4-6F175D3DCCD1}">
              <a14:hiddenFill>
                <a:solidFill>
                  <a:srgbClr val="FFFFFF"/>
                </a:solidFill>
              </a14:hiddenFill>
            </a:ext>
          </a:extLst>
        </p:spPr>
        <p:txBody>
          <a:bodyPr anchor="ctr"/>
          <a:lstStyle>
            <a:defPPr>
              <a:defRPr lang="zh-CN"/>
            </a:defPPr>
            <a:lvl1pPr algn="l" eaLnBrk="0" fontAlgn="base" hangingPunct="0" rtl="0">
              <a:spcBef>
                <a:spcPct val="0"/>
              </a:spcBef>
              <a:spcAft>
                <a:spcPct val="0"/>
              </a:spcAft>
              <a:buFont charset="0" panose="020b0604020202020204" pitchFamily="34" typeface="Arial"/>
              <a:defRPr kern="1200">
                <a:solidFill>
                  <a:schemeClr val="tx1"/>
                </a:solidFill>
                <a:latin charset="0" panose="020f0502020204030204" pitchFamily="34" typeface="Calibri"/>
                <a:ea charset="-122" panose="02010600030101010101" pitchFamily="2" typeface="宋体"/>
                <a:cs typeface="+mn-cs"/>
              </a:defRPr>
            </a:lvl1pPr>
            <a:lvl2pPr algn="l" eaLnBrk="0" fontAlgn="base" hangingPunct="0" marL="457200" rtl="0">
              <a:spcBef>
                <a:spcPct val="0"/>
              </a:spcBef>
              <a:spcAft>
                <a:spcPct val="0"/>
              </a:spcAft>
              <a:buFont charset="0" panose="020b0604020202020204" pitchFamily="34" typeface="Arial"/>
              <a:defRPr kern="1200">
                <a:solidFill>
                  <a:schemeClr val="tx1"/>
                </a:solidFill>
                <a:latin charset="0" panose="020f0502020204030204" pitchFamily="34" typeface="Calibri"/>
                <a:ea charset="-122" panose="02010600030101010101" pitchFamily="2" typeface="宋体"/>
                <a:cs typeface="+mn-cs"/>
              </a:defRPr>
            </a:lvl2pPr>
            <a:lvl3pPr algn="l" eaLnBrk="0" fontAlgn="base" hangingPunct="0" marL="914400" rtl="0">
              <a:spcBef>
                <a:spcPct val="0"/>
              </a:spcBef>
              <a:spcAft>
                <a:spcPct val="0"/>
              </a:spcAft>
              <a:buFont charset="0" panose="020b0604020202020204" pitchFamily="34" typeface="Arial"/>
              <a:defRPr kern="1200">
                <a:solidFill>
                  <a:schemeClr val="tx1"/>
                </a:solidFill>
                <a:latin charset="0" panose="020f0502020204030204" pitchFamily="34" typeface="Calibri"/>
                <a:ea charset="-122" panose="02010600030101010101" pitchFamily="2" typeface="宋体"/>
                <a:cs typeface="+mn-cs"/>
              </a:defRPr>
            </a:lvl3pPr>
            <a:lvl4pPr algn="l" eaLnBrk="0" fontAlgn="base" hangingPunct="0" marL="1371600" rtl="0">
              <a:spcBef>
                <a:spcPct val="0"/>
              </a:spcBef>
              <a:spcAft>
                <a:spcPct val="0"/>
              </a:spcAft>
              <a:buFont charset="0" panose="020b0604020202020204" pitchFamily="34" typeface="Arial"/>
              <a:defRPr kern="1200">
                <a:solidFill>
                  <a:schemeClr val="tx1"/>
                </a:solidFill>
                <a:latin charset="0" panose="020f0502020204030204" pitchFamily="34" typeface="Calibri"/>
                <a:ea charset="-122" panose="02010600030101010101" pitchFamily="2" typeface="宋体"/>
                <a:cs typeface="+mn-cs"/>
              </a:defRPr>
            </a:lvl4pPr>
            <a:lvl5pPr algn="l" eaLnBrk="0" fontAlgn="base" hangingPunct="0" marL="1828800" rtl="0">
              <a:spcBef>
                <a:spcPct val="0"/>
              </a:spcBef>
              <a:spcAft>
                <a:spcPct val="0"/>
              </a:spcAft>
              <a:buFont charset="0" panose="020b0604020202020204" pitchFamily="34" typeface="Arial"/>
              <a:defRPr kern="1200">
                <a:solidFill>
                  <a:schemeClr val="tx1"/>
                </a:solidFill>
                <a:latin charset="0" panose="020f0502020204030204" pitchFamily="34" typeface="Calibri"/>
                <a:ea charset="-122" panose="02010600030101010101" pitchFamily="2" typeface="宋体"/>
                <a:cs typeface="+mn-cs"/>
              </a:defRPr>
            </a:lvl5pPr>
            <a:lvl6pPr algn="l" defTabSz="914400" eaLnBrk="1" hangingPunct="1" latinLnBrk="0" marL="2286000" rtl="0">
              <a:defRPr kern="1200">
                <a:solidFill>
                  <a:schemeClr val="tx1"/>
                </a:solidFill>
                <a:latin charset="0" panose="020f0502020204030204" pitchFamily="34" typeface="Calibri"/>
                <a:ea charset="-122" panose="02010600030101010101" pitchFamily="2" typeface="宋体"/>
                <a:cs typeface="+mn-cs"/>
              </a:defRPr>
            </a:lvl6pPr>
            <a:lvl7pPr algn="l" defTabSz="914400" eaLnBrk="1" hangingPunct="1" latinLnBrk="0" marL="2743200" rtl="0">
              <a:defRPr kern="1200">
                <a:solidFill>
                  <a:schemeClr val="tx1"/>
                </a:solidFill>
                <a:latin charset="0" panose="020f0502020204030204" pitchFamily="34" typeface="Calibri"/>
                <a:ea charset="-122" panose="02010600030101010101" pitchFamily="2" typeface="宋体"/>
                <a:cs typeface="+mn-cs"/>
              </a:defRPr>
            </a:lvl7pPr>
            <a:lvl8pPr algn="l" defTabSz="914400" eaLnBrk="1" hangingPunct="1" latinLnBrk="0" marL="3200400" rtl="0">
              <a:defRPr kern="1200">
                <a:solidFill>
                  <a:schemeClr val="tx1"/>
                </a:solidFill>
                <a:latin charset="0" panose="020f0502020204030204" pitchFamily="34" typeface="Calibri"/>
                <a:ea charset="-122" panose="02010600030101010101" pitchFamily="2" typeface="宋体"/>
                <a:cs typeface="+mn-cs"/>
              </a:defRPr>
            </a:lvl8pPr>
            <a:lvl9pPr algn="l" defTabSz="914400" eaLnBrk="1" hangingPunct="1" latinLnBrk="0" marL="3657600" rtl="0">
              <a:defRPr kern="1200">
                <a:solidFill>
                  <a:schemeClr val="tx1"/>
                </a:solidFill>
                <a:latin charset="0" panose="020f0502020204030204" pitchFamily="34" typeface="Calibri"/>
                <a:ea charset="-122" panose="02010600030101010101" pitchFamily="2" typeface="宋体"/>
                <a:cs typeface="+mn-cs"/>
              </a:defRPr>
            </a:lvl9pPr>
          </a:lstStyle>
          <a:p>
            <a:pPr algn="ctr"/>
            <a:endParaRPr altLang="zh-CN" lang="zh-CN">
              <a:solidFill>
                <a:srgbClr val="FFFFFF"/>
              </a:solidFill>
              <a:latin charset="-122" pitchFamily="2" typeface="宋体"/>
              <a:sym charset="-122" pitchFamily="2" typeface="宋体"/>
            </a:endParaRPr>
          </a:p>
        </p:txBody>
      </p:sp>
      <p:sp>
        <p:nvSpPr>
          <p:cNvPr id="13" name="矩形 12"/>
          <p:cNvSpPr>
            <a:spLocks noChangeArrowheads="1"/>
          </p:cNvSpPr>
          <p:nvPr/>
        </p:nvSpPr>
        <p:spPr bwMode="auto">
          <a:xfrm>
            <a:off x="1168399" y="2162971"/>
            <a:ext cx="3876675" cy="640080"/>
          </a:xfrm>
          <a:prstGeom prst="rect">
            <a:avLst/>
          </a:prstGeom>
          <a:noFill/>
          <a:ln>
            <a:noFill/>
          </a:ln>
          <a:extLst>
            <a:ext uri="{909E8E84-426E-40DD-AFC4-6F175D3DCCD1}">
              <a14:hiddenFill>
                <a:solidFill>
                  <a:srgbClr val="FFFFFF"/>
                </a:solidFill>
              </a14:hiddenFill>
            </a:ext>
            <a:ext uri="{91240B29-F687-4F45-9708-019B960494DF}">
              <a14:hiddenLine cmpd="sng" w="9525">
                <a:solidFill>
                  <a:srgbClr val="000000"/>
                </a:solidFill>
                <a:bevel/>
                <a:headEnd/>
                <a:tailEnd/>
              </a14:hiddenLine>
            </a:ext>
          </a:extLst>
        </p:spPr>
        <p:txBody>
          <a:bodyPr>
            <a:spAutoFit/>
          </a:bodyPr>
          <a:lstStyle>
            <a:defPPr>
              <a:defRPr lang="zh-CN"/>
            </a:defPPr>
            <a:lvl1pPr algn="l" eaLnBrk="0" fontAlgn="base" hangingPunct="0" rtl="0">
              <a:spcBef>
                <a:spcPct val="0"/>
              </a:spcBef>
              <a:spcAft>
                <a:spcPct val="0"/>
              </a:spcAft>
              <a:buFont charset="0" panose="020b0604020202020204" pitchFamily="34" typeface="Arial"/>
              <a:defRPr kern="1200">
                <a:solidFill>
                  <a:schemeClr val="tx1"/>
                </a:solidFill>
                <a:latin charset="0" panose="020f0502020204030204" pitchFamily="34" typeface="Calibri"/>
                <a:ea charset="-122" panose="02010600030101010101" pitchFamily="2" typeface="宋体"/>
                <a:cs typeface="+mn-cs"/>
              </a:defRPr>
            </a:lvl1pPr>
            <a:lvl2pPr algn="l" eaLnBrk="0" fontAlgn="base" hangingPunct="0" marL="457200" rtl="0">
              <a:spcBef>
                <a:spcPct val="0"/>
              </a:spcBef>
              <a:spcAft>
                <a:spcPct val="0"/>
              </a:spcAft>
              <a:buFont charset="0" panose="020b0604020202020204" pitchFamily="34" typeface="Arial"/>
              <a:defRPr kern="1200">
                <a:solidFill>
                  <a:schemeClr val="tx1"/>
                </a:solidFill>
                <a:latin charset="0" panose="020f0502020204030204" pitchFamily="34" typeface="Calibri"/>
                <a:ea charset="-122" panose="02010600030101010101" pitchFamily="2" typeface="宋体"/>
                <a:cs typeface="+mn-cs"/>
              </a:defRPr>
            </a:lvl2pPr>
            <a:lvl3pPr algn="l" eaLnBrk="0" fontAlgn="base" hangingPunct="0" marL="914400" rtl="0">
              <a:spcBef>
                <a:spcPct val="0"/>
              </a:spcBef>
              <a:spcAft>
                <a:spcPct val="0"/>
              </a:spcAft>
              <a:buFont charset="0" panose="020b0604020202020204" pitchFamily="34" typeface="Arial"/>
              <a:defRPr kern="1200">
                <a:solidFill>
                  <a:schemeClr val="tx1"/>
                </a:solidFill>
                <a:latin charset="0" panose="020f0502020204030204" pitchFamily="34" typeface="Calibri"/>
                <a:ea charset="-122" panose="02010600030101010101" pitchFamily="2" typeface="宋体"/>
                <a:cs typeface="+mn-cs"/>
              </a:defRPr>
            </a:lvl3pPr>
            <a:lvl4pPr algn="l" eaLnBrk="0" fontAlgn="base" hangingPunct="0" marL="1371600" rtl="0">
              <a:spcBef>
                <a:spcPct val="0"/>
              </a:spcBef>
              <a:spcAft>
                <a:spcPct val="0"/>
              </a:spcAft>
              <a:buFont charset="0" panose="020b0604020202020204" pitchFamily="34" typeface="Arial"/>
              <a:defRPr kern="1200">
                <a:solidFill>
                  <a:schemeClr val="tx1"/>
                </a:solidFill>
                <a:latin charset="0" panose="020f0502020204030204" pitchFamily="34" typeface="Calibri"/>
                <a:ea charset="-122" panose="02010600030101010101" pitchFamily="2" typeface="宋体"/>
                <a:cs typeface="+mn-cs"/>
              </a:defRPr>
            </a:lvl4pPr>
            <a:lvl5pPr algn="l" eaLnBrk="0" fontAlgn="base" hangingPunct="0" marL="1828800" rtl="0">
              <a:spcBef>
                <a:spcPct val="0"/>
              </a:spcBef>
              <a:spcAft>
                <a:spcPct val="0"/>
              </a:spcAft>
              <a:buFont charset="0" panose="020b0604020202020204" pitchFamily="34" typeface="Arial"/>
              <a:defRPr kern="1200">
                <a:solidFill>
                  <a:schemeClr val="tx1"/>
                </a:solidFill>
                <a:latin charset="0" panose="020f0502020204030204" pitchFamily="34" typeface="Calibri"/>
                <a:ea charset="-122" panose="02010600030101010101" pitchFamily="2" typeface="宋体"/>
                <a:cs typeface="+mn-cs"/>
              </a:defRPr>
            </a:lvl5pPr>
            <a:lvl6pPr algn="l" defTabSz="914400" eaLnBrk="1" hangingPunct="1" latinLnBrk="0" marL="2286000" rtl="0">
              <a:defRPr kern="1200">
                <a:solidFill>
                  <a:schemeClr val="tx1"/>
                </a:solidFill>
                <a:latin charset="0" panose="020f0502020204030204" pitchFamily="34" typeface="Calibri"/>
                <a:ea charset="-122" panose="02010600030101010101" pitchFamily="2" typeface="宋体"/>
                <a:cs typeface="+mn-cs"/>
              </a:defRPr>
            </a:lvl6pPr>
            <a:lvl7pPr algn="l" defTabSz="914400" eaLnBrk="1" hangingPunct="1" latinLnBrk="0" marL="2743200" rtl="0">
              <a:defRPr kern="1200">
                <a:solidFill>
                  <a:schemeClr val="tx1"/>
                </a:solidFill>
                <a:latin charset="0" panose="020f0502020204030204" pitchFamily="34" typeface="Calibri"/>
                <a:ea charset="-122" panose="02010600030101010101" pitchFamily="2" typeface="宋体"/>
                <a:cs typeface="+mn-cs"/>
              </a:defRPr>
            </a:lvl7pPr>
            <a:lvl8pPr algn="l" defTabSz="914400" eaLnBrk="1" hangingPunct="1" latinLnBrk="0" marL="3200400" rtl="0">
              <a:defRPr kern="1200">
                <a:solidFill>
                  <a:schemeClr val="tx1"/>
                </a:solidFill>
                <a:latin charset="0" panose="020f0502020204030204" pitchFamily="34" typeface="Calibri"/>
                <a:ea charset="-122" panose="02010600030101010101" pitchFamily="2" typeface="宋体"/>
                <a:cs typeface="+mn-cs"/>
              </a:defRPr>
            </a:lvl8pPr>
            <a:lvl9pPr algn="l" defTabSz="914400" eaLnBrk="1" hangingPunct="1" latinLnBrk="0" marL="3657600" rtl="0">
              <a:defRPr kern="1200">
                <a:solidFill>
                  <a:schemeClr val="tx1"/>
                </a:solidFill>
                <a:latin charset="0" panose="020f0502020204030204" pitchFamily="34" typeface="Calibri"/>
                <a:ea charset="-122" panose="02010600030101010101" pitchFamily="2" typeface="宋体"/>
                <a:cs typeface="+mn-cs"/>
              </a:defRPr>
            </a:lvl9pPr>
          </a:lstStyle>
          <a:p>
            <a:pPr algn="just"/>
            <a:r>
              <a:rPr altLang="en-US" lang="zh-CN" sz="1200">
                <a:solidFill>
                  <a:schemeClr val="tx1">
                    <a:lumMod val="65000"/>
                    <a:lumOff val="35000"/>
                  </a:schemeClr>
                </a:solidFill>
                <a:latin charset="-122" pitchFamily="34" typeface="微软雅黑"/>
                <a:ea charset="-122" pitchFamily="34" typeface="微软雅黑"/>
                <a:sym charset="-122" pitchFamily="34" typeface="微软雅黑"/>
              </a:rPr>
              <a:t>在这里输入内容文本在这里输入内容文本在这里输入内容文本在这里输入内容文本在这里输入内容文本在这里输入内容文本</a:t>
            </a:r>
          </a:p>
        </p:txBody>
      </p:sp>
      <p:sp>
        <p:nvSpPr>
          <p:cNvPr id="14" name="任意多边形 13"/>
          <p:cNvSpPr>
            <a:spLocks noChangeArrowheads="1"/>
          </p:cNvSpPr>
          <p:nvPr/>
        </p:nvSpPr>
        <p:spPr bwMode="auto">
          <a:xfrm>
            <a:off x="1185862" y="2888459"/>
            <a:ext cx="6613525" cy="47625"/>
          </a:xfrm>
          <a:custGeom>
            <a:gdLst>
              <a:gd fmla="*/ 4397828 w 4397828" name="T0"/>
              <a:gd fmla="*/ 0 h 46990" name="T1"/>
              <a:gd fmla="*/ 4397828 w 4397828" name="T2"/>
              <a:gd fmla="*/ 0 h 46990" name="T3"/>
              <a:gd fmla="*/ 0 w 4397828" name="T4"/>
              <a:gd fmla="*/ 0 h 46990" name="T5"/>
              <a:gd fmla="*/ 0 60000 65536" name="T6"/>
              <a:gd fmla="*/ 0 60000 65536" name="T7"/>
              <a:gd fmla="*/ 0 60000 65536" name="T8"/>
              <a:gd fmla="*/ 0 w 4397828" name="T9"/>
              <a:gd fmla="*/ 0 h 46990" name="T10"/>
              <a:gd fmla="*/ 4397828 w 4397828" name="T11"/>
              <a:gd fmla="*/ 46990 h 46990" name="T12"/>
            </a:gdLst>
            <a:cxnLst>
              <a:cxn ang="T6">
                <a:pos x="T0" y="T1"/>
              </a:cxn>
              <a:cxn ang="T7">
                <a:pos x="T2" y="T3"/>
              </a:cxn>
              <a:cxn ang="T8">
                <a:pos x="T4" y="T5"/>
              </a:cxn>
            </a:cxnLst>
            <a:rect b="T12" l="T9" r="T11" t="T10"/>
            <a:pathLst>
              <a:path h="46990" w="4397828">
                <a:moveTo>
                  <a:pt x="4397828" y="0"/>
                </a:moveTo>
                <a:lnTo>
                  <a:pt x="4397828" y="0"/>
                </a:lnTo>
                <a:lnTo>
                  <a:pt x="0" y="0"/>
                </a:lnTo>
              </a:path>
            </a:pathLst>
          </a:custGeom>
          <a:noFill/>
          <a:ln cap="flat" cmpd="sng" w="12700">
            <a:solidFill>
              <a:srgbClr val="7F7F7F"/>
            </a:solidFill>
            <a:prstDash val="sysDash"/>
            <a:bevel/>
          </a:ln>
          <a:extLst>
            <a:ext uri="{909E8E84-426E-40DD-AFC4-6F175D3DCCD1}">
              <a14:hiddenFill>
                <a:solidFill>
                  <a:srgbClr val="FFFFFF"/>
                </a:solidFill>
              </a14:hiddenFill>
            </a:ext>
          </a:extLst>
        </p:spPr>
        <p:txBody>
          <a:bodyPr anchor="ctr"/>
          <a:lstStyle>
            <a:defPPr>
              <a:defRPr lang="zh-CN"/>
            </a:defPPr>
            <a:lvl1pPr algn="l" eaLnBrk="0" fontAlgn="base" hangingPunct="0" rtl="0">
              <a:spcBef>
                <a:spcPct val="0"/>
              </a:spcBef>
              <a:spcAft>
                <a:spcPct val="0"/>
              </a:spcAft>
              <a:buFont charset="0" panose="020b0604020202020204" pitchFamily="34" typeface="Arial"/>
              <a:defRPr kern="1200">
                <a:solidFill>
                  <a:schemeClr val="tx1"/>
                </a:solidFill>
                <a:latin charset="0" panose="020f0502020204030204" pitchFamily="34" typeface="Calibri"/>
                <a:ea charset="-122" panose="02010600030101010101" pitchFamily="2" typeface="宋体"/>
                <a:cs typeface="+mn-cs"/>
              </a:defRPr>
            </a:lvl1pPr>
            <a:lvl2pPr algn="l" eaLnBrk="0" fontAlgn="base" hangingPunct="0" marL="457200" rtl="0">
              <a:spcBef>
                <a:spcPct val="0"/>
              </a:spcBef>
              <a:spcAft>
                <a:spcPct val="0"/>
              </a:spcAft>
              <a:buFont charset="0" panose="020b0604020202020204" pitchFamily="34" typeface="Arial"/>
              <a:defRPr kern="1200">
                <a:solidFill>
                  <a:schemeClr val="tx1"/>
                </a:solidFill>
                <a:latin charset="0" panose="020f0502020204030204" pitchFamily="34" typeface="Calibri"/>
                <a:ea charset="-122" panose="02010600030101010101" pitchFamily="2" typeface="宋体"/>
                <a:cs typeface="+mn-cs"/>
              </a:defRPr>
            </a:lvl2pPr>
            <a:lvl3pPr algn="l" eaLnBrk="0" fontAlgn="base" hangingPunct="0" marL="914400" rtl="0">
              <a:spcBef>
                <a:spcPct val="0"/>
              </a:spcBef>
              <a:spcAft>
                <a:spcPct val="0"/>
              </a:spcAft>
              <a:buFont charset="0" panose="020b0604020202020204" pitchFamily="34" typeface="Arial"/>
              <a:defRPr kern="1200">
                <a:solidFill>
                  <a:schemeClr val="tx1"/>
                </a:solidFill>
                <a:latin charset="0" panose="020f0502020204030204" pitchFamily="34" typeface="Calibri"/>
                <a:ea charset="-122" panose="02010600030101010101" pitchFamily="2" typeface="宋体"/>
                <a:cs typeface="+mn-cs"/>
              </a:defRPr>
            </a:lvl3pPr>
            <a:lvl4pPr algn="l" eaLnBrk="0" fontAlgn="base" hangingPunct="0" marL="1371600" rtl="0">
              <a:spcBef>
                <a:spcPct val="0"/>
              </a:spcBef>
              <a:spcAft>
                <a:spcPct val="0"/>
              </a:spcAft>
              <a:buFont charset="0" panose="020b0604020202020204" pitchFamily="34" typeface="Arial"/>
              <a:defRPr kern="1200">
                <a:solidFill>
                  <a:schemeClr val="tx1"/>
                </a:solidFill>
                <a:latin charset="0" panose="020f0502020204030204" pitchFamily="34" typeface="Calibri"/>
                <a:ea charset="-122" panose="02010600030101010101" pitchFamily="2" typeface="宋体"/>
                <a:cs typeface="+mn-cs"/>
              </a:defRPr>
            </a:lvl4pPr>
            <a:lvl5pPr algn="l" eaLnBrk="0" fontAlgn="base" hangingPunct="0" marL="1828800" rtl="0">
              <a:spcBef>
                <a:spcPct val="0"/>
              </a:spcBef>
              <a:spcAft>
                <a:spcPct val="0"/>
              </a:spcAft>
              <a:buFont charset="0" panose="020b0604020202020204" pitchFamily="34" typeface="Arial"/>
              <a:defRPr kern="1200">
                <a:solidFill>
                  <a:schemeClr val="tx1"/>
                </a:solidFill>
                <a:latin charset="0" panose="020f0502020204030204" pitchFamily="34" typeface="Calibri"/>
                <a:ea charset="-122" panose="02010600030101010101" pitchFamily="2" typeface="宋体"/>
                <a:cs typeface="+mn-cs"/>
              </a:defRPr>
            </a:lvl5pPr>
            <a:lvl6pPr algn="l" defTabSz="914400" eaLnBrk="1" hangingPunct="1" latinLnBrk="0" marL="2286000" rtl="0">
              <a:defRPr kern="1200">
                <a:solidFill>
                  <a:schemeClr val="tx1"/>
                </a:solidFill>
                <a:latin charset="0" panose="020f0502020204030204" pitchFamily="34" typeface="Calibri"/>
                <a:ea charset="-122" panose="02010600030101010101" pitchFamily="2" typeface="宋体"/>
                <a:cs typeface="+mn-cs"/>
              </a:defRPr>
            </a:lvl6pPr>
            <a:lvl7pPr algn="l" defTabSz="914400" eaLnBrk="1" hangingPunct="1" latinLnBrk="0" marL="2743200" rtl="0">
              <a:defRPr kern="1200">
                <a:solidFill>
                  <a:schemeClr val="tx1"/>
                </a:solidFill>
                <a:latin charset="0" panose="020f0502020204030204" pitchFamily="34" typeface="Calibri"/>
                <a:ea charset="-122" panose="02010600030101010101" pitchFamily="2" typeface="宋体"/>
                <a:cs typeface="+mn-cs"/>
              </a:defRPr>
            </a:lvl7pPr>
            <a:lvl8pPr algn="l" defTabSz="914400" eaLnBrk="1" hangingPunct="1" latinLnBrk="0" marL="3200400" rtl="0">
              <a:defRPr kern="1200">
                <a:solidFill>
                  <a:schemeClr val="tx1"/>
                </a:solidFill>
                <a:latin charset="0" panose="020f0502020204030204" pitchFamily="34" typeface="Calibri"/>
                <a:ea charset="-122" panose="02010600030101010101" pitchFamily="2" typeface="宋体"/>
                <a:cs typeface="+mn-cs"/>
              </a:defRPr>
            </a:lvl8pPr>
            <a:lvl9pPr algn="l" defTabSz="914400" eaLnBrk="1" hangingPunct="1" latinLnBrk="0" marL="3657600" rtl="0">
              <a:defRPr kern="1200">
                <a:solidFill>
                  <a:schemeClr val="tx1"/>
                </a:solidFill>
                <a:latin charset="0" panose="020f0502020204030204" pitchFamily="34" typeface="Calibri"/>
                <a:ea charset="-122" panose="02010600030101010101" pitchFamily="2" typeface="宋体"/>
                <a:cs typeface="+mn-cs"/>
              </a:defRPr>
            </a:lvl9pPr>
          </a:lstStyle>
          <a:p>
            <a:pPr algn="ctr"/>
            <a:endParaRPr altLang="zh-CN" lang="zh-CN">
              <a:solidFill>
                <a:srgbClr val="FFFFFF"/>
              </a:solidFill>
              <a:latin charset="-122" pitchFamily="2" typeface="宋体"/>
              <a:sym charset="-122" pitchFamily="2" typeface="宋体"/>
            </a:endParaRPr>
          </a:p>
        </p:txBody>
      </p:sp>
      <p:sp>
        <p:nvSpPr>
          <p:cNvPr id="15" name="矩形 14"/>
          <p:cNvSpPr>
            <a:spLocks noChangeArrowheads="1"/>
          </p:cNvSpPr>
          <p:nvPr/>
        </p:nvSpPr>
        <p:spPr bwMode="auto">
          <a:xfrm>
            <a:off x="1168399" y="3225010"/>
            <a:ext cx="4075113" cy="640080"/>
          </a:xfrm>
          <a:prstGeom prst="rect">
            <a:avLst/>
          </a:prstGeom>
          <a:noFill/>
          <a:ln>
            <a:noFill/>
          </a:ln>
          <a:extLst>
            <a:ext uri="{909E8E84-426E-40DD-AFC4-6F175D3DCCD1}">
              <a14:hiddenFill>
                <a:solidFill>
                  <a:srgbClr val="FFFFFF"/>
                </a:solidFill>
              </a14:hiddenFill>
            </a:ext>
            <a:ext uri="{91240B29-F687-4F45-9708-019B960494DF}">
              <a14:hiddenLine cmpd="sng" w="9525">
                <a:solidFill>
                  <a:srgbClr val="000000"/>
                </a:solidFill>
                <a:bevel/>
                <a:headEnd/>
                <a:tailEnd/>
              </a14:hiddenLine>
            </a:ext>
          </a:extLst>
        </p:spPr>
        <p:txBody>
          <a:bodyPr>
            <a:spAutoFit/>
          </a:bodyPr>
          <a:lstStyle>
            <a:defPPr>
              <a:defRPr lang="zh-CN"/>
            </a:defPPr>
            <a:lvl1pPr algn="l" eaLnBrk="0" fontAlgn="base" hangingPunct="0" rtl="0">
              <a:spcBef>
                <a:spcPct val="0"/>
              </a:spcBef>
              <a:spcAft>
                <a:spcPct val="0"/>
              </a:spcAft>
              <a:buFont charset="0" panose="020b0604020202020204" pitchFamily="34" typeface="Arial"/>
              <a:defRPr kern="1200">
                <a:solidFill>
                  <a:schemeClr val="tx1"/>
                </a:solidFill>
                <a:latin charset="0" panose="020f0502020204030204" pitchFamily="34" typeface="Calibri"/>
                <a:ea charset="-122" panose="02010600030101010101" pitchFamily="2" typeface="宋体"/>
                <a:cs typeface="+mn-cs"/>
              </a:defRPr>
            </a:lvl1pPr>
            <a:lvl2pPr algn="l" eaLnBrk="0" fontAlgn="base" hangingPunct="0" marL="457200" rtl="0">
              <a:spcBef>
                <a:spcPct val="0"/>
              </a:spcBef>
              <a:spcAft>
                <a:spcPct val="0"/>
              </a:spcAft>
              <a:buFont charset="0" panose="020b0604020202020204" pitchFamily="34" typeface="Arial"/>
              <a:defRPr kern="1200">
                <a:solidFill>
                  <a:schemeClr val="tx1"/>
                </a:solidFill>
                <a:latin charset="0" panose="020f0502020204030204" pitchFamily="34" typeface="Calibri"/>
                <a:ea charset="-122" panose="02010600030101010101" pitchFamily="2" typeface="宋体"/>
                <a:cs typeface="+mn-cs"/>
              </a:defRPr>
            </a:lvl2pPr>
            <a:lvl3pPr algn="l" eaLnBrk="0" fontAlgn="base" hangingPunct="0" marL="914400" rtl="0">
              <a:spcBef>
                <a:spcPct val="0"/>
              </a:spcBef>
              <a:spcAft>
                <a:spcPct val="0"/>
              </a:spcAft>
              <a:buFont charset="0" panose="020b0604020202020204" pitchFamily="34" typeface="Arial"/>
              <a:defRPr kern="1200">
                <a:solidFill>
                  <a:schemeClr val="tx1"/>
                </a:solidFill>
                <a:latin charset="0" panose="020f0502020204030204" pitchFamily="34" typeface="Calibri"/>
                <a:ea charset="-122" panose="02010600030101010101" pitchFamily="2" typeface="宋体"/>
                <a:cs typeface="+mn-cs"/>
              </a:defRPr>
            </a:lvl3pPr>
            <a:lvl4pPr algn="l" eaLnBrk="0" fontAlgn="base" hangingPunct="0" marL="1371600" rtl="0">
              <a:spcBef>
                <a:spcPct val="0"/>
              </a:spcBef>
              <a:spcAft>
                <a:spcPct val="0"/>
              </a:spcAft>
              <a:buFont charset="0" panose="020b0604020202020204" pitchFamily="34" typeface="Arial"/>
              <a:defRPr kern="1200">
                <a:solidFill>
                  <a:schemeClr val="tx1"/>
                </a:solidFill>
                <a:latin charset="0" panose="020f0502020204030204" pitchFamily="34" typeface="Calibri"/>
                <a:ea charset="-122" panose="02010600030101010101" pitchFamily="2" typeface="宋体"/>
                <a:cs typeface="+mn-cs"/>
              </a:defRPr>
            </a:lvl4pPr>
            <a:lvl5pPr algn="l" eaLnBrk="0" fontAlgn="base" hangingPunct="0" marL="1828800" rtl="0">
              <a:spcBef>
                <a:spcPct val="0"/>
              </a:spcBef>
              <a:spcAft>
                <a:spcPct val="0"/>
              </a:spcAft>
              <a:buFont charset="0" panose="020b0604020202020204" pitchFamily="34" typeface="Arial"/>
              <a:defRPr kern="1200">
                <a:solidFill>
                  <a:schemeClr val="tx1"/>
                </a:solidFill>
                <a:latin charset="0" panose="020f0502020204030204" pitchFamily="34" typeface="Calibri"/>
                <a:ea charset="-122" panose="02010600030101010101" pitchFamily="2" typeface="宋体"/>
                <a:cs typeface="+mn-cs"/>
              </a:defRPr>
            </a:lvl5pPr>
            <a:lvl6pPr algn="l" defTabSz="914400" eaLnBrk="1" hangingPunct="1" latinLnBrk="0" marL="2286000" rtl="0">
              <a:defRPr kern="1200">
                <a:solidFill>
                  <a:schemeClr val="tx1"/>
                </a:solidFill>
                <a:latin charset="0" panose="020f0502020204030204" pitchFamily="34" typeface="Calibri"/>
                <a:ea charset="-122" panose="02010600030101010101" pitchFamily="2" typeface="宋体"/>
                <a:cs typeface="+mn-cs"/>
              </a:defRPr>
            </a:lvl6pPr>
            <a:lvl7pPr algn="l" defTabSz="914400" eaLnBrk="1" hangingPunct="1" latinLnBrk="0" marL="2743200" rtl="0">
              <a:defRPr kern="1200">
                <a:solidFill>
                  <a:schemeClr val="tx1"/>
                </a:solidFill>
                <a:latin charset="0" panose="020f0502020204030204" pitchFamily="34" typeface="Calibri"/>
                <a:ea charset="-122" panose="02010600030101010101" pitchFamily="2" typeface="宋体"/>
                <a:cs typeface="+mn-cs"/>
              </a:defRPr>
            </a:lvl7pPr>
            <a:lvl8pPr algn="l" defTabSz="914400" eaLnBrk="1" hangingPunct="1" latinLnBrk="0" marL="3200400" rtl="0">
              <a:defRPr kern="1200">
                <a:solidFill>
                  <a:schemeClr val="tx1"/>
                </a:solidFill>
                <a:latin charset="0" panose="020f0502020204030204" pitchFamily="34" typeface="Calibri"/>
                <a:ea charset="-122" panose="02010600030101010101" pitchFamily="2" typeface="宋体"/>
                <a:cs typeface="+mn-cs"/>
              </a:defRPr>
            </a:lvl8pPr>
            <a:lvl9pPr algn="l" defTabSz="914400" eaLnBrk="1" hangingPunct="1" latinLnBrk="0" marL="3657600" rtl="0">
              <a:defRPr kern="1200">
                <a:solidFill>
                  <a:schemeClr val="tx1"/>
                </a:solidFill>
                <a:latin charset="0" panose="020f0502020204030204" pitchFamily="34" typeface="Calibri"/>
                <a:ea charset="-122" panose="02010600030101010101" pitchFamily="2" typeface="宋体"/>
                <a:cs typeface="+mn-cs"/>
              </a:defRPr>
            </a:lvl9pPr>
          </a:lstStyle>
          <a:p>
            <a:pPr algn="just"/>
            <a:r>
              <a:rPr altLang="en-US" lang="zh-CN" sz="1200">
                <a:solidFill>
                  <a:schemeClr val="tx1">
                    <a:lumMod val="65000"/>
                    <a:lumOff val="35000"/>
                  </a:schemeClr>
                </a:solidFill>
                <a:latin charset="-122" pitchFamily="34" typeface="微软雅黑"/>
                <a:ea charset="-122" pitchFamily="34" typeface="微软雅黑"/>
                <a:sym charset="-122" pitchFamily="34" typeface="微软雅黑"/>
              </a:rPr>
              <a:t>在这里输入内容文本在这里输入内容文本在这里输入内容文本在这里输入内容文本在这里输入内容文本在这里输入内容文本</a:t>
            </a:r>
          </a:p>
        </p:txBody>
      </p:sp>
      <p:sp>
        <p:nvSpPr>
          <p:cNvPr id="16" name="任意多边形 15"/>
          <p:cNvSpPr>
            <a:spLocks noChangeArrowheads="1"/>
          </p:cNvSpPr>
          <p:nvPr/>
        </p:nvSpPr>
        <p:spPr bwMode="auto">
          <a:xfrm>
            <a:off x="1185862" y="3875884"/>
            <a:ext cx="6302375" cy="42862"/>
          </a:xfrm>
          <a:custGeom>
            <a:gdLst>
              <a:gd fmla="*/ 4397828 w 4397828" name="T0"/>
              <a:gd fmla="*/ 0 h 43180" name="T1"/>
              <a:gd fmla="*/ 4397828 w 4397828" name="T2"/>
              <a:gd fmla="*/ 0 h 43180" name="T3"/>
              <a:gd fmla="*/ 0 w 4397828" name="T4"/>
              <a:gd fmla="*/ 0 h 43180" name="T5"/>
              <a:gd fmla="*/ 0 60000 65536" name="T6"/>
              <a:gd fmla="*/ 0 60000 65536" name="T7"/>
              <a:gd fmla="*/ 0 60000 65536" name="T8"/>
              <a:gd fmla="*/ 0 w 4397828" name="T9"/>
              <a:gd fmla="*/ 0 h 43180" name="T10"/>
              <a:gd fmla="*/ 4397828 w 4397828" name="T11"/>
              <a:gd fmla="*/ 43180 h 43180" name="T12"/>
            </a:gdLst>
            <a:cxnLst>
              <a:cxn ang="T6">
                <a:pos x="T0" y="T1"/>
              </a:cxn>
              <a:cxn ang="T7">
                <a:pos x="T2" y="T3"/>
              </a:cxn>
              <a:cxn ang="T8">
                <a:pos x="T4" y="T5"/>
              </a:cxn>
            </a:cxnLst>
            <a:rect b="T12" l="T9" r="T11" t="T10"/>
            <a:pathLst>
              <a:path h="43180" w="4397828">
                <a:moveTo>
                  <a:pt x="4397828" y="0"/>
                </a:moveTo>
                <a:lnTo>
                  <a:pt x="4397828" y="0"/>
                </a:lnTo>
                <a:lnTo>
                  <a:pt x="0" y="0"/>
                </a:lnTo>
              </a:path>
            </a:pathLst>
          </a:custGeom>
          <a:noFill/>
          <a:ln cap="flat" cmpd="sng" w="12700">
            <a:solidFill>
              <a:srgbClr val="7F7F7F"/>
            </a:solidFill>
            <a:prstDash val="sysDash"/>
            <a:bevel/>
          </a:ln>
          <a:extLst>
            <a:ext uri="{909E8E84-426E-40DD-AFC4-6F175D3DCCD1}">
              <a14:hiddenFill>
                <a:solidFill>
                  <a:srgbClr val="FFFFFF"/>
                </a:solidFill>
              </a14:hiddenFill>
            </a:ext>
          </a:extLst>
        </p:spPr>
        <p:txBody>
          <a:bodyPr anchor="ctr"/>
          <a:lstStyle>
            <a:defPPr>
              <a:defRPr lang="zh-CN"/>
            </a:defPPr>
            <a:lvl1pPr algn="l" eaLnBrk="0" fontAlgn="base" hangingPunct="0" rtl="0">
              <a:spcBef>
                <a:spcPct val="0"/>
              </a:spcBef>
              <a:spcAft>
                <a:spcPct val="0"/>
              </a:spcAft>
              <a:buFont charset="0" panose="020b0604020202020204" pitchFamily="34" typeface="Arial"/>
              <a:defRPr kern="1200">
                <a:solidFill>
                  <a:schemeClr val="tx1"/>
                </a:solidFill>
                <a:latin charset="0" panose="020f0502020204030204" pitchFamily="34" typeface="Calibri"/>
                <a:ea charset="-122" panose="02010600030101010101" pitchFamily="2" typeface="宋体"/>
                <a:cs typeface="+mn-cs"/>
              </a:defRPr>
            </a:lvl1pPr>
            <a:lvl2pPr algn="l" eaLnBrk="0" fontAlgn="base" hangingPunct="0" marL="457200" rtl="0">
              <a:spcBef>
                <a:spcPct val="0"/>
              </a:spcBef>
              <a:spcAft>
                <a:spcPct val="0"/>
              </a:spcAft>
              <a:buFont charset="0" panose="020b0604020202020204" pitchFamily="34" typeface="Arial"/>
              <a:defRPr kern="1200">
                <a:solidFill>
                  <a:schemeClr val="tx1"/>
                </a:solidFill>
                <a:latin charset="0" panose="020f0502020204030204" pitchFamily="34" typeface="Calibri"/>
                <a:ea charset="-122" panose="02010600030101010101" pitchFamily="2" typeface="宋体"/>
                <a:cs typeface="+mn-cs"/>
              </a:defRPr>
            </a:lvl2pPr>
            <a:lvl3pPr algn="l" eaLnBrk="0" fontAlgn="base" hangingPunct="0" marL="914400" rtl="0">
              <a:spcBef>
                <a:spcPct val="0"/>
              </a:spcBef>
              <a:spcAft>
                <a:spcPct val="0"/>
              </a:spcAft>
              <a:buFont charset="0" panose="020b0604020202020204" pitchFamily="34" typeface="Arial"/>
              <a:defRPr kern="1200">
                <a:solidFill>
                  <a:schemeClr val="tx1"/>
                </a:solidFill>
                <a:latin charset="0" panose="020f0502020204030204" pitchFamily="34" typeface="Calibri"/>
                <a:ea charset="-122" panose="02010600030101010101" pitchFamily="2" typeface="宋体"/>
                <a:cs typeface="+mn-cs"/>
              </a:defRPr>
            </a:lvl3pPr>
            <a:lvl4pPr algn="l" eaLnBrk="0" fontAlgn="base" hangingPunct="0" marL="1371600" rtl="0">
              <a:spcBef>
                <a:spcPct val="0"/>
              </a:spcBef>
              <a:spcAft>
                <a:spcPct val="0"/>
              </a:spcAft>
              <a:buFont charset="0" panose="020b0604020202020204" pitchFamily="34" typeface="Arial"/>
              <a:defRPr kern="1200">
                <a:solidFill>
                  <a:schemeClr val="tx1"/>
                </a:solidFill>
                <a:latin charset="0" panose="020f0502020204030204" pitchFamily="34" typeface="Calibri"/>
                <a:ea charset="-122" panose="02010600030101010101" pitchFamily="2" typeface="宋体"/>
                <a:cs typeface="+mn-cs"/>
              </a:defRPr>
            </a:lvl4pPr>
            <a:lvl5pPr algn="l" eaLnBrk="0" fontAlgn="base" hangingPunct="0" marL="1828800" rtl="0">
              <a:spcBef>
                <a:spcPct val="0"/>
              </a:spcBef>
              <a:spcAft>
                <a:spcPct val="0"/>
              </a:spcAft>
              <a:buFont charset="0" panose="020b0604020202020204" pitchFamily="34" typeface="Arial"/>
              <a:defRPr kern="1200">
                <a:solidFill>
                  <a:schemeClr val="tx1"/>
                </a:solidFill>
                <a:latin charset="0" panose="020f0502020204030204" pitchFamily="34" typeface="Calibri"/>
                <a:ea charset="-122" panose="02010600030101010101" pitchFamily="2" typeface="宋体"/>
                <a:cs typeface="+mn-cs"/>
              </a:defRPr>
            </a:lvl5pPr>
            <a:lvl6pPr algn="l" defTabSz="914400" eaLnBrk="1" hangingPunct="1" latinLnBrk="0" marL="2286000" rtl="0">
              <a:defRPr kern="1200">
                <a:solidFill>
                  <a:schemeClr val="tx1"/>
                </a:solidFill>
                <a:latin charset="0" panose="020f0502020204030204" pitchFamily="34" typeface="Calibri"/>
                <a:ea charset="-122" panose="02010600030101010101" pitchFamily="2" typeface="宋体"/>
                <a:cs typeface="+mn-cs"/>
              </a:defRPr>
            </a:lvl6pPr>
            <a:lvl7pPr algn="l" defTabSz="914400" eaLnBrk="1" hangingPunct="1" latinLnBrk="0" marL="2743200" rtl="0">
              <a:defRPr kern="1200">
                <a:solidFill>
                  <a:schemeClr val="tx1"/>
                </a:solidFill>
                <a:latin charset="0" panose="020f0502020204030204" pitchFamily="34" typeface="Calibri"/>
                <a:ea charset="-122" panose="02010600030101010101" pitchFamily="2" typeface="宋体"/>
                <a:cs typeface="+mn-cs"/>
              </a:defRPr>
            </a:lvl7pPr>
            <a:lvl8pPr algn="l" defTabSz="914400" eaLnBrk="1" hangingPunct="1" latinLnBrk="0" marL="3200400" rtl="0">
              <a:defRPr kern="1200">
                <a:solidFill>
                  <a:schemeClr val="tx1"/>
                </a:solidFill>
                <a:latin charset="0" panose="020f0502020204030204" pitchFamily="34" typeface="Calibri"/>
                <a:ea charset="-122" panose="02010600030101010101" pitchFamily="2" typeface="宋体"/>
                <a:cs typeface="+mn-cs"/>
              </a:defRPr>
            </a:lvl8pPr>
            <a:lvl9pPr algn="l" defTabSz="914400" eaLnBrk="1" hangingPunct="1" latinLnBrk="0" marL="3657600" rtl="0">
              <a:defRPr kern="1200">
                <a:solidFill>
                  <a:schemeClr val="tx1"/>
                </a:solidFill>
                <a:latin charset="0" panose="020f0502020204030204" pitchFamily="34" typeface="Calibri"/>
                <a:ea charset="-122" panose="02010600030101010101" pitchFamily="2" typeface="宋体"/>
                <a:cs typeface="+mn-cs"/>
              </a:defRPr>
            </a:lvl9pPr>
          </a:lstStyle>
          <a:p>
            <a:pPr algn="ctr"/>
            <a:endParaRPr altLang="zh-CN" lang="zh-CN">
              <a:solidFill>
                <a:srgbClr val="FFFFFF"/>
              </a:solidFill>
              <a:latin charset="-122" pitchFamily="2" typeface="宋体"/>
              <a:sym charset="-122" pitchFamily="2" typeface="宋体"/>
            </a:endParaRPr>
          </a:p>
        </p:txBody>
      </p:sp>
      <p:sp>
        <p:nvSpPr>
          <p:cNvPr id="18" name="矩形 17"/>
          <p:cNvSpPr>
            <a:spLocks noChangeArrowheads="1"/>
          </p:cNvSpPr>
          <p:nvPr/>
        </p:nvSpPr>
        <p:spPr bwMode="auto">
          <a:xfrm>
            <a:off x="1168399" y="4063209"/>
            <a:ext cx="4822825" cy="457200"/>
          </a:xfrm>
          <a:prstGeom prst="rect">
            <a:avLst/>
          </a:prstGeom>
          <a:noFill/>
          <a:ln>
            <a:noFill/>
          </a:ln>
          <a:extLst>
            <a:ext uri="{909E8E84-426E-40DD-AFC4-6F175D3DCCD1}">
              <a14:hiddenFill>
                <a:solidFill>
                  <a:srgbClr val="FFFFFF"/>
                </a:solidFill>
              </a14:hiddenFill>
            </a:ext>
            <a:ext uri="{91240B29-F687-4F45-9708-019B960494DF}">
              <a14:hiddenLine cmpd="sng" w="9525">
                <a:solidFill>
                  <a:srgbClr val="000000"/>
                </a:solidFill>
                <a:bevel/>
                <a:headEnd/>
                <a:tailEnd/>
              </a14:hiddenLine>
            </a:ext>
          </a:extLst>
        </p:spPr>
        <p:txBody>
          <a:bodyPr>
            <a:spAutoFit/>
          </a:bodyPr>
          <a:lstStyle>
            <a:defPPr>
              <a:defRPr lang="zh-CN"/>
            </a:defPPr>
            <a:lvl1pPr algn="l" eaLnBrk="0" fontAlgn="base" hangingPunct="0" rtl="0">
              <a:spcBef>
                <a:spcPct val="0"/>
              </a:spcBef>
              <a:spcAft>
                <a:spcPct val="0"/>
              </a:spcAft>
              <a:buFont charset="0" panose="020b0604020202020204" pitchFamily="34" typeface="Arial"/>
              <a:defRPr kern="1200">
                <a:solidFill>
                  <a:schemeClr val="tx1"/>
                </a:solidFill>
                <a:latin charset="0" panose="020f0502020204030204" pitchFamily="34" typeface="Calibri"/>
                <a:ea charset="-122" panose="02010600030101010101" pitchFamily="2" typeface="宋体"/>
                <a:cs typeface="+mn-cs"/>
              </a:defRPr>
            </a:lvl1pPr>
            <a:lvl2pPr algn="l" eaLnBrk="0" fontAlgn="base" hangingPunct="0" marL="457200" rtl="0">
              <a:spcBef>
                <a:spcPct val="0"/>
              </a:spcBef>
              <a:spcAft>
                <a:spcPct val="0"/>
              </a:spcAft>
              <a:buFont charset="0" panose="020b0604020202020204" pitchFamily="34" typeface="Arial"/>
              <a:defRPr kern="1200">
                <a:solidFill>
                  <a:schemeClr val="tx1"/>
                </a:solidFill>
                <a:latin charset="0" panose="020f0502020204030204" pitchFamily="34" typeface="Calibri"/>
                <a:ea charset="-122" panose="02010600030101010101" pitchFamily="2" typeface="宋体"/>
                <a:cs typeface="+mn-cs"/>
              </a:defRPr>
            </a:lvl2pPr>
            <a:lvl3pPr algn="l" eaLnBrk="0" fontAlgn="base" hangingPunct="0" marL="914400" rtl="0">
              <a:spcBef>
                <a:spcPct val="0"/>
              </a:spcBef>
              <a:spcAft>
                <a:spcPct val="0"/>
              </a:spcAft>
              <a:buFont charset="0" panose="020b0604020202020204" pitchFamily="34" typeface="Arial"/>
              <a:defRPr kern="1200">
                <a:solidFill>
                  <a:schemeClr val="tx1"/>
                </a:solidFill>
                <a:latin charset="0" panose="020f0502020204030204" pitchFamily="34" typeface="Calibri"/>
                <a:ea charset="-122" panose="02010600030101010101" pitchFamily="2" typeface="宋体"/>
                <a:cs typeface="+mn-cs"/>
              </a:defRPr>
            </a:lvl3pPr>
            <a:lvl4pPr algn="l" eaLnBrk="0" fontAlgn="base" hangingPunct="0" marL="1371600" rtl="0">
              <a:spcBef>
                <a:spcPct val="0"/>
              </a:spcBef>
              <a:spcAft>
                <a:spcPct val="0"/>
              </a:spcAft>
              <a:buFont charset="0" panose="020b0604020202020204" pitchFamily="34" typeface="Arial"/>
              <a:defRPr kern="1200">
                <a:solidFill>
                  <a:schemeClr val="tx1"/>
                </a:solidFill>
                <a:latin charset="0" panose="020f0502020204030204" pitchFamily="34" typeface="Calibri"/>
                <a:ea charset="-122" panose="02010600030101010101" pitchFamily="2" typeface="宋体"/>
                <a:cs typeface="+mn-cs"/>
              </a:defRPr>
            </a:lvl4pPr>
            <a:lvl5pPr algn="l" eaLnBrk="0" fontAlgn="base" hangingPunct="0" marL="1828800" rtl="0">
              <a:spcBef>
                <a:spcPct val="0"/>
              </a:spcBef>
              <a:spcAft>
                <a:spcPct val="0"/>
              </a:spcAft>
              <a:buFont charset="0" panose="020b0604020202020204" pitchFamily="34" typeface="Arial"/>
              <a:defRPr kern="1200">
                <a:solidFill>
                  <a:schemeClr val="tx1"/>
                </a:solidFill>
                <a:latin charset="0" panose="020f0502020204030204" pitchFamily="34" typeface="Calibri"/>
                <a:ea charset="-122" panose="02010600030101010101" pitchFamily="2" typeface="宋体"/>
                <a:cs typeface="+mn-cs"/>
              </a:defRPr>
            </a:lvl5pPr>
            <a:lvl6pPr algn="l" defTabSz="914400" eaLnBrk="1" hangingPunct="1" latinLnBrk="0" marL="2286000" rtl="0">
              <a:defRPr kern="1200">
                <a:solidFill>
                  <a:schemeClr val="tx1"/>
                </a:solidFill>
                <a:latin charset="0" panose="020f0502020204030204" pitchFamily="34" typeface="Calibri"/>
                <a:ea charset="-122" panose="02010600030101010101" pitchFamily="2" typeface="宋体"/>
                <a:cs typeface="+mn-cs"/>
              </a:defRPr>
            </a:lvl6pPr>
            <a:lvl7pPr algn="l" defTabSz="914400" eaLnBrk="1" hangingPunct="1" latinLnBrk="0" marL="2743200" rtl="0">
              <a:defRPr kern="1200">
                <a:solidFill>
                  <a:schemeClr val="tx1"/>
                </a:solidFill>
                <a:latin charset="0" panose="020f0502020204030204" pitchFamily="34" typeface="Calibri"/>
                <a:ea charset="-122" panose="02010600030101010101" pitchFamily="2" typeface="宋体"/>
                <a:cs typeface="+mn-cs"/>
              </a:defRPr>
            </a:lvl7pPr>
            <a:lvl8pPr algn="l" defTabSz="914400" eaLnBrk="1" hangingPunct="1" latinLnBrk="0" marL="3200400" rtl="0">
              <a:defRPr kern="1200">
                <a:solidFill>
                  <a:schemeClr val="tx1"/>
                </a:solidFill>
                <a:latin charset="0" panose="020f0502020204030204" pitchFamily="34" typeface="Calibri"/>
                <a:ea charset="-122" panose="02010600030101010101" pitchFamily="2" typeface="宋体"/>
                <a:cs typeface="+mn-cs"/>
              </a:defRPr>
            </a:lvl8pPr>
            <a:lvl9pPr algn="l" defTabSz="914400" eaLnBrk="1" hangingPunct="1" latinLnBrk="0" marL="3657600" rtl="0">
              <a:defRPr kern="1200">
                <a:solidFill>
                  <a:schemeClr val="tx1"/>
                </a:solidFill>
                <a:latin charset="0" panose="020f0502020204030204" pitchFamily="34" typeface="Calibri"/>
                <a:ea charset="-122" panose="02010600030101010101" pitchFamily="2" typeface="宋体"/>
                <a:cs typeface="+mn-cs"/>
              </a:defRPr>
            </a:lvl9pPr>
          </a:lstStyle>
          <a:p>
            <a:pPr algn="just"/>
            <a:r>
              <a:rPr altLang="en-US" lang="zh-CN" sz="1200">
                <a:solidFill>
                  <a:schemeClr val="tx1">
                    <a:lumMod val="65000"/>
                    <a:lumOff val="35000"/>
                  </a:schemeClr>
                </a:solidFill>
                <a:latin charset="-122" pitchFamily="34" typeface="微软雅黑"/>
                <a:ea charset="-122" pitchFamily="34" typeface="微软雅黑"/>
                <a:sym charset="-122" pitchFamily="34" typeface="微软雅黑"/>
              </a:rPr>
              <a:t>在这里输入内容文本在这里输入内容文本在这里输入内容文本在这里输入内容文本在这里输入内容文本在这里输入内容文本</a:t>
            </a:r>
          </a:p>
        </p:txBody>
      </p:sp>
      <p:sp>
        <p:nvSpPr>
          <p:cNvPr id="19" name="任意多边形 18"/>
          <p:cNvSpPr>
            <a:spLocks noChangeArrowheads="1"/>
          </p:cNvSpPr>
          <p:nvPr/>
        </p:nvSpPr>
        <p:spPr bwMode="auto">
          <a:xfrm>
            <a:off x="1185862" y="4861721"/>
            <a:ext cx="6707187" cy="44450"/>
          </a:xfrm>
          <a:custGeom>
            <a:gdLst>
              <a:gd fmla="*/ 4397828 w 4397828" name="T0"/>
              <a:gd fmla="*/ 0 h 45720" name="T1"/>
              <a:gd fmla="*/ 4397828 w 4397828" name="T2"/>
              <a:gd fmla="*/ 0 h 45720" name="T3"/>
              <a:gd fmla="*/ 0 w 4397828" name="T4"/>
              <a:gd fmla="*/ 0 h 45720" name="T5"/>
              <a:gd fmla="*/ 0 60000 65536" name="T6"/>
              <a:gd fmla="*/ 0 60000 65536" name="T7"/>
              <a:gd fmla="*/ 0 60000 65536" name="T8"/>
              <a:gd fmla="*/ 0 w 4397828" name="T9"/>
              <a:gd fmla="*/ 0 h 45720" name="T10"/>
              <a:gd fmla="*/ 4397828 w 4397828" name="T11"/>
              <a:gd fmla="*/ 45720 h 45720" name="T12"/>
            </a:gdLst>
            <a:cxnLst>
              <a:cxn ang="T6">
                <a:pos x="T0" y="T1"/>
              </a:cxn>
              <a:cxn ang="T7">
                <a:pos x="T2" y="T3"/>
              </a:cxn>
              <a:cxn ang="T8">
                <a:pos x="T4" y="T5"/>
              </a:cxn>
            </a:cxnLst>
            <a:rect b="T12" l="T9" r="T11" t="T10"/>
            <a:pathLst>
              <a:path h="45720" w="4397828">
                <a:moveTo>
                  <a:pt x="4397828" y="0"/>
                </a:moveTo>
                <a:lnTo>
                  <a:pt x="4397828" y="0"/>
                </a:lnTo>
                <a:lnTo>
                  <a:pt x="0" y="0"/>
                </a:lnTo>
              </a:path>
            </a:pathLst>
          </a:custGeom>
          <a:noFill/>
          <a:ln cap="flat" cmpd="sng" w="12700">
            <a:solidFill>
              <a:srgbClr val="7F7F7F"/>
            </a:solidFill>
            <a:prstDash val="sysDash"/>
            <a:bevel/>
          </a:ln>
          <a:extLst>
            <a:ext uri="{909E8E84-426E-40DD-AFC4-6F175D3DCCD1}">
              <a14:hiddenFill>
                <a:solidFill>
                  <a:srgbClr val="FFFFFF"/>
                </a:solidFill>
              </a14:hiddenFill>
            </a:ext>
          </a:extLst>
        </p:spPr>
        <p:txBody>
          <a:bodyPr anchor="ctr"/>
          <a:lstStyle>
            <a:defPPr>
              <a:defRPr lang="zh-CN"/>
            </a:defPPr>
            <a:lvl1pPr algn="l" eaLnBrk="0" fontAlgn="base" hangingPunct="0" rtl="0">
              <a:spcBef>
                <a:spcPct val="0"/>
              </a:spcBef>
              <a:spcAft>
                <a:spcPct val="0"/>
              </a:spcAft>
              <a:buFont charset="0" panose="020b0604020202020204" pitchFamily="34" typeface="Arial"/>
              <a:defRPr kern="1200">
                <a:solidFill>
                  <a:schemeClr val="tx1"/>
                </a:solidFill>
                <a:latin charset="0" panose="020f0502020204030204" pitchFamily="34" typeface="Calibri"/>
                <a:ea charset="-122" panose="02010600030101010101" pitchFamily="2" typeface="宋体"/>
                <a:cs typeface="+mn-cs"/>
              </a:defRPr>
            </a:lvl1pPr>
            <a:lvl2pPr algn="l" eaLnBrk="0" fontAlgn="base" hangingPunct="0" marL="457200" rtl="0">
              <a:spcBef>
                <a:spcPct val="0"/>
              </a:spcBef>
              <a:spcAft>
                <a:spcPct val="0"/>
              </a:spcAft>
              <a:buFont charset="0" panose="020b0604020202020204" pitchFamily="34" typeface="Arial"/>
              <a:defRPr kern="1200">
                <a:solidFill>
                  <a:schemeClr val="tx1"/>
                </a:solidFill>
                <a:latin charset="0" panose="020f0502020204030204" pitchFamily="34" typeface="Calibri"/>
                <a:ea charset="-122" panose="02010600030101010101" pitchFamily="2" typeface="宋体"/>
                <a:cs typeface="+mn-cs"/>
              </a:defRPr>
            </a:lvl2pPr>
            <a:lvl3pPr algn="l" eaLnBrk="0" fontAlgn="base" hangingPunct="0" marL="914400" rtl="0">
              <a:spcBef>
                <a:spcPct val="0"/>
              </a:spcBef>
              <a:spcAft>
                <a:spcPct val="0"/>
              </a:spcAft>
              <a:buFont charset="0" panose="020b0604020202020204" pitchFamily="34" typeface="Arial"/>
              <a:defRPr kern="1200">
                <a:solidFill>
                  <a:schemeClr val="tx1"/>
                </a:solidFill>
                <a:latin charset="0" panose="020f0502020204030204" pitchFamily="34" typeface="Calibri"/>
                <a:ea charset="-122" panose="02010600030101010101" pitchFamily="2" typeface="宋体"/>
                <a:cs typeface="+mn-cs"/>
              </a:defRPr>
            </a:lvl3pPr>
            <a:lvl4pPr algn="l" eaLnBrk="0" fontAlgn="base" hangingPunct="0" marL="1371600" rtl="0">
              <a:spcBef>
                <a:spcPct val="0"/>
              </a:spcBef>
              <a:spcAft>
                <a:spcPct val="0"/>
              </a:spcAft>
              <a:buFont charset="0" panose="020b0604020202020204" pitchFamily="34" typeface="Arial"/>
              <a:defRPr kern="1200">
                <a:solidFill>
                  <a:schemeClr val="tx1"/>
                </a:solidFill>
                <a:latin charset="0" panose="020f0502020204030204" pitchFamily="34" typeface="Calibri"/>
                <a:ea charset="-122" panose="02010600030101010101" pitchFamily="2" typeface="宋体"/>
                <a:cs typeface="+mn-cs"/>
              </a:defRPr>
            </a:lvl4pPr>
            <a:lvl5pPr algn="l" eaLnBrk="0" fontAlgn="base" hangingPunct="0" marL="1828800" rtl="0">
              <a:spcBef>
                <a:spcPct val="0"/>
              </a:spcBef>
              <a:spcAft>
                <a:spcPct val="0"/>
              </a:spcAft>
              <a:buFont charset="0" panose="020b0604020202020204" pitchFamily="34" typeface="Arial"/>
              <a:defRPr kern="1200">
                <a:solidFill>
                  <a:schemeClr val="tx1"/>
                </a:solidFill>
                <a:latin charset="0" panose="020f0502020204030204" pitchFamily="34" typeface="Calibri"/>
                <a:ea charset="-122" panose="02010600030101010101" pitchFamily="2" typeface="宋体"/>
                <a:cs typeface="+mn-cs"/>
              </a:defRPr>
            </a:lvl5pPr>
            <a:lvl6pPr algn="l" defTabSz="914400" eaLnBrk="1" hangingPunct="1" latinLnBrk="0" marL="2286000" rtl="0">
              <a:defRPr kern="1200">
                <a:solidFill>
                  <a:schemeClr val="tx1"/>
                </a:solidFill>
                <a:latin charset="0" panose="020f0502020204030204" pitchFamily="34" typeface="Calibri"/>
                <a:ea charset="-122" panose="02010600030101010101" pitchFamily="2" typeface="宋体"/>
                <a:cs typeface="+mn-cs"/>
              </a:defRPr>
            </a:lvl6pPr>
            <a:lvl7pPr algn="l" defTabSz="914400" eaLnBrk="1" hangingPunct="1" latinLnBrk="0" marL="2743200" rtl="0">
              <a:defRPr kern="1200">
                <a:solidFill>
                  <a:schemeClr val="tx1"/>
                </a:solidFill>
                <a:latin charset="0" panose="020f0502020204030204" pitchFamily="34" typeface="Calibri"/>
                <a:ea charset="-122" panose="02010600030101010101" pitchFamily="2" typeface="宋体"/>
                <a:cs typeface="+mn-cs"/>
              </a:defRPr>
            </a:lvl7pPr>
            <a:lvl8pPr algn="l" defTabSz="914400" eaLnBrk="1" hangingPunct="1" latinLnBrk="0" marL="3200400" rtl="0">
              <a:defRPr kern="1200">
                <a:solidFill>
                  <a:schemeClr val="tx1"/>
                </a:solidFill>
                <a:latin charset="0" panose="020f0502020204030204" pitchFamily="34" typeface="Calibri"/>
                <a:ea charset="-122" panose="02010600030101010101" pitchFamily="2" typeface="宋体"/>
                <a:cs typeface="+mn-cs"/>
              </a:defRPr>
            </a:lvl8pPr>
            <a:lvl9pPr algn="l" defTabSz="914400" eaLnBrk="1" hangingPunct="1" latinLnBrk="0" marL="3657600" rtl="0">
              <a:defRPr kern="1200">
                <a:solidFill>
                  <a:schemeClr val="tx1"/>
                </a:solidFill>
                <a:latin charset="0" panose="020f0502020204030204" pitchFamily="34" typeface="Calibri"/>
                <a:ea charset="-122" panose="02010600030101010101" pitchFamily="2" typeface="宋体"/>
                <a:cs typeface="+mn-cs"/>
              </a:defRPr>
            </a:lvl9pPr>
          </a:lstStyle>
          <a:p>
            <a:pPr algn="ctr"/>
            <a:endParaRPr altLang="zh-CN" lang="zh-CN">
              <a:solidFill>
                <a:srgbClr val="FFFFFF"/>
              </a:solidFill>
              <a:latin charset="-122" pitchFamily="2" typeface="宋体"/>
              <a:sym charset="-122" pitchFamily="2" typeface="宋体"/>
            </a:endParaRPr>
          </a:p>
        </p:txBody>
      </p:sp>
    </p:spTree>
    <p:extLst>
      <p:ext uri="{BB962C8B-B14F-4D97-AF65-F5344CB8AC3E}">
        <p14:creationId val="4237437229"/>
      </p:ext>
    </p:extLst>
  </p:cSld>
  <p:clrMapOvr>
    <a:masterClrMapping/>
  </p:clrMapOvr>
  <p:transition advTm="8000" spd="slow">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0" presetSubtype="0">
                                  <p:stCondLst>
                                    <p:cond delay="0"/>
                                  </p:stCondLst>
                                  <p:childTnLst>
                                    <p:set>
                                      <p:cBhvr>
                                        <p:cTn dur="1" fill="hold" id="6">
                                          <p:stCondLst>
                                            <p:cond delay="0"/>
                                          </p:stCondLst>
                                        </p:cTn>
                                        <p:tgtEl>
                                          <p:spTgt spid="6"/>
                                        </p:tgtEl>
                                        <p:attrNameLst>
                                          <p:attrName>style.visibility</p:attrName>
                                        </p:attrNameLst>
                                      </p:cBhvr>
                                      <p:to>
                                        <p:strVal val="visible"/>
                                      </p:to>
                                    </p:set>
                                    <p:animEffect filter="fade" transition="in">
                                      <p:cBhvr>
                                        <p:cTn dur="500" id="7"/>
                                        <p:tgtEl>
                                          <p:spTgt spid="6"/>
                                        </p:tgtEl>
                                      </p:cBhvr>
                                    </p:animEffect>
                                  </p:childTnLst>
                                </p:cTn>
                              </p:par>
                              <p:par>
                                <p:cTn fill="hold" grpId="0" id="8" nodeType="withEffect" presetClass="entr" presetID="10" presetSubtype="0">
                                  <p:stCondLst>
                                    <p:cond delay="0"/>
                                  </p:stCondLst>
                                  <p:childTnLst>
                                    <p:set>
                                      <p:cBhvr>
                                        <p:cTn dur="1" fill="hold" id="9">
                                          <p:stCondLst>
                                            <p:cond delay="0"/>
                                          </p:stCondLst>
                                        </p:cTn>
                                        <p:tgtEl>
                                          <p:spTgt spid="11"/>
                                        </p:tgtEl>
                                        <p:attrNameLst>
                                          <p:attrName>style.visibility</p:attrName>
                                        </p:attrNameLst>
                                      </p:cBhvr>
                                      <p:to>
                                        <p:strVal val="visible"/>
                                      </p:to>
                                    </p:set>
                                    <p:animEffect filter="fade" transition="in">
                                      <p:cBhvr>
                                        <p:cTn dur="500" id="10"/>
                                        <p:tgtEl>
                                          <p:spTgt spid="11"/>
                                        </p:tgtEl>
                                      </p:cBhvr>
                                    </p:animEffect>
                                  </p:childTnLst>
                                </p:cTn>
                              </p:par>
                              <p:par>
                                <p:cTn fill="hold" grpId="0" id="11" nodeType="withEffect" presetClass="entr" presetID="10" presetSubtype="0">
                                  <p:stCondLst>
                                    <p:cond delay="250"/>
                                  </p:stCondLst>
                                  <p:childTnLst>
                                    <p:set>
                                      <p:cBhvr>
                                        <p:cTn dur="1" fill="hold" id="12">
                                          <p:stCondLst>
                                            <p:cond delay="0"/>
                                          </p:stCondLst>
                                        </p:cTn>
                                        <p:tgtEl>
                                          <p:spTgt spid="10"/>
                                        </p:tgtEl>
                                        <p:attrNameLst>
                                          <p:attrName>style.visibility</p:attrName>
                                        </p:attrNameLst>
                                      </p:cBhvr>
                                      <p:to>
                                        <p:strVal val="visible"/>
                                      </p:to>
                                    </p:set>
                                    <p:animEffect filter="fade" transition="in">
                                      <p:cBhvr>
                                        <p:cTn dur="500" id="13"/>
                                        <p:tgtEl>
                                          <p:spTgt spid="10"/>
                                        </p:tgtEl>
                                      </p:cBhvr>
                                    </p:animEffect>
                                  </p:childTnLst>
                                </p:cTn>
                              </p:par>
                              <p:par>
                                <p:cTn fill="hold" grpId="0" id="14" nodeType="withEffect" presetClass="entr" presetID="10" presetSubtype="0">
                                  <p:stCondLst>
                                    <p:cond delay="250"/>
                                  </p:stCondLst>
                                  <p:childTnLst>
                                    <p:set>
                                      <p:cBhvr>
                                        <p:cTn dur="1" fill="hold" id="15">
                                          <p:stCondLst>
                                            <p:cond delay="0"/>
                                          </p:stCondLst>
                                        </p:cTn>
                                        <p:tgtEl>
                                          <p:spTgt spid="5"/>
                                        </p:tgtEl>
                                        <p:attrNameLst>
                                          <p:attrName>style.visibility</p:attrName>
                                        </p:attrNameLst>
                                      </p:cBhvr>
                                      <p:to>
                                        <p:strVal val="visible"/>
                                      </p:to>
                                    </p:set>
                                    <p:animEffect filter="fade" transition="in">
                                      <p:cBhvr>
                                        <p:cTn dur="500" id="16"/>
                                        <p:tgtEl>
                                          <p:spTgt spid="5"/>
                                        </p:tgtEl>
                                      </p:cBhvr>
                                    </p:animEffect>
                                  </p:childTnLst>
                                </p:cTn>
                              </p:par>
                              <p:par>
                                <p:cTn fill="hold" grpId="0" id="17" nodeType="withEffect" presetClass="entr" presetID="10" presetSubtype="0">
                                  <p:stCondLst>
                                    <p:cond delay="500"/>
                                  </p:stCondLst>
                                  <p:childTnLst>
                                    <p:set>
                                      <p:cBhvr>
                                        <p:cTn dur="1" fill="hold" id="18">
                                          <p:stCondLst>
                                            <p:cond delay="0"/>
                                          </p:stCondLst>
                                        </p:cTn>
                                        <p:tgtEl>
                                          <p:spTgt spid="9"/>
                                        </p:tgtEl>
                                        <p:attrNameLst>
                                          <p:attrName>style.visibility</p:attrName>
                                        </p:attrNameLst>
                                      </p:cBhvr>
                                      <p:to>
                                        <p:strVal val="visible"/>
                                      </p:to>
                                    </p:set>
                                    <p:animEffect filter="fade" transition="in">
                                      <p:cBhvr>
                                        <p:cTn dur="500" id="19"/>
                                        <p:tgtEl>
                                          <p:spTgt spid="9"/>
                                        </p:tgtEl>
                                      </p:cBhvr>
                                    </p:animEffect>
                                  </p:childTnLst>
                                </p:cTn>
                              </p:par>
                              <p:par>
                                <p:cTn fill="hold" grpId="0" id="20" nodeType="withEffect" presetClass="entr" presetID="10" presetSubtype="0">
                                  <p:stCondLst>
                                    <p:cond delay="500"/>
                                  </p:stCondLst>
                                  <p:childTnLst>
                                    <p:set>
                                      <p:cBhvr>
                                        <p:cTn dur="1" fill="hold" id="21">
                                          <p:stCondLst>
                                            <p:cond delay="0"/>
                                          </p:stCondLst>
                                        </p:cTn>
                                        <p:tgtEl>
                                          <p:spTgt spid="4"/>
                                        </p:tgtEl>
                                        <p:attrNameLst>
                                          <p:attrName>style.visibility</p:attrName>
                                        </p:attrNameLst>
                                      </p:cBhvr>
                                      <p:to>
                                        <p:strVal val="visible"/>
                                      </p:to>
                                    </p:set>
                                    <p:animEffect filter="fade" transition="in">
                                      <p:cBhvr>
                                        <p:cTn dur="500" id="22"/>
                                        <p:tgtEl>
                                          <p:spTgt spid="4"/>
                                        </p:tgtEl>
                                      </p:cBhvr>
                                    </p:animEffect>
                                  </p:childTnLst>
                                </p:cTn>
                              </p:par>
                              <p:par>
                                <p:cTn fill="hold" grpId="0" id="23" nodeType="withEffect" presetClass="entr" presetID="10" presetSubtype="0">
                                  <p:stCondLst>
                                    <p:cond delay="750"/>
                                  </p:stCondLst>
                                  <p:childTnLst>
                                    <p:set>
                                      <p:cBhvr>
                                        <p:cTn dur="1" fill="hold" id="24">
                                          <p:stCondLst>
                                            <p:cond delay="0"/>
                                          </p:stCondLst>
                                        </p:cTn>
                                        <p:tgtEl>
                                          <p:spTgt spid="7"/>
                                        </p:tgtEl>
                                        <p:attrNameLst>
                                          <p:attrName>style.visibility</p:attrName>
                                        </p:attrNameLst>
                                      </p:cBhvr>
                                      <p:to>
                                        <p:strVal val="visible"/>
                                      </p:to>
                                    </p:set>
                                    <p:animEffect filter="fade" transition="in">
                                      <p:cBhvr>
                                        <p:cTn dur="500" id="25"/>
                                        <p:tgtEl>
                                          <p:spTgt spid="7"/>
                                        </p:tgtEl>
                                      </p:cBhvr>
                                    </p:animEffect>
                                  </p:childTnLst>
                                </p:cTn>
                              </p:par>
                              <p:par>
                                <p:cTn fill="hold" grpId="0" id="26" nodeType="withEffect" presetClass="entr" presetID="10" presetSubtype="0">
                                  <p:stCondLst>
                                    <p:cond delay="750"/>
                                  </p:stCondLst>
                                  <p:childTnLst>
                                    <p:set>
                                      <p:cBhvr>
                                        <p:cTn dur="1" fill="hold" id="27">
                                          <p:stCondLst>
                                            <p:cond delay="0"/>
                                          </p:stCondLst>
                                        </p:cTn>
                                        <p:tgtEl>
                                          <p:spTgt spid="3"/>
                                        </p:tgtEl>
                                        <p:attrNameLst>
                                          <p:attrName>style.visibility</p:attrName>
                                        </p:attrNameLst>
                                      </p:cBhvr>
                                      <p:to>
                                        <p:strVal val="visible"/>
                                      </p:to>
                                    </p:set>
                                    <p:animEffect filter="fade" transition="in">
                                      <p:cBhvr>
                                        <p:cTn dur="500" id="28"/>
                                        <p:tgtEl>
                                          <p:spTgt spid="3"/>
                                        </p:tgtEl>
                                      </p:cBhvr>
                                    </p:animEffect>
                                  </p:childTnLst>
                                </p:cTn>
                              </p:par>
                            </p:childTnLst>
                          </p:cTn>
                        </p:par>
                        <p:par>
                          <p:cTn fill="hold" id="29" nodeType="afterGroup">
                            <p:stCondLst>
                              <p:cond delay="1250"/>
                            </p:stCondLst>
                            <p:childTnLst>
                              <p:par>
                                <p:cTn fill="hold" grpId="0" id="30" nodeType="afterEffect" presetClass="entr" presetID="2" presetSubtype="4">
                                  <p:stCondLst>
                                    <p:cond delay="0"/>
                                  </p:stCondLst>
                                  <p:childTnLst>
                                    <p:set>
                                      <p:cBhvr>
                                        <p:cTn dur="1" fill="hold" id="31">
                                          <p:stCondLst>
                                            <p:cond delay="0"/>
                                          </p:stCondLst>
                                        </p:cTn>
                                        <p:tgtEl>
                                          <p:spTgt spid="12"/>
                                        </p:tgtEl>
                                        <p:attrNameLst>
                                          <p:attrName>style.visibility</p:attrName>
                                        </p:attrNameLst>
                                      </p:cBhvr>
                                      <p:to>
                                        <p:strVal val="visible"/>
                                      </p:to>
                                    </p:set>
                                    <p:anim calcmode="lin" valueType="num">
                                      <p:cBhvr additive="base">
                                        <p:cTn dur="500" fill="hold" id="32"/>
                                        <p:tgtEl>
                                          <p:spTgt spid="12"/>
                                        </p:tgtEl>
                                        <p:attrNameLst>
                                          <p:attrName>ppt_x</p:attrName>
                                        </p:attrNameLst>
                                      </p:cBhvr>
                                      <p:tavLst>
                                        <p:tav tm="0">
                                          <p:val>
                                            <p:strVal val="#ppt_x"/>
                                          </p:val>
                                        </p:tav>
                                        <p:tav tm="100000">
                                          <p:val>
                                            <p:strVal val="#ppt_x"/>
                                          </p:val>
                                        </p:tav>
                                      </p:tavLst>
                                    </p:anim>
                                    <p:anim calcmode="lin" valueType="num">
                                      <p:cBhvr additive="base">
                                        <p:cTn dur="500" fill="hold" id="33"/>
                                        <p:tgtEl>
                                          <p:spTgt spid="12"/>
                                        </p:tgtEl>
                                        <p:attrNameLst>
                                          <p:attrName>ppt_y</p:attrName>
                                        </p:attrNameLst>
                                      </p:cBhvr>
                                      <p:tavLst>
                                        <p:tav tm="0">
                                          <p:val>
                                            <p:strVal val="1+#ppt_h/2"/>
                                          </p:val>
                                        </p:tav>
                                        <p:tav tm="100000">
                                          <p:val>
                                            <p:strVal val="#ppt_y"/>
                                          </p:val>
                                        </p:tav>
                                      </p:tavLst>
                                    </p:anim>
                                  </p:childTnLst>
                                </p:cTn>
                              </p:par>
                              <p:par>
                                <p:cTn fill="hold" grpId="0" id="34" nodeType="withEffect" presetClass="entr" presetID="2" presetSubtype="4">
                                  <p:stCondLst>
                                    <p:cond delay="0"/>
                                  </p:stCondLst>
                                  <p:childTnLst>
                                    <p:set>
                                      <p:cBhvr>
                                        <p:cTn dur="1" fill="hold" id="35">
                                          <p:stCondLst>
                                            <p:cond delay="0"/>
                                          </p:stCondLst>
                                        </p:cTn>
                                        <p:tgtEl>
                                          <p:spTgt spid="14"/>
                                        </p:tgtEl>
                                        <p:attrNameLst>
                                          <p:attrName>style.visibility</p:attrName>
                                        </p:attrNameLst>
                                      </p:cBhvr>
                                      <p:to>
                                        <p:strVal val="visible"/>
                                      </p:to>
                                    </p:set>
                                    <p:anim calcmode="lin" valueType="num">
                                      <p:cBhvr additive="base">
                                        <p:cTn dur="500" fill="hold" id="36"/>
                                        <p:tgtEl>
                                          <p:spTgt spid="14"/>
                                        </p:tgtEl>
                                        <p:attrNameLst>
                                          <p:attrName>ppt_x</p:attrName>
                                        </p:attrNameLst>
                                      </p:cBhvr>
                                      <p:tavLst>
                                        <p:tav tm="0">
                                          <p:val>
                                            <p:strVal val="#ppt_x"/>
                                          </p:val>
                                        </p:tav>
                                        <p:tav tm="100000">
                                          <p:val>
                                            <p:strVal val="#ppt_x"/>
                                          </p:val>
                                        </p:tav>
                                      </p:tavLst>
                                    </p:anim>
                                    <p:anim calcmode="lin" valueType="num">
                                      <p:cBhvr additive="base">
                                        <p:cTn dur="500" fill="hold" id="37"/>
                                        <p:tgtEl>
                                          <p:spTgt spid="14"/>
                                        </p:tgtEl>
                                        <p:attrNameLst>
                                          <p:attrName>ppt_y</p:attrName>
                                        </p:attrNameLst>
                                      </p:cBhvr>
                                      <p:tavLst>
                                        <p:tav tm="0">
                                          <p:val>
                                            <p:strVal val="1+#ppt_h/2"/>
                                          </p:val>
                                        </p:tav>
                                        <p:tav tm="100000">
                                          <p:val>
                                            <p:strVal val="#ppt_y"/>
                                          </p:val>
                                        </p:tav>
                                      </p:tavLst>
                                    </p:anim>
                                  </p:childTnLst>
                                </p:cTn>
                              </p:par>
                              <p:par>
                                <p:cTn fill="hold" grpId="0" id="38" nodeType="withEffect" presetClass="entr" presetID="2" presetSubtype="4">
                                  <p:stCondLst>
                                    <p:cond delay="0"/>
                                  </p:stCondLst>
                                  <p:childTnLst>
                                    <p:set>
                                      <p:cBhvr>
                                        <p:cTn dur="1" fill="hold" id="39">
                                          <p:stCondLst>
                                            <p:cond delay="0"/>
                                          </p:stCondLst>
                                        </p:cTn>
                                        <p:tgtEl>
                                          <p:spTgt spid="16"/>
                                        </p:tgtEl>
                                        <p:attrNameLst>
                                          <p:attrName>style.visibility</p:attrName>
                                        </p:attrNameLst>
                                      </p:cBhvr>
                                      <p:to>
                                        <p:strVal val="visible"/>
                                      </p:to>
                                    </p:set>
                                    <p:anim calcmode="lin" valueType="num">
                                      <p:cBhvr additive="base">
                                        <p:cTn dur="500" fill="hold" id="40"/>
                                        <p:tgtEl>
                                          <p:spTgt spid="16"/>
                                        </p:tgtEl>
                                        <p:attrNameLst>
                                          <p:attrName>ppt_x</p:attrName>
                                        </p:attrNameLst>
                                      </p:cBhvr>
                                      <p:tavLst>
                                        <p:tav tm="0">
                                          <p:val>
                                            <p:strVal val="#ppt_x"/>
                                          </p:val>
                                        </p:tav>
                                        <p:tav tm="100000">
                                          <p:val>
                                            <p:strVal val="#ppt_x"/>
                                          </p:val>
                                        </p:tav>
                                      </p:tavLst>
                                    </p:anim>
                                    <p:anim calcmode="lin" valueType="num">
                                      <p:cBhvr additive="base">
                                        <p:cTn dur="500" fill="hold" id="41"/>
                                        <p:tgtEl>
                                          <p:spTgt spid="16"/>
                                        </p:tgtEl>
                                        <p:attrNameLst>
                                          <p:attrName>ppt_y</p:attrName>
                                        </p:attrNameLst>
                                      </p:cBhvr>
                                      <p:tavLst>
                                        <p:tav tm="0">
                                          <p:val>
                                            <p:strVal val="1+#ppt_h/2"/>
                                          </p:val>
                                        </p:tav>
                                        <p:tav tm="100000">
                                          <p:val>
                                            <p:strVal val="#ppt_y"/>
                                          </p:val>
                                        </p:tav>
                                      </p:tavLst>
                                    </p:anim>
                                  </p:childTnLst>
                                </p:cTn>
                              </p:par>
                              <p:par>
                                <p:cTn fill="hold" grpId="0" id="42" nodeType="withEffect" presetClass="entr" presetID="2" presetSubtype="4">
                                  <p:stCondLst>
                                    <p:cond delay="0"/>
                                  </p:stCondLst>
                                  <p:childTnLst>
                                    <p:set>
                                      <p:cBhvr>
                                        <p:cTn dur="1" fill="hold" id="43">
                                          <p:stCondLst>
                                            <p:cond delay="0"/>
                                          </p:stCondLst>
                                        </p:cTn>
                                        <p:tgtEl>
                                          <p:spTgt spid="19"/>
                                        </p:tgtEl>
                                        <p:attrNameLst>
                                          <p:attrName>style.visibility</p:attrName>
                                        </p:attrNameLst>
                                      </p:cBhvr>
                                      <p:to>
                                        <p:strVal val="visible"/>
                                      </p:to>
                                    </p:set>
                                    <p:anim calcmode="lin" valueType="num">
                                      <p:cBhvr additive="base">
                                        <p:cTn dur="500" fill="hold" id="44"/>
                                        <p:tgtEl>
                                          <p:spTgt spid="19"/>
                                        </p:tgtEl>
                                        <p:attrNameLst>
                                          <p:attrName>ppt_x</p:attrName>
                                        </p:attrNameLst>
                                      </p:cBhvr>
                                      <p:tavLst>
                                        <p:tav tm="0">
                                          <p:val>
                                            <p:strVal val="#ppt_x"/>
                                          </p:val>
                                        </p:tav>
                                        <p:tav tm="100000">
                                          <p:val>
                                            <p:strVal val="#ppt_x"/>
                                          </p:val>
                                        </p:tav>
                                      </p:tavLst>
                                    </p:anim>
                                    <p:anim calcmode="lin" valueType="num">
                                      <p:cBhvr additive="base">
                                        <p:cTn dur="500" fill="hold" id="45"/>
                                        <p:tgtEl>
                                          <p:spTgt spid="19"/>
                                        </p:tgtEl>
                                        <p:attrNameLst>
                                          <p:attrName>ppt_y</p:attrName>
                                        </p:attrNameLst>
                                      </p:cBhvr>
                                      <p:tavLst>
                                        <p:tav tm="0">
                                          <p:val>
                                            <p:strVal val="1+#ppt_h/2"/>
                                          </p:val>
                                        </p:tav>
                                        <p:tav tm="100000">
                                          <p:val>
                                            <p:strVal val="#ppt_y"/>
                                          </p:val>
                                        </p:tav>
                                      </p:tavLst>
                                    </p:anim>
                                  </p:childTnLst>
                                </p:cTn>
                              </p:par>
                            </p:childTnLst>
                          </p:cTn>
                        </p:par>
                        <p:par>
                          <p:cTn fill="hold" id="46" nodeType="afterGroup">
                            <p:stCondLst>
                              <p:cond delay="1750"/>
                            </p:stCondLst>
                            <p:childTnLst>
                              <p:par>
                                <p:cTn fill="hold" grpId="0" id="47" nodeType="afterEffect" presetClass="entr" presetID="22" presetSubtype="4">
                                  <p:stCondLst>
                                    <p:cond delay="0"/>
                                  </p:stCondLst>
                                  <p:childTnLst>
                                    <p:set>
                                      <p:cBhvr>
                                        <p:cTn dur="1" fill="hold" id="48">
                                          <p:stCondLst>
                                            <p:cond delay="0"/>
                                          </p:stCondLst>
                                        </p:cTn>
                                        <p:tgtEl>
                                          <p:spTgt spid="8"/>
                                        </p:tgtEl>
                                        <p:attrNameLst>
                                          <p:attrName>style.visibility</p:attrName>
                                        </p:attrNameLst>
                                      </p:cBhvr>
                                      <p:to>
                                        <p:strVal val="visible"/>
                                      </p:to>
                                    </p:set>
                                    <p:animEffect filter="wipe(down)" transition="in">
                                      <p:cBhvr>
                                        <p:cTn dur="500" id="49"/>
                                        <p:tgtEl>
                                          <p:spTgt spid="8"/>
                                        </p:tgtEl>
                                      </p:cBhvr>
                                    </p:animEffect>
                                  </p:childTnLst>
                                </p:cTn>
                              </p:par>
                            </p:childTnLst>
                          </p:cTn>
                        </p:par>
                        <p:par>
                          <p:cTn fill="hold" id="50" nodeType="afterGroup">
                            <p:stCondLst>
                              <p:cond delay="2250"/>
                            </p:stCondLst>
                            <p:childTnLst>
                              <p:par>
                                <p:cTn fill="hold" grpId="0" id="51" nodeType="afterEffect" presetClass="entr" presetID="22" presetSubtype="4">
                                  <p:stCondLst>
                                    <p:cond delay="0"/>
                                  </p:stCondLst>
                                  <p:childTnLst>
                                    <p:set>
                                      <p:cBhvr>
                                        <p:cTn dur="1" fill="hold" id="52">
                                          <p:stCondLst>
                                            <p:cond delay="0"/>
                                          </p:stCondLst>
                                        </p:cTn>
                                        <p:tgtEl>
                                          <p:spTgt spid="13"/>
                                        </p:tgtEl>
                                        <p:attrNameLst>
                                          <p:attrName>style.visibility</p:attrName>
                                        </p:attrNameLst>
                                      </p:cBhvr>
                                      <p:to>
                                        <p:strVal val="visible"/>
                                      </p:to>
                                    </p:set>
                                    <p:animEffect filter="wipe(down)" transition="in">
                                      <p:cBhvr>
                                        <p:cTn dur="500" id="53"/>
                                        <p:tgtEl>
                                          <p:spTgt spid="13"/>
                                        </p:tgtEl>
                                      </p:cBhvr>
                                    </p:animEffect>
                                  </p:childTnLst>
                                </p:cTn>
                              </p:par>
                            </p:childTnLst>
                          </p:cTn>
                        </p:par>
                        <p:par>
                          <p:cTn fill="hold" id="54" nodeType="afterGroup">
                            <p:stCondLst>
                              <p:cond delay="2750"/>
                            </p:stCondLst>
                            <p:childTnLst>
                              <p:par>
                                <p:cTn fill="hold" grpId="0" id="55" nodeType="afterEffect" presetClass="entr" presetID="22" presetSubtype="4">
                                  <p:stCondLst>
                                    <p:cond delay="0"/>
                                  </p:stCondLst>
                                  <p:childTnLst>
                                    <p:set>
                                      <p:cBhvr>
                                        <p:cTn dur="1" fill="hold" id="56">
                                          <p:stCondLst>
                                            <p:cond delay="0"/>
                                          </p:stCondLst>
                                        </p:cTn>
                                        <p:tgtEl>
                                          <p:spTgt spid="15"/>
                                        </p:tgtEl>
                                        <p:attrNameLst>
                                          <p:attrName>style.visibility</p:attrName>
                                        </p:attrNameLst>
                                      </p:cBhvr>
                                      <p:to>
                                        <p:strVal val="visible"/>
                                      </p:to>
                                    </p:set>
                                    <p:animEffect filter="wipe(down)" transition="in">
                                      <p:cBhvr>
                                        <p:cTn dur="500" id="57"/>
                                        <p:tgtEl>
                                          <p:spTgt spid="15"/>
                                        </p:tgtEl>
                                      </p:cBhvr>
                                    </p:animEffect>
                                  </p:childTnLst>
                                </p:cTn>
                              </p:par>
                            </p:childTnLst>
                          </p:cTn>
                        </p:par>
                        <p:par>
                          <p:cTn fill="hold" id="58" nodeType="afterGroup">
                            <p:stCondLst>
                              <p:cond delay="3250"/>
                            </p:stCondLst>
                            <p:childTnLst>
                              <p:par>
                                <p:cTn fill="hold" grpId="0" id="59" nodeType="afterEffect" presetClass="entr" presetID="22" presetSubtype="8">
                                  <p:stCondLst>
                                    <p:cond delay="0"/>
                                  </p:stCondLst>
                                  <p:childTnLst>
                                    <p:set>
                                      <p:cBhvr>
                                        <p:cTn dur="1" fill="hold" id="60">
                                          <p:stCondLst>
                                            <p:cond delay="0"/>
                                          </p:stCondLst>
                                        </p:cTn>
                                        <p:tgtEl>
                                          <p:spTgt spid="18"/>
                                        </p:tgtEl>
                                        <p:attrNameLst>
                                          <p:attrName>style.visibility</p:attrName>
                                        </p:attrNameLst>
                                      </p:cBhvr>
                                      <p:to>
                                        <p:strVal val="visible"/>
                                      </p:to>
                                    </p:set>
                                    <p:animEffect filter="wipe(left)" transition="in">
                                      <p:cBhvr>
                                        <p:cTn dur="500" id="61"/>
                                        <p:tgtEl>
                                          <p:spTgt spid="1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4"/>
      <p:bldP grpId="0" spid="5"/>
      <p:bldP grpId="0" spid="6"/>
      <p:bldP grpId="0" spid="7"/>
      <p:bldP grpId="0" spid="8"/>
      <p:bldP grpId="0" spid="9"/>
      <p:bldP grpId="0" spid="10"/>
      <p:bldP grpId="0" spid="11"/>
      <p:bldP grpId="0" spid="12"/>
      <p:bldP grpId="0" spid="13"/>
      <p:bldP grpId="0" spid="14"/>
      <p:bldP grpId="0" spid="15"/>
      <p:bldP grpId="0" spid="16"/>
      <p:bldP grpId="0" spid="18"/>
      <p:bldP grpId="0" spid="19"/>
    </p:bldLst>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6" name="标题 5"/>
          <p:cNvSpPr>
            <a:spLocks noGrp="1"/>
          </p:cNvSpPr>
          <p:nvPr>
            <p:ph type="title"/>
          </p:nvPr>
        </p:nvSpPr>
        <p:spPr/>
        <p:txBody>
          <a:bodyPr/>
          <a:lstStyle/>
          <a:p>
            <a:r>
              <a:rPr altLang="en-US" lang="zh-CN" smtClean="0"/>
              <a:t>第五部分  必须完成的目标规划</a:t>
            </a:r>
          </a:p>
        </p:txBody>
      </p:sp>
      <p:sp>
        <p:nvSpPr>
          <p:cNvPr id="24" name="饼形 23"/>
          <p:cNvSpPr/>
          <p:nvPr/>
        </p:nvSpPr>
        <p:spPr>
          <a:xfrm>
            <a:off x="2738524" y="1867666"/>
            <a:ext cx="1968500" cy="1968500"/>
          </a:xfrm>
          <a:prstGeom prst="pie">
            <a:avLst>
              <a:gd fmla="val 0" name="adj1"/>
              <a:gd fmla="val 10830214" name="adj2"/>
            </a:avLst>
          </a:prstGeom>
          <a:solidFill>
            <a:srgbClr val="92D05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schemeClr val="tx1"/>
              </a:solidFill>
            </a:endParaRPr>
          </a:p>
        </p:txBody>
      </p:sp>
      <p:sp>
        <p:nvSpPr>
          <p:cNvPr id="25" name="饼形 24"/>
          <p:cNvSpPr/>
          <p:nvPr/>
        </p:nvSpPr>
        <p:spPr>
          <a:xfrm>
            <a:off x="5519824" y="1867666"/>
            <a:ext cx="1968500" cy="1968500"/>
          </a:xfrm>
          <a:prstGeom prst="pie">
            <a:avLst>
              <a:gd fmla="val 0" name="adj1"/>
              <a:gd fmla="val 10830214" name="adj2"/>
            </a:avLst>
          </a:prstGeom>
          <a:solidFill>
            <a:srgbClr val="94232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schemeClr val="tx1"/>
              </a:solidFill>
            </a:endParaRPr>
          </a:p>
        </p:txBody>
      </p:sp>
      <p:sp>
        <p:nvSpPr>
          <p:cNvPr id="26" name="饼形 25"/>
          <p:cNvSpPr/>
          <p:nvPr/>
        </p:nvSpPr>
        <p:spPr>
          <a:xfrm flipV="1">
            <a:off x="1347874" y="1845388"/>
            <a:ext cx="1968500" cy="1968500"/>
          </a:xfrm>
          <a:prstGeom prst="pie">
            <a:avLst>
              <a:gd fmla="val 0" name="adj1"/>
              <a:gd fmla="val 10830214" name="adj2"/>
            </a:avLst>
          </a:prstGeom>
          <a:solidFill>
            <a:srgbClr val="2CAA8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schemeClr val="tx1"/>
              </a:solidFill>
            </a:endParaRPr>
          </a:p>
        </p:txBody>
      </p:sp>
      <p:sp>
        <p:nvSpPr>
          <p:cNvPr id="27" name="饼形 26"/>
          <p:cNvSpPr/>
          <p:nvPr/>
        </p:nvSpPr>
        <p:spPr>
          <a:xfrm flipV="1">
            <a:off x="4138699" y="1845388"/>
            <a:ext cx="1968500" cy="1968500"/>
          </a:xfrm>
          <a:prstGeom prst="pie">
            <a:avLst>
              <a:gd fmla="val 0" name="adj1"/>
              <a:gd fmla="val 10830214" name="adj2"/>
            </a:avLst>
          </a:prstGeom>
          <a:solidFill>
            <a:srgbClr val="FF97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schemeClr val="tx1"/>
              </a:solidFill>
            </a:endParaRPr>
          </a:p>
        </p:txBody>
      </p:sp>
      <p:sp>
        <p:nvSpPr>
          <p:cNvPr id="28" name="椭圆 27"/>
          <p:cNvSpPr/>
          <p:nvPr/>
        </p:nvSpPr>
        <p:spPr>
          <a:xfrm>
            <a:off x="2835398" y="1620170"/>
            <a:ext cx="285750" cy="285750"/>
          </a:xfrm>
          <a:prstGeom prst="ellipse">
            <a:avLst/>
          </a:prstGeom>
          <a:solidFill>
            <a:srgbClr val="2CAA8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b="1" lang="en-US" sz="1800">
                <a:solidFill>
                  <a:schemeClr val="bg1"/>
                </a:solidFill>
              </a:rPr>
              <a:t>+</a:t>
            </a:r>
          </a:p>
        </p:txBody>
      </p:sp>
      <p:sp>
        <p:nvSpPr>
          <p:cNvPr id="29" name="椭圆 28"/>
          <p:cNvSpPr/>
          <p:nvPr/>
        </p:nvSpPr>
        <p:spPr>
          <a:xfrm>
            <a:off x="5789879" y="1621437"/>
            <a:ext cx="285750" cy="285750"/>
          </a:xfrm>
          <a:prstGeom prst="ellipse">
            <a:avLst/>
          </a:prstGeom>
          <a:solidFill>
            <a:srgbClr val="FF97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b="1" lang="en-US" sz="1800">
                <a:solidFill>
                  <a:schemeClr val="bg1"/>
                </a:solidFill>
              </a:rPr>
              <a:t>+</a:t>
            </a:r>
          </a:p>
        </p:txBody>
      </p:sp>
      <p:sp>
        <p:nvSpPr>
          <p:cNvPr id="30" name="椭圆 29"/>
          <p:cNvSpPr/>
          <p:nvPr/>
        </p:nvSpPr>
        <p:spPr>
          <a:xfrm>
            <a:off x="2774082" y="3705876"/>
            <a:ext cx="285750" cy="285750"/>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b="1" lang="en-US" sz="1800">
                <a:solidFill>
                  <a:schemeClr val="bg1"/>
                </a:solidFill>
              </a:rPr>
              <a:t>+</a:t>
            </a:r>
          </a:p>
        </p:txBody>
      </p:sp>
      <p:sp>
        <p:nvSpPr>
          <p:cNvPr id="31" name="椭圆 30"/>
          <p:cNvSpPr/>
          <p:nvPr/>
        </p:nvSpPr>
        <p:spPr>
          <a:xfrm>
            <a:off x="5690406" y="3734165"/>
            <a:ext cx="285750" cy="285750"/>
          </a:xfrm>
          <a:prstGeom prst="ellipse">
            <a:avLst/>
          </a:prstGeom>
          <a:solidFill>
            <a:srgbClr val="94232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b="1" lang="en-US" sz="1800">
                <a:solidFill>
                  <a:schemeClr val="bg1"/>
                </a:solidFill>
              </a:rPr>
              <a:t>+</a:t>
            </a:r>
          </a:p>
        </p:txBody>
      </p:sp>
      <p:sp>
        <p:nvSpPr>
          <p:cNvPr id="32" name="KSO_Shape"/>
          <p:cNvSpPr/>
          <p:nvPr/>
        </p:nvSpPr>
        <p:spPr bwMode="auto">
          <a:xfrm>
            <a:off x="3430170" y="2959936"/>
            <a:ext cx="699005" cy="692015"/>
          </a:xfrm>
          <a:custGeom>
            <a:gdLst>
              <a:gd fmla="*/ 615878 w 2390775" name="T0"/>
              <a:gd fmla="*/ 1467970 h 2365376" name="T1"/>
              <a:gd fmla="*/ 587250 w 2390775" name="T2"/>
              <a:gd fmla="*/ 1401697 h 2365376" name="T3"/>
              <a:gd fmla="*/ 1282649 w 2390775" name="T4"/>
              <a:gd fmla="*/ 1393474 h 2365376" name="T5"/>
              <a:gd fmla="*/ 1180915 w 2390775" name="T6"/>
              <a:gd fmla="*/ 1446870 h 2365376" name="T7"/>
              <a:gd fmla="*/ 1210073 w 2390775" name="T8"/>
              <a:gd fmla="*/ 1382167 h 2365376" name="T9"/>
              <a:gd fmla="*/ 653657 w 2390775" name="T10"/>
              <a:gd fmla="*/ 1314699 h 2365376" name="T11"/>
              <a:gd fmla="*/ 646041 w 2390775" name="T12"/>
              <a:gd fmla="*/ 1180275 h 2365376" name="T13"/>
              <a:gd fmla="*/ 589870 w 2390775" name="T14"/>
              <a:gd fmla="*/ 1105327 h 2365376" name="T15"/>
              <a:gd fmla="*/ 599516 w 2390775" name="T16"/>
              <a:gd fmla="*/ 1141280 h 2365376" name="T17"/>
              <a:gd fmla="*/ 579914 w 2390775" name="T18"/>
              <a:gd fmla="*/ 1158779 h 2365376" name="T19"/>
              <a:gd fmla="*/ 541333 w 2390775" name="T20"/>
              <a:gd fmla="*/ 1105965 h 2365376" name="T21"/>
              <a:gd fmla="*/ 1137260 w 2390775" name="T22"/>
              <a:gd fmla="*/ 1009231 h 2365376" name="T23"/>
              <a:gd fmla="*/ 1143562 w 2390775" name="T24"/>
              <a:gd fmla="*/ 1026145 h 2365376" name="T25"/>
              <a:gd fmla="*/ 1096615 w 2390775" name="T26"/>
              <a:gd fmla="*/ 1069549 h 2365376" name="T27"/>
              <a:gd fmla="*/ 1102602 w 2390775" name="T28"/>
              <a:gd fmla="*/ 1001572 h 2365376" name="T29"/>
              <a:gd fmla="*/ 972739 w 2390775" name="T30"/>
              <a:gd fmla="*/ 835988 h 2365376" name="T31"/>
              <a:gd fmla="*/ 989500 w 2390775" name="T32"/>
              <a:gd fmla="*/ 1138672 h 2365376" name="T33"/>
              <a:gd fmla="*/ 639427 w 2390775" name="T34"/>
              <a:gd fmla="*/ 1423644 h 2365376" name="T35"/>
              <a:gd fmla="*/ 599898 w 2390775" name="T36"/>
              <a:gd fmla="*/ 1003302 h 2365376" name="T37"/>
              <a:gd fmla="*/ 529694 w 2390775" name="T38"/>
              <a:gd fmla="*/ 1090596 h 2365376" name="T39"/>
              <a:gd fmla="*/ 602428 w 2390775" name="T40"/>
              <a:gd fmla="*/ 868249 h 2365376" name="T41"/>
              <a:gd fmla="*/ 861740 w 2390775" name="T42"/>
              <a:gd fmla="*/ 924231 h 2365376" name="T43"/>
              <a:gd fmla="*/ 755609 w 2390775" name="T44"/>
              <a:gd fmla="*/ 542052 h 2365376" name="T45"/>
              <a:gd fmla="*/ 929665 w 2390775" name="T46"/>
              <a:gd fmla="*/ 525915 h 2365376" name="T47"/>
              <a:gd fmla="*/ 909019 w 2390775" name="T48"/>
              <a:gd fmla="*/ 571798 h 2365376" name="T49"/>
              <a:gd fmla="*/ 936652 w 2390775" name="T50"/>
              <a:gd fmla="*/ 586353 h 2365376" name="T51"/>
              <a:gd fmla="*/ 928394 w 2390775" name="T52"/>
              <a:gd fmla="*/ 688879 h 2365376" name="T53"/>
              <a:gd fmla="*/ 840414 w 2390775" name="T54"/>
              <a:gd fmla="*/ 772101 h 2365376" name="T55"/>
              <a:gd fmla="*/ 742269 w 2390775" name="T56"/>
              <a:gd fmla="*/ 675588 h 2365376" name="T57"/>
              <a:gd fmla="*/ 738139 w 2390775" name="T58"/>
              <a:gd fmla="*/ 608504 h 2365376" name="T59"/>
              <a:gd fmla="*/ 761643 w 2390775" name="T60"/>
              <a:gd fmla="*/ 510093 h 2365376" name="T61"/>
              <a:gd fmla="*/ 617010 w 2390775" name="T62"/>
              <a:gd fmla="*/ 449064 h 2365376" name="T63"/>
              <a:gd fmla="*/ 350272 w 2390775" name="T64"/>
              <a:gd fmla="*/ 638327 h 2365376" name="T65"/>
              <a:gd fmla="*/ 215163 w 2390775" name="T66"/>
              <a:gd fmla="*/ 939947 h 2365376" name="T67"/>
              <a:gd fmla="*/ 256613 w 2390775" name="T68"/>
              <a:gd fmla="*/ 1277331 h 2365376" name="T69"/>
              <a:gd fmla="*/ 458486 w 2390775" name="T70"/>
              <a:gd fmla="*/ 1534008 h 2365376" name="T71"/>
              <a:gd fmla="*/ 767308 w 2390775" name="T72"/>
              <a:gd fmla="*/ 1655225 h 2365376" name="T73"/>
              <a:gd fmla="*/ 1101127 w 2390775" name="T74"/>
              <a:gd fmla="*/ 1596674 h 2365376" name="T75"/>
              <a:gd fmla="*/ 1347614 w 2390775" name="T76"/>
              <a:gd fmla="*/ 1383040 h 2365376" name="T77"/>
              <a:gd fmla="*/ 1453614 w 2390775" name="T78"/>
              <a:gd fmla="*/ 1066861 h 2365376" name="T79"/>
              <a:gd fmla="*/ 1378939 w 2390775" name="T80"/>
              <a:gd fmla="*/ 738024 h 2365376" name="T81"/>
              <a:gd fmla="*/ 1153652 w 2390775" name="T82"/>
              <a:gd fmla="*/ 501602 h 2365376" name="T83"/>
              <a:gd fmla="*/ 831224 w 2390775" name="T84"/>
              <a:gd fmla="*/ 411085 h 2365376" name="T85"/>
              <a:gd fmla="*/ 989432 w 2390775" name="T86"/>
              <a:gd fmla="*/ 315187 h 2365376" name="T87"/>
              <a:gd fmla="*/ 1471649 w 2390775" name="T88"/>
              <a:gd fmla="*/ 671876 h 2365376" name="T89"/>
              <a:gd fmla="*/ 1554866 w 2390775" name="T90"/>
              <a:gd fmla="*/ 1171938 h 2365376" name="T91"/>
              <a:gd fmla="*/ 1239716 w 2390775" name="T92"/>
              <a:gd fmla="*/ 1647313 h 2365376" name="T93"/>
              <a:gd fmla="*/ 646121 w 2390775" name="T94"/>
              <a:gd fmla="*/ 1748275 h 2365376" name="T95"/>
              <a:gd fmla="*/ 110112 w 2390775" name="T96"/>
              <a:gd fmla="*/ 1186813 h 2365376" name="T97"/>
              <a:gd fmla="*/ 251551 w 2390775" name="T98"/>
              <a:gd fmla="*/ 580725 h 2365376" name="T99"/>
              <a:gd fmla="*/ 1549044 w 2390775" name="T100"/>
              <a:gd fmla="*/ 160116 h 2365376" name="T101"/>
              <a:gd fmla="*/ 1461002 w 2390775" name="T102"/>
              <a:gd fmla="*/ 284475 h 2365376" name="T103"/>
              <a:gd fmla="*/ 1550307 w 2390775" name="T104"/>
              <a:gd fmla="*/ 426554 h 2365376" name="T105"/>
              <a:gd fmla="*/ 1719764 w 2390775" name="T106"/>
              <a:gd fmla="*/ 380038 h 2365376" name="T107"/>
              <a:gd fmla="*/ 1735543 w 2390775" name="T108"/>
              <a:gd fmla="*/ 232579 h 2365376" name="T109"/>
              <a:gd fmla="*/ 1705909 w 2390775" name="T110"/>
              <a:gd fmla="*/ 94508 h 2365376" name="T111"/>
              <a:gd fmla="*/ 1774050 w 2390775" name="T112"/>
              <a:gd fmla="*/ 148403 h 2365376" name="T113"/>
              <a:gd fmla="*/ 1781614 w 2390775" name="T114"/>
              <a:gd fmla="*/ 428769 h 2365376" name="T115"/>
              <a:gd fmla="*/ 1600166 w 2390775" name="T116"/>
              <a:gd fmla="*/ 516104 h 2365376" name="T117"/>
              <a:gd fmla="*/ 1452167 w 2390775" name="T118"/>
              <a:gd fmla="*/ 455349 h 2365376" name="T119"/>
              <a:gd fmla="*/ 1310478 w 2390775" name="T120"/>
              <a:gd fmla="*/ 259477 h 2365376" name="T121"/>
              <a:gd fmla="*/ 1562614 w 2390775" name="T122"/>
              <a:gd fmla="*/ 74046 h 236537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b="b" l="0" r="r" t="0"/>
            <a:pathLst>
              <a:path h="2365376" w="2390775">
                <a:moveTo>
                  <a:pt x="761351" y="1739900"/>
                </a:moveTo>
                <a:lnTo>
                  <a:pt x="791690" y="1805294"/>
                </a:lnTo>
                <a:lnTo>
                  <a:pt x="794883" y="1808051"/>
                </a:lnTo>
                <a:lnTo>
                  <a:pt x="797278" y="1811991"/>
                </a:lnTo>
                <a:lnTo>
                  <a:pt x="800871" y="1817112"/>
                </a:lnTo>
                <a:lnTo>
                  <a:pt x="803266" y="1822233"/>
                </a:lnTo>
                <a:lnTo>
                  <a:pt x="804065" y="1825384"/>
                </a:lnTo>
                <a:lnTo>
                  <a:pt x="804863" y="1828536"/>
                </a:lnTo>
                <a:lnTo>
                  <a:pt x="804863" y="1831687"/>
                </a:lnTo>
                <a:lnTo>
                  <a:pt x="804863" y="1834839"/>
                </a:lnTo>
                <a:lnTo>
                  <a:pt x="804065" y="1837990"/>
                </a:lnTo>
                <a:lnTo>
                  <a:pt x="802867" y="1841142"/>
                </a:lnTo>
                <a:lnTo>
                  <a:pt x="801670" y="1842718"/>
                </a:lnTo>
                <a:lnTo>
                  <a:pt x="799674" y="1844687"/>
                </a:lnTo>
                <a:lnTo>
                  <a:pt x="797278" y="1845475"/>
                </a:lnTo>
                <a:lnTo>
                  <a:pt x="794484" y="1845869"/>
                </a:lnTo>
                <a:lnTo>
                  <a:pt x="790891" y="1846263"/>
                </a:lnTo>
                <a:lnTo>
                  <a:pt x="787698" y="1845869"/>
                </a:lnTo>
                <a:lnTo>
                  <a:pt x="784105" y="1845475"/>
                </a:lnTo>
                <a:lnTo>
                  <a:pt x="780512" y="1844293"/>
                </a:lnTo>
                <a:lnTo>
                  <a:pt x="776520" y="1842718"/>
                </a:lnTo>
                <a:lnTo>
                  <a:pt x="772927" y="1841142"/>
                </a:lnTo>
                <a:lnTo>
                  <a:pt x="768935" y="1839172"/>
                </a:lnTo>
                <a:lnTo>
                  <a:pt x="765343" y="1836809"/>
                </a:lnTo>
                <a:lnTo>
                  <a:pt x="761750" y="1834051"/>
                </a:lnTo>
                <a:lnTo>
                  <a:pt x="758955" y="1831294"/>
                </a:lnTo>
                <a:lnTo>
                  <a:pt x="756161" y="1827748"/>
                </a:lnTo>
                <a:lnTo>
                  <a:pt x="754165" y="1824597"/>
                </a:lnTo>
                <a:lnTo>
                  <a:pt x="748975" y="1815536"/>
                </a:lnTo>
                <a:lnTo>
                  <a:pt x="745782" y="1808839"/>
                </a:lnTo>
                <a:lnTo>
                  <a:pt x="743387" y="1803718"/>
                </a:lnTo>
                <a:lnTo>
                  <a:pt x="742588" y="1799385"/>
                </a:lnTo>
                <a:lnTo>
                  <a:pt x="742588" y="1795051"/>
                </a:lnTo>
                <a:lnTo>
                  <a:pt x="743387" y="1790718"/>
                </a:lnTo>
                <a:lnTo>
                  <a:pt x="746181" y="1778112"/>
                </a:lnTo>
                <a:lnTo>
                  <a:pt x="746979" y="1774173"/>
                </a:lnTo>
                <a:lnTo>
                  <a:pt x="746979" y="1772203"/>
                </a:lnTo>
                <a:lnTo>
                  <a:pt x="746181" y="1771021"/>
                </a:lnTo>
                <a:lnTo>
                  <a:pt x="745383" y="1770627"/>
                </a:lnTo>
                <a:lnTo>
                  <a:pt x="742987" y="1770627"/>
                </a:lnTo>
                <a:lnTo>
                  <a:pt x="742189" y="1770233"/>
                </a:lnTo>
                <a:lnTo>
                  <a:pt x="741790" y="1769839"/>
                </a:lnTo>
                <a:lnTo>
                  <a:pt x="738596" y="1761961"/>
                </a:lnTo>
                <a:lnTo>
                  <a:pt x="736999" y="1758021"/>
                </a:lnTo>
                <a:lnTo>
                  <a:pt x="736600" y="1756052"/>
                </a:lnTo>
                <a:lnTo>
                  <a:pt x="736600" y="1754476"/>
                </a:lnTo>
                <a:lnTo>
                  <a:pt x="742189" y="1750536"/>
                </a:lnTo>
                <a:lnTo>
                  <a:pt x="747379" y="1747385"/>
                </a:lnTo>
                <a:lnTo>
                  <a:pt x="750971" y="1745021"/>
                </a:lnTo>
                <a:lnTo>
                  <a:pt x="754165" y="1743839"/>
                </a:lnTo>
                <a:lnTo>
                  <a:pt x="758556" y="1741870"/>
                </a:lnTo>
                <a:lnTo>
                  <a:pt x="759754" y="1741870"/>
                </a:lnTo>
                <a:lnTo>
                  <a:pt x="761351" y="1739900"/>
                </a:lnTo>
                <a:close/>
                <a:moveTo>
                  <a:pt x="1554438" y="1730375"/>
                </a:moveTo>
                <a:lnTo>
                  <a:pt x="1565575" y="1730375"/>
                </a:lnTo>
                <a:lnTo>
                  <a:pt x="1575916" y="1730375"/>
                </a:lnTo>
                <a:lnTo>
                  <a:pt x="1586258" y="1731163"/>
                </a:lnTo>
                <a:lnTo>
                  <a:pt x="1591031" y="1731951"/>
                </a:lnTo>
                <a:lnTo>
                  <a:pt x="1595008" y="1733133"/>
                </a:lnTo>
                <a:lnTo>
                  <a:pt x="1598986" y="1734314"/>
                </a:lnTo>
                <a:lnTo>
                  <a:pt x="1602168" y="1735890"/>
                </a:lnTo>
                <a:lnTo>
                  <a:pt x="1605350" y="1737860"/>
                </a:lnTo>
                <a:lnTo>
                  <a:pt x="1607339" y="1739830"/>
                </a:lnTo>
                <a:lnTo>
                  <a:pt x="1608929" y="1741799"/>
                </a:lnTo>
                <a:lnTo>
                  <a:pt x="1609725" y="1744951"/>
                </a:lnTo>
                <a:lnTo>
                  <a:pt x="1609725" y="1747708"/>
                </a:lnTo>
                <a:lnTo>
                  <a:pt x="1608929" y="1751648"/>
                </a:lnTo>
                <a:lnTo>
                  <a:pt x="1607339" y="1755193"/>
                </a:lnTo>
                <a:lnTo>
                  <a:pt x="1604554" y="1759920"/>
                </a:lnTo>
                <a:lnTo>
                  <a:pt x="1600577" y="1764648"/>
                </a:lnTo>
                <a:lnTo>
                  <a:pt x="1595804" y="1769769"/>
                </a:lnTo>
                <a:lnTo>
                  <a:pt x="1589042" y="1776072"/>
                </a:lnTo>
                <a:lnTo>
                  <a:pt x="1582678" y="1781193"/>
                </a:lnTo>
                <a:lnTo>
                  <a:pt x="1576314" y="1786314"/>
                </a:lnTo>
                <a:lnTo>
                  <a:pt x="1570348" y="1790647"/>
                </a:lnTo>
                <a:lnTo>
                  <a:pt x="1563586" y="1794193"/>
                </a:lnTo>
                <a:lnTo>
                  <a:pt x="1557222" y="1797738"/>
                </a:lnTo>
                <a:lnTo>
                  <a:pt x="1550461" y="1800496"/>
                </a:lnTo>
                <a:lnTo>
                  <a:pt x="1544097" y="1802466"/>
                </a:lnTo>
                <a:lnTo>
                  <a:pt x="1537733" y="1804829"/>
                </a:lnTo>
                <a:lnTo>
                  <a:pt x="1530971" y="1806799"/>
                </a:lnTo>
                <a:lnTo>
                  <a:pt x="1524607" y="1807981"/>
                </a:lnTo>
                <a:lnTo>
                  <a:pt x="1518243" y="1809163"/>
                </a:lnTo>
                <a:lnTo>
                  <a:pt x="1505117" y="1811132"/>
                </a:lnTo>
                <a:lnTo>
                  <a:pt x="1491992" y="1812314"/>
                </a:lnTo>
                <a:lnTo>
                  <a:pt x="1486026" y="1813102"/>
                </a:lnTo>
                <a:lnTo>
                  <a:pt x="1483241" y="1813890"/>
                </a:lnTo>
                <a:lnTo>
                  <a:pt x="1482048" y="1814678"/>
                </a:lnTo>
                <a:lnTo>
                  <a:pt x="1481253" y="1815072"/>
                </a:lnTo>
                <a:lnTo>
                  <a:pt x="1480855" y="1815859"/>
                </a:lnTo>
                <a:lnTo>
                  <a:pt x="1480855" y="1817041"/>
                </a:lnTo>
                <a:lnTo>
                  <a:pt x="1481253" y="1818617"/>
                </a:lnTo>
                <a:lnTo>
                  <a:pt x="1482048" y="1819799"/>
                </a:lnTo>
                <a:lnTo>
                  <a:pt x="1482048" y="1821375"/>
                </a:lnTo>
                <a:lnTo>
                  <a:pt x="1482048" y="1821769"/>
                </a:lnTo>
                <a:lnTo>
                  <a:pt x="1480855" y="1822556"/>
                </a:lnTo>
                <a:lnTo>
                  <a:pt x="1471309" y="1830829"/>
                </a:lnTo>
                <a:lnTo>
                  <a:pt x="1465343" y="1834375"/>
                </a:lnTo>
                <a:lnTo>
                  <a:pt x="1463354" y="1835556"/>
                </a:lnTo>
                <a:lnTo>
                  <a:pt x="1461365" y="1836738"/>
                </a:lnTo>
                <a:lnTo>
                  <a:pt x="1452615" y="1830041"/>
                </a:lnTo>
                <a:lnTo>
                  <a:pt x="1445853" y="1824132"/>
                </a:lnTo>
                <a:lnTo>
                  <a:pt x="1440285" y="1819405"/>
                </a:lnTo>
                <a:lnTo>
                  <a:pt x="1437103" y="1815072"/>
                </a:lnTo>
                <a:lnTo>
                  <a:pt x="1434716" y="1812314"/>
                </a:lnTo>
                <a:lnTo>
                  <a:pt x="1433125" y="1810344"/>
                </a:lnTo>
                <a:lnTo>
                  <a:pt x="1432330" y="1808375"/>
                </a:lnTo>
                <a:lnTo>
                  <a:pt x="1428750" y="1806799"/>
                </a:lnTo>
                <a:lnTo>
                  <a:pt x="1512675" y="1734314"/>
                </a:lnTo>
                <a:lnTo>
                  <a:pt x="1518641" y="1733527"/>
                </a:lnTo>
                <a:lnTo>
                  <a:pt x="1533755" y="1731951"/>
                </a:lnTo>
                <a:lnTo>
                  <a:pt x="1543699" y="1731163"/>
                </a:lnTo>
                <a:lnTo>
                  <a:pt x="1554438" y="1730375"/>
                </a:lnTo>
                <a:close/>
                <a:moveTo>
                  <a:pt x="588962" y="1535113"/>
                </a:moveTo>
                <a:lnTo>
                  <a:pt x="694496" y="1535113"/>
                </a:lnTo>
                <a:lnTo>
                  <a:pt x="694496" y="1557872"/>
                </a:lnTo>
                <a:lnTo>
                  <a:pt x="694894" y="1558271"/>
                </a:lnTo>
                <a:lnTo>
                  <a:pt x="696885" y="1560268"/>
                </a:lnTo>
                <a:lnTo>
                  <a:pt x="698478" y="1560667"/>
                </a:lnTo>
                <a:lnTo>
                  <a:pt x="700469" y="1561466"/>
                </a:lnTo>
                <a:lnTo>
                  <a:pt x="704053" y="1561865"/>
                </a:lnTo>
                <a:lnTo>
                  <a:pt x="707239" y="1561865"/>
                </a:lnTo>
                <a:lnTo>
                  <a:pt x="711222" y="1561865"/>
                </a:lnTo>
                <a:lnTo>
                  <a:pt x="714407" y="1561466"/>
                </a:lnTo>
                <a:lnTo>
                  <a:pt x="716797" y="1560667"/>
                </a:lnTo>
                <a:lnTo>
                  <a:pt x="718390" y="1560268"/>
                </a:lnTo>
                <a:lnTo>
                  <a:pt x="720381" y="1558271"/>
                </a:lnTo>
                <a:lnTo>
                  <a:pt x="720779" y="1557872"/>
                </a:lnTo>
                <a:lnTo>
                  <a:pt x="720779" y="1535113"/>
                </a:lnTo>
                <a:lnTo>
                  <a:pt x="820737" y="1535113"/>
                </a:lnTo>
                <a:lnTo>
                  <a:pt x="820737" y="1644117"/>
                </a:lnTo>
                <a:lnTo>
                  <a:pt x="820339" y="1648908"/>
                </a:lnTo>
                <a:lnTo>
                  <a:pt x="819144" y="1652901"/>
                </a:lnTo>
                <a:lnTo>
                  <a:pt x="816755" y="1656894"/>
                </a:lnTo>
                <a:lnTo>
                  <a:pt x="814365" y="1660088"/>
                </a:lnTo>
                <a:lnTo>
                  <a:pt x="810781" y="1663283"/>
                </a:lnTo>
                <a:lnTo>
                  <a:pt x="806799" y="1665279"/>
                </a:lnTo>
                <a:lnTo>
                  <a:pt x="802418" y="1666477"/>
                </a:lnTo>
                <a:lnTo>
                  <a:pt x="797639" y="1666876"/>
                </a:lnTo>
                <a:lnTo>
                  <a:pt x="612060" y="1666876"/>
                </a:lnTo>
                <a:lnTo>
                  <a:pt x="607281" y="1666477"/>
                </a:lnTo>
                <a:lnTo>
                  <a:pt x="602901" y="1665279"/>
                </a:lnTo>
                <a:lnTo>
                  <a:pt x="598918" y="1663283"/>
                </a:lnTo>
                <a:lnTo>
                  <a:pt x="595732" y="1660088"/>
                </a:lnTo>
                <a:lnTo>
                  <a:pt x="592546" y="1656894"/>
                </a:lnTo>
                <a:lnTo>
                  <a:pt x="590555" y="1652901"/>
                </a:lnTo>
                <a:lnTo>
                  <a:pt x="589360" y="1648908"/>
                </a:lnTo>
                <a:lnTo>
                  <a:pt x="588962" y="1644117"/>
                </a:lnTo>
                <a:lnTo>
                  <a:pt x="588962" y="1535113"/>
                </a:lnTo>
                <a:close/>
                <a:moveTo>
                  <a:pt x="612060" y="1476375"/>
                </a:moveTo>
                <a:lnTo>
                  <a:pt x="797639" y="1476375"/>
                </a:lnTo>
                <a:lnTo>
                  <a:pt x="802418" y="1476769"/>
                </a:lnTo>
                <a:lnTo>
                  <a:pt x="806799" y="1477950"/>
                </a:lnTo>
                <a:lnTo>
                  <a:pt x="810781" y="1480312"/>
                </a:lnTo>
                <a:lnTo>
                  <a:pt x="814365" y="1483068"/>
                </a:lnTo>
                <a:lnTo>
                  <a:pt x="816755" y="1486611"/>
                </a:lnTo>
                <a:lnTo>
                  <a:pt x="819144" y="1490155"/>
                </a:lnTo>
                <a:lnTo>
                  <a:pt x="820339" y="1494485"/>
                </a:lnTo>
                <a:lnTo>
                  <a:pt x="820737" y="1498816"/>
                </a:lnTo>
                <a:lnTo>
                  <a:pt x="820737" y="1525588"/>
                </a:lnTo>
                <a:lnTo>
                  <a:pt x="588962" y="1525588"/>
                </a:lnTo>
                <a:lnTo>
                  <a:pt x="588962" y="1498816"/>
                </a:lnTo>
                <a:lnTo>
                  <a:pt x="589360" y="1494485"/>
                </a:lnTo>
                <a:lnTo>
                  <a:pt x="590555" y="1490155"/>
                </a:lnTo>
                <a:lnTo>
                  <a:pt x="592546" y="1486611"/>
                </a:lnTo>
                <a:lnTo>
                  <a:pt x="595732" y="1483068"/>
                </a:lnTo>
                <a:lnTo>
                  <a:pt x="598918" y="1480312"/>
                </a:lnTo>
                <a:lnTo>
                  <a:pt x="602901" y="1477950"/>
                </a:lnTo>
                <a:lnTo>
                  <a:pt x="607281" y="1476769"/>
                </a:lnTo>
                <a:lnTo>
                  <a:pt x="612060" y="1476375"/>
                </a:lnTo>
                <a:close/>
                <a:moveTo>
                  <a:pt x="725449" y="1381125"/>
                </a:moveTo>
                <a:lnTo>
                  <a:pt x="730525" y="1381524"/>
                </a:lnTo>
                <a:lnTo>
                  <a:pt x="732087" y="1381524"/>
                </a:lnTo>
                <a:lnTo>
                  <a:pt x="734430" y="1382322"/>
                </a:lnTo>
                <a:lnTo>
                  <a:pt x="737554" y="1384317"/>
                </a:lnTo>
                <a:lnTo>
                  <a:pt x="740287" y="1386312"/>
                </a:lnTo>
                <a:lnTo>
                  <a:pt x="743411" y="1389505"/>
                </a:lnTo>
                <a:lnTo>
                  <a:pt x="746535" y="1393096"/>
                </a:lnTo>
                <a:lnTo>
                  <a:pt x="749659" y="1397486"/>
                </a:lnTo>
                <a:lnTo>
                  <a:pt x="755906" y="1407063"/>
                </a:lnTo>
                <a:lnTo>
                  <a:pt x="761373" y="1417837"/>
                </a:lnTo>
                <a:lnTo>
                  <a:pt x="766059" y="1427813"/>
                </a:lnTo>
                <a:lnTo>
                  <a:pt x="769182" y="1437390"/>
                </a:lnTo>
                <a:lnTo>
                  <a:pt x="770744" y="1441780"/>
                </a:lnTo>
                <a:lnTo>
                  <a:pt x="771525" y="1445770"/>
                </a:lnTo>
                <a:lnTo>
                  <a:pt x="771525" y="1448164"/>
                </a:lnTo>
                <a:lnTo>
                  <a:pt x="771525" y="1450159"/>
                </a:lnTo>
                <a:lnTo>
                  <a:pt x="770744" y="1451357"/>
                </a:lnTo>
                <a:lnTo>
                  <a:pt x="769182" y="1452155"/>
                </a:lnTo>
                <a:lnTo>
                  <a:pt x="768011" y="1452155"/>
                </a:lnTo>
                <a:lnTo>
                  <a:pt x="766449" y="1450958"/>
                </a:lnTo>
                <a:lnTo>
                  <a:pt x="764887" y="1449760"/>
                </a:lnTo>
                <a:lnTo>
                  <a:pt x="762544" y="1448563"/>
                </a:lnTo>
                <a:lnTo>
                  <a:pt x="759030" y="1444174"/>
                </a:lnTo>
                <a:lnTo>
                  <a:pt x="755516" y="1439784"/>
                </a:lnTo>
                <a:lnTo>
                  <a:pt x="753173" y="1434996"/>
                </a:lnTo>
                <a:lnTo>
                  <a:pt x="752392" y="1433400"/>
                </a:lnTo>
                <a:lnTo>
                  <a:pt x="752392" y="1431404"/>
                </a:lnTo>
                <a:lnTo>
                  <a:pt x="752001" y="1428611"/>
                </a:lnTo>
                <a:lnTo>
                  <a:pt x="750830" y="1426616"/>
                </a:lnTo>
                <a:lnTo>
                  <a:pt x="748878" y="1425419"/>
                </a:lnTo>
                <a:lnTo>
                  <a:pt x="746925" y="1425020"/>
                </a:lnTo>
                <a:lnTo>
                  <a:pt x="746144" y="1425419"/>
                </a:lnTo>
                <a:lnTo>
                  <a:pt x="745363" y="1425818"/>
                </a:lnTo>
                <a:lnTo>
                  <a:pt x="744582" y="1426616"/>
                </a:lnTo>
                <a:lnTo>
                  <a:pt x="743411" y="1427414"/>
                </a:lnTo>
                <a:lnTo>
                  <a:pt x="742630" y="1428611"/>
                </a:lnTo>
                <a:lnTo>
                  <a:pt x="742240" y="1430207"/>
                </a:lnTo>
                <a:lnTo>
                  <a:pt x="741849" y="1432602"/>
                </a:lnTo>
                <a:lnTo>
                  <a:pt x="741849" y="1434597"/>
                </a:lnTo>
                <a:lnTo>
                  <a:pt x="741459" y="1439385"/>
                </a:lnTo>
                <a:lnTo>
                  <a:pt x="740678" y="1443376"/>
                </a:lnTo>
                <a:lnTo>
                  <a:pt x="739897" y="1445371"/>
                </a:lnTo>
                <a:lnTo>
                  <a:pt x="739116" y="1446967"/>
                </a:lnTo>
                <a:lnTo>
                  <a:pt x="737944" y="1448164"/>
                </a:lnTo>
                <a:lnTo>
                  <a:pt x="735992" y="1449361"/>
                </a:lnTo>
                <a:lnTo>
                  <a:pt x="734430" y="1450558"/>
                </a:lnTo>
                <a:lnTo>
                  <a:pt x="732868" y="1452155"/>
                </a:lnTo>
                <a:lnTo>
                  <a:pt x="730525" y="1452953"/>
                </a:lnTo>
                <a:lnTo>
                  <a:pt x="727792" y="1453352"/>
                </a:lnTo>
                <a:lnTo>
                  <a:pt x="721935" y="1454150"/>
                </a:lnTo>
                <a:lnTo>
                  <a:pt x="715297" y="1454150"/>
                </a:lnTo>
                <a:lnTo>
                  <a:pt x="712173" y="1453751"/>
                </a:lnTo>
                <a:lnTo>
                  <a:pt x="709049" y="1452953"/>
                </a:lnTo>
                <a:lnTo>
                  <a:pt x="706706" y="1452155"/>
                </a:lnTo>
                <a:lnTo>
                  <a:pt x="703973" y="1450558"/>
                </a:lnTo>
                <a:lnTo>
                  <a:pt x="701240" y="1448962"/>
                </a:lnTo>
                <a:lnTo>
                  <a:pt x="699287" y="1447366"/>
                </a:lnTo>
                <a:lnTo>
                  <a:pt x="694992" y="1442977"/>
                </a:lnTo>
                <a:lnTo>
                  <a:pt x="691478" y="1438188"/>
                </a:lnTo>
                <a:lnTo>
                  <a:pt x="687963" y="1432602"/>
                </a:lnTo>
                <a:lnTo>
                  <a:pt x="685230" y="1427015"/>
                </a:lnTo>
                <a:lnTo>
                  <a:pt x="682497" y="1421029"/>
                </a:lnTo>
                <a:lnTo>
                  <a:pt x="680544" y="1415044"/>
                </a:lnTo>
                <a:lnTo>
                  <a:pt x="678982" y="1409058"/>
                </a:lnTo>
                <a:lnTo>
                  <a:pt x="676249" y="1399082"/>
                </a:lnTo>
                <a:lnTo>
                  <a:pt x="675078" y="1392298"/>
                </a:lnTo>
                <a:lnTo>
                  <a:pt x="674687" y="1389106"/>
                </a:lnTo>
                <a:lnTo>
                  <a:pt x="674687" y="1388707"/>
                </a:lnTo>
                <a:lnTo>
                  <a:pt x="675078" y="1388308"/>
                </a:lnTo>
                <a:lnTo>
                  <a:pt x="676249" y="1387909"/>
                </a:lnTo>
                <a:lnTo>
                  <a:pt x="679373" y="1387111"/>
                </a:lnTo>
                <a:lnTo>
                  <a:pt x="683278" y="1385913"/>
                </a:lnTo>
                <a:lnTo>
                  <a:pt x="689525" y="1384716"/>
                </a:lnTo>
                <a:lnTo>
                  <a:pt x="698897" y="1383120"/>
                </a:lnTo>
                <a:lnTo>
                  <a:pt x="715297" y="1381524"/>
                </a:lnTo>
                <a:lnTo>
                  <a:pt x="725449" y="1381125"/>
                </a:lnTo>
                <a:close/>
                <a:moveTo>
                  <a:pt x="1433588" y="1247775"/>
                </a:moveTo>
                <a:lnTo>
                  <a:pt x="1439124" y="1247775"/>
                </a:lnTo>
                <a:lnTo>
                  <a:pt x="1444264" y="1248175"/>
                </a:lnTo>
                <a:lnTo>
                  <a:pt x="1448614" y="1248976"/>
                </a:lnTo>
                <a:lnTo>
                  <a:pt x="1451382" y="1249776"/>
                </a:lnTo>
                <a:lnTo>
                  <a:pt x="1453359" y="1250977"/>
                </a:lnTo>
                <a:lnTo>
                  <a:pt x="1454150" y="1252178"/>
                </a:lnTo>
                <a:lnTo>
                  <a:pt x="1454150" y="1253779"/>
                </a:lnTo>
                <a:lnTo>
                  <a:pt x="1453359" y="1255380"/>
                </a:lnTo>
                <a:lnTo>
                  <a:pt x="1452173" y="1256981"/>
                </a:lnTo>
                <a:lnTo>
                  <a:pt x="1450196" y="1258582"/>
                </a:lnTo>
                <a:lnTo>
                  <a:pt x="1447428" y="1260183"/>
                </a:lnTo>
                <a:lnTo>
                  <a:pt x="1441892" y="1262985"/>
                </a:lnTo>
                <a:lnTo>
                  <a:pt x="1435565" y="1264986"/>
                </a:lnTo>
                <a:lnTo>
                  <a:pt x="1432402" y="1265387"/>
                </a:lnTo>
                <a:lnTo>
                  <a:pt x="1429634" y="1265787"/>
                </a:lnTo>
                <a:lnTo>
                  <a:pt x="1427261" y="1265787"/>
                </a:lnTo>
                <a:lnTo>
                  <a:pt x="1425284" y="1265387"/>
                </a:lnTo>
                <a:lnTo>
                  <a:pt x="1423703" y="1264986"/>
                </a:lnTo>
                <a:lnTo>
                  <a:pt x="1422516" y="1264586"/>
                </a:lnTo>
                <a:lnTo>
                  <a:pt x="1420539" y="1264586"/>
                </a:lnTo>
                <a:lnTo>
                  <a:pt x="1419353" y="1264986"/>
                </a:lnTo>
                <a:lnTo>
                  <a:pt x="1418562" y="1265787"/>
                </a:lnTo>
                <a:lnTo>
                  <a:pt x="1417376" y="1266588"/>
                </a:lnTo>
                <a:lnTo>
                  <a:pt x="1416980" y="1267388"/>
                </a:lnTo>
                <a:lnTo>
                  <a:pt x="1416585" y="1268589"/>
                </a:lnTo>
                <a:lnTo>
                  <a:pt x="1416190" y="1269790"/>
                </a:lnTo>
                <a:lnTo>
                  <a:pt x="1416585" y="1270990"/>
                </a:lnTo>
                <a:lnTo>
                  <a:pt x="1416585" y="1272191"/>
                </a:lnTo>
                <a:lnTo>
                  <a:pt x="1417376" y="1273392"/>
                </a:lnTo>
                <a:lnTo>
                  <a:pt x="1418562" y="1274993"/>
                </a:lnTo>
                <a:lnTo>
                  <a:pt x="1419748" y="1276194"/>
                </a:lnTo>
                <a:lnTo>
                  <a:pt x="1422121" y="1277395"/>
                </a:lnTo>
                <a:lnTo>
                  <a:pt x="1424098" y="1278596"/>
                </a:lnTo>
                <a:lnTo>
                  <a:pt x="1428843" y="1280597"/>
                </a:lnTo>
                <a:lnTo>
                  <a:pt x="1430820" y="1282198"/>
                </a:lnTo>
                <a:lnTo>
                  <a:pt x="1432402" y="1283799"/>
                </a:lnTo>
                <a:lnTo>
                  <a:pt x="1433588" y="1285000"/>
                </a:lnTo>
                <a:lnTo>
                  <a:pt x="1435170" y="1287001"/>
                </a:lnTo>
                <a:lnTo>
                  <a:pt x="1436356" y="1289003"/>
                </a:lnTo>
                <a:lnTo>
                  <a:pt x="1436751" y="1291404"/>
                </a:lnTo>
                <a:lnTo>
                  <a:pt x="1437542" y="1293406"/>
                </a:lnTo>
                <a:lnTo>
                  <a:pt x="1437542" y="1296608"/>
                </a:lnTo>
                <a:lnTo>
                  <a:pt x="1437542" y="1299009"/>
                </a:lnTo>
                <a:lnTo>
                  <a:pt x="1437147" y="1302612"/>
                </a:lnTo>
                <a:lnTo>
                  <a:pt x="1436356" y="1305414"/>
                </a:lnTo>
                <a:lnTo>
                  <a:pt x="1435170" y="1309416"/>
                </a:lnTo>
                <a:lnTo>
                  <a:pt x="1431611" y="1317422"/>
                </a:lnTo>
                <a:lnTo>
                  <a:pt x="1430029" y="1320624"/>
                </a:lnTo>
                <a:lnTo>
                  <a:pt x="1428052" y="1323826"/>
                </a:lnTo>
                <a:lnTo>
                  <a:pt x="1425680" y="1326628"/>
                </a:lnTo>
                <a:lnTo>
                  <a:pt x="1423307" y="1328629"/>
                </a:lnTo>
                <a:lnTo>
                  <a:pt x="1420539" y="1331431"/>
                </a:lnTo>
                <a:lnTo>
                  <a:pt x="1417771" y="1333032"/>
                </a:lnTo>
                <a:lnTo>
                  <a:pt x="1414608" y="1334633"/>
                </a:lnTo>
                <a:lnTo>
                  <a:pt x="1411445" y="1336635"/>
                </a:lnTo>
                <a:lnTo>
                  <a:pt x="1404722" y="1338636"/>
                </a:lnTo>
                <a:lnTo>
                  <a:pt x="1397605" y="1340237"/>
                </a:lnTo>
                <a:lnTo>
                  <a:pt x="1390487" y="1341038"/>
                </a:lnTo>
                <a:lnTo>
                  <a:pt x="1383370" y="1341438"/>
                </a:lnTo>
                <a:lnTo>
                  <a:pt x="1376252" y="1341438"/>
                </a:lnTo>
                <a:lnTo>
                  <a:pt x="1369530" y="1341038"/>
                </a:lnTo>
                <a:lnTo>
                  <a:pt x="1358063" y="1339437"/>
                </a:lnTo>
                <a:lnTo>
                  <a:pt x="1350154" y="1338236"/>
                </a:lnTo>
                <a:lnTo>
                  <a:pt x="1347386" y="1337435"/>
                </a:lnTo>
                <a:lnTo>
                  <a:pt x="1347386" y="1337835"/>
                </a:lnTo>
                <a:lnTo>
                  <a:pt x="1346991" y="1337435"/>
                </a:lnTo>
                <a:lnTo>
                  <a:pt x="1346200" y="1337035"/>
                </a:lnTo>
                <a:lnTo>
                  <a:pt x="1346200" y="1334633"/>
                </a:lnTo>
                <a:lnTo>
                  <a:pt x="1346991" y="1331831"/>
                </a:lnTo>
                <a:lnTo>
                  <a:pt x="1347782" y="1326228"/>
                </a:lnTo>
                <a:lnTo>
                  <a:pt x="1349363" y="1318623"/>
                </a:lnTo>
                <a:lnTo>
                  <a:pt x="1351736" y="1307415"/>
                </a:lnTo>
                <a:lnTo>
                  <a:pt x="1355295" y="1296608"/>
                </a:lnTo>
                <a:lnTo>
                  <a:pt x="1357667" y="1287402"/>
                </a:lnTo>
                <a:lnTo>
                  <a:pt x="1361621" y="1275794"/>
                </a:lnTo>
                <a:lnTo>
                  <a:pt x="1363994" y="1270190"/>
                </a:lnTo>
                <a:lnTo>
                  <a:pt x="1364785" y="1268589"/>
                </a:lnTo>
                <a:lnTo>
                  <a:pt x="1366762" y="1265787"/>
                </a:lnTo>
                <a:lnTo>
                  <a:pt x="1369925" y="1262985"/>
                </a:lnTo>
                <a:lnTo>
                  <a:pt x="1373484" y="1260183"/>
                </a:lnTo>
                <a:lnTo>
                  <a:pt x="1378229" y="1258182"/>
                </a:lnTo>
                <a:lnTo>
                  <a:pt x="1383765" y="1256181"/>
                </a:lnTo>
                <a:lnTo>
                  <a:pt x="1389301" y="1253779"/>
                </a:lnTo>
                <a:lnTo>
                  <a:pt x="1395628" y="1252578"/>
                </a:lnTo>
                <a:lnTo>
                  <a:pt x="1401954" y="1250977"/>
                </a:lnTo>
                <a:lnTo>
                  <a:pt x="1415399" y="1248976"/>
                </a:lnTo>
                <a:lnTo>
                  <a:pt x="1428052" y="1248175"/>
                </a:lnTo>
                <a:lnTo>
                  <a:pt x="1433588" y="1247775"/>
                </a:lnTo>
                <a:close/>
                <a:moveTo>
                  <a:pt x="1155700" y="965200"/>
                </a:moveTo>
                <a:lnTo>
                  <a:pt x="1161653" y="965597"/>
                </a:lnTo>
                <a:lnTo>
                  <a:pt x="1167209" y="966787"/>
                </a:lnTo>
                <a:lnTo>
                  <a:pt x="1172766" y="968770"/>
                </a:lnTo>
                <a:lnTo>
                  <a:pt x="1177925" y="971944"/>
                </a:lnTo>
                <a:lnTo>
                  <a:pt x="1182687" y="975514"/>
                </a:lnTo>
                <a:lnTo>
                  <a:pt x="1187450" y="980274"/>
                </a:lnTo>
                <a:lnTo>
                  <a:pt x="1192213" y="985431"/>
                </a:lnTo>
                <a:lnTo>
                  <a:pt x="1196181" y="991381"/>
                </a:lnTo>
                <a:lnTo>
                  <a:pt x="1200150" y="998125"/>
                </a:lnTo>
                <a:lnTo>
                  <a:pt x="1204119" y="1005265"/>
                </a:lnTo>
                <a:lnTo>
                  <a:pt x="1207691" y="1012802"/>
                </a:lnTo>
                <a:lnTo>
                  <a:pt x="1211659" y="1021133"/>
                </a:lnTo>
                <a:lnTo>
                  <a:pt x="1214437" y="1029860"/>
                </a:lnTo>
                <a:lnTo>
                  <a:pt x="1217613" y="1038984"/>
                </a:lnTo>
                <a:lnTo>
                  <a:pt x="1220787" y="1048504"/>
                </a:lnTo>
                <a:lnTo>
                  <a:pt x="1225947" y="1068338"/>
                </a:lnTo>
                <a:lnTo>
                  <a:pt x="1230313" y="1089363"/>
                </a:lnTo>
                <a:lnTo>
                  <a:pt x="1234678" y="1111180"/>
                </a:lnTo>
                <a:lnTo>
                  <a:pt x="1237853" y="1133792"/>
                </a:lnTo>
                <a:lnTo>
                  <a:pt x="1241028" y="1155609"/>
                </a:lnTo>
                <a:lnTo>
                  <a:pt x="1243013" y="1177824"/>
                </a:lnTo>
                <a:lnTo>
                  <a:pt x="1245394" y="1198848"/>
                </a:lnTo>
                <a:lnTo>
                  <a:pt x="1246981" y="1219476"/>
                </a:lnTo>
                <a:lnTo>
                  <a:pt x="1246187" y="1186551"/>
                </a:lnTo>
                <a:lnTo>
                  <a:pt x="1342231" y="1244467"/>
                </a:lnTo>
                <a:lnTo>
                  <a:pt x="1323181" y="1340465"/>
                </a:lnTo>
                <a:lnTo>
                  <a:pt x="1248966" y="1309524"/>
                </a:lnTo>
                <a:lnTo>
                  <a:pt x="1245394" y="1284929"/>
                </a:lnTo>
                <a:lnTo>
                  <a:pt x="1239441" y="1242087"/>
                </a:lnTo>
                <a:lnTo>
                  <a:pt x="1231106" y="1373787"/>
                </a:lnTo>
                <a:lnTo>
                  <a:pt x="1230709" y="1379737"/>
                </a:lnTo>
                <a:lnTo>
                  <a:pt x="1230313" y="1386084"/>
                </a:lnTo>
                <a:lnTo>
                  <a:pt x="1230709" y="1392431"/>
                </a:lnTo>
                <a:lnTo>
                  <a:pt x="1232297" y="1399968"/>
                </a:lnTo>
                <a:lnTo>
                  <a:pt x="1234281" y="1407902"/>
                </a:lnTo>
                <a:lnTo>
                  <a:pt x="1237059" y="1417422"/>
                </a:lnTo>
                <a:lnTo>
                  <a:pt x="1241822" y="1428133"/>
                </a:lnTo>
                <a:lnTo>
                  <a:pt x="1247775" y="1440430"/>
                </a:lnTo>
                <a:lnTo>
                  <a:pt x="1231106" y="1440430"/>
                </a:lnTo>
                <a:lnTo>
                  <a:pt x="1242219" y="1446380"/>
                </a:lnTo>
                <a:lnTo>
                  <a:pt x="1256109" y="1453124"/>
                </a:lnTo>
                <a:lnTo>
                  <a:pt x="1287066" y="1467405"/>
                </a:lnTo>
                <a:lnTo>
                  <a:pt x="1313259" y="1479305"/>
                </a:lnTo>
                <a:lnTo>
                  <a:pt x="1323975" y="1483669"/>
                </a:lnTo>
                <a:lnTo>
                  <a:pt x="1501775" y="1720491"/>
                </a:lnTo>
                <a:lnTo>
                  <a:pt x="1401763" y="1798638"/>
                </a:lnTo>
                <a:lnTo>
                  <a:pt x="1210469" y="1576494"/>
                </a:lnTo>
                <a:lnTo>
                  <a:pt x="1080294" y="1561816"/>
                </a:lnTo>
                <a:lnTo>
                  <a:pt x="1080294" y="1563800"/>
                </a:lnTo>
                <a:lnTo>
                  <a:pt x="1080294" y="1567370"/>
                </a:lnTo>
                <a:lnTo>
                  <a:pt x="1079500" y="1575700"/>
                </a:lnTo>
                <a:lnTo>
                  <a:pt x="1077516" y="1587601"/>
                </a:lnTo>
                <a:lnTo>
                  <a:pt x="1074341" y="1601088"/>
                </a:lnTo>
                <a:lnTo>
                  <a:pt x="1066403" y="1633220"/>
                </a:lnTo>
                <a:lnTo>
                  <a:pt x="1056878" y="1669318"/>
                </a:lnTo>
                <a:lnTo>
                  <a:pt x="1046956" y="1703830"/>
                </a:lnTo>
                <a:lnTo>
                  <a:pt x="1038622" y="1733582"/>
                </a:lnTo>
                <a:lnTo>
                  <a:pt x="1030288" y="1762540"/>
                </a:lnTo>
                <a:lnTo>
                  <a:pt x="802481" y="1785548"/>
                </a:lnTo>
                <a:lnTo>
                  <a:pt x="770731" y="1731201"/>
                </a:lnTo>
                <a:lnTo>
                  <a:pt x="904081" y="1706210"/>
                </a:lnTo>
                <a:lnTo>
                  <a:pt x="903685" y="1489619"/>
                </a:lnTo>
                <a:lnTo>
                  <a:pt x="871935" y="1482479"/>
                </a:lnTo>
                <a:lnTo>
                  <a:pt x="869950" y="1471768"/>
                </a:lnTo>
                <a:lnTo>
                  <a:pt x="867966" y="1461851"/>
                </a:lnTo>
                <a:lnTo>
                  <a:pt x="866378" y="1453124"/>
                </a:lnTo>
                <a:lnTo>
                  <a:pt x="864791" y="1445190"/>
                </a:lnTo>
                <a:lnTo>
                  <a:pt x="863600" y="1428926"/>
                </a:lnTo>
                <a:lnTo>
                  <a:pt x="862806" y="1413455"/>
                </a:lnTo>
                <a:lnTo>
                  <a:pt x="862013" y="1373787"/>
                </a:lnTo>
                <a:lnTo>
                  <a:pt x="860822" y="1346812"/>
                </a:lnTo>
                <a:lnTo>
                  <a:pt x="858044" y="1312697"/>
                </a:lnTo>
                <a:lnTo>
                  <a:pt x="854472" y="1175444"/>
                </a:lnTo>
                <a:lnTo>
                  <a:pt x="843756" y="1181791"/>
                </a:lnTo>
                <a:lnTo>
                  <a:pt x="818753" y="1197658"/>
                </a:lnTo>
                <a:lnTo>
                  <a:pt x="802878" y="1208369"/>
                </a:lnTo>
                <a:lnTo>
                  <a:pt x="786606" y="1219476"/>
                </a:lnTo>
                <a:lnTo>
                  <a:pt x="770731" y="1230980"/>
                </a:lnTo>
                <a:lnTo>
                  <a:pt x="756841" y="1242087"/>
                </a:lnTo>
                <a:lnTo>
                  <a:pt x="754460" y="1250021"/>
                </a:lnTo>
                <a:lnTo>
                  <a:pt x="752872" y="1258351"/>
                </a:lnTo>
                <a:lnTo>
                  <a:pt x="752078" y="1266681"/>
                </a:lnTo>
                <a:lnTo>
                  <a:pt x="751285" y="1275805"/>
                </a:lnTo>
                <a:lnTo>
                  <a:pt x="751285" y="1284532"/>
                </a:lnTo>
                <a:lnTo>
                  <a:pt x="751681" y="1292863"/>
                </a:lnTo>
                <a:lnTo>
                  <a:pt x="752078" y="1301590"/>
                </a:lnTo>
                <a:lnTo>
                  <a:pt x="752872" y="1310317"/>
                </a:lnTo>
                <a:lnTo>
                  <a:pt x="754856" y="1325788"/>
                </a:lnTo>
                <a:lnTo>
                  <a:pt x="756444" y="1339275"/>
                </a:lnTo>
                <a:lnTo>
                  <a:pt x="758031" y="1350382"/>
                </a:lnTo>
                <a:lnTo>
                  <a:pt x="758031" y="1354349"/>
                </a:lnTo>
                <a:lnTo>
                  <a:pt x="756841" y="1357523"/>
                </a:lnTo>
                <a:lnTo>
                  <a:pt x="727869" y="1355539"/>
                </a:lnTo>
                <a:lnTo>
                  <a:pt x="715566" y="1354746"/>
                </a:lnTo>
                <a:lnTo>
                  <a:pt x="709613" y="1354746"/>
                </a:lnTo>
                <a:lnTo>
                  <a:pt x="704453" y="1355143"/>
                </a:lnTo>
                <a:lnTo>
                  <a:pt x="698897" y="1355539"/>
                </a:lnTo>
                <a:lnTo>
                  <a:pt x="693341" y="1356729"/>
                </a:lnTo>
                <a:lnTo>
                  <a:pt x="687785" y="1357919"/>
                </a:lnTo>
                <a:lnTo>
                  <a:pt x="682228" y="1359903"/>
                </a:lnTo>
                <a:lnTo>
                  <a:pt x="677069" y="1361886"/>
                </a:lnTo>
                <a:lnTo>
                  <a:pt x="671116" y="1364663"/>
                </a:lnTo>
                <a:lnTo>
                  <a:pt x="664766" y="1367836"/>
                </a:lnTo>
                <a:lnTo>
                  <a:pt x="658416" y="1372200"/>
                </a:lnTo>
                <a:lnTo>
                  <a:pt x="657225" y="1367043"/>
                </a:lnTo>
                <a:lnTo>
                  <a:pt x="655241" y="1361093"/>
                </a:lnTo>
                <a:lnTo>
                  <a:pt x="654050" y="1355143"/>
                </a:lnTo>
                <a:lnTo>
                  <a:pt x="653256" y="1348399"/>
                </a:lnTo>
                <a:lnTo>
                  <a:pt x="651669" y="1333325"/>
                </a:lnTo>
                <a:lnTo>
                  <a:pt x="650875" y="1316267"/>
                </a:lnTo>
                <a:lnTo>
                  <a:pt x="650875" y="1296830"/>
                </a:lnTo>
                <a:lnTo>
                  <a:pt x="651272" y="1274615"/>
                </a:lnTo>
                <a:lnTo>
                  <a:pt x="652066" y="1251211"/>
                </a:lnTo>
                <a:lnTo>
                  <a:pt x="653653" y="1225029"/>
                </a:lnTo>
                <a:lnTo>
                  <a:pt x="660797" y="1208369"/>
                </a:lnTo>
                <a:lnTo>
                  <a:pt x="667147" y="1194881"/>
                </a:lnTo>
                <a:lnTo>
                  <a:pt x="670322" y="1188931"/>
                </a:lnTo>
                <a:lnTo>
                  <a:pt x="673497" y="1183774"/>
                </a:lnTo>
                <a:lnTo>
                  <a:pt x="680244" y="1174254"/>
                </a:lnTo>
                <a:lnTo>
                  <a:pt x="687388" y="1164733"/>
                </a:lnTo>
                <a:lnTo>
                  <a:pt x="696119" y="1155213"/>
                </a:lnTo>
                <a:lnTo>
                  <a:pt x="706438" y="1143312"/>
                </a:lnTo>
                <a:lnTo>
                  <a:pt x="718741" y="1129031"/>
                </a:lnTo>
                <a:lnTo>
                  <a:pt x="738585" y="1108007"/>
                </a:lnTo>
                <a:lnTo>
                  <a:pt x="756047" y="1088966"/>
                </a:lnTo>
                <a:lnTo>
                  <a:pt x="785416" y="1057231"/>
                </a:lnTo>
                <a:lnTo>
                  <a:pt x="797719" y="1043744"/>
                </a:lnTo>
                <a:lnTo>
                  <a:pt x="809228" y="1032240"/>
                </a:lnTo>
                <a:lnTo>
                  <a:pt x="820738" y="1021926"/>
                </a:lnTo>
                <a:lnTo>
                  <a:pt x="831056" y="1012802"/>
                </a:lnTo>
                <a:lnTo>
                  <a:pt x="836613" y="1008439"/>
                </a:lnTo>
                <a:lnTo>
                  <a:pt x="842169" y="1004869"/>
                </a:lnTo>
                <a:lnTo>
                  <a:pt x="848122" y="1000902"/>
                </a:lnTo>
                <a:lnTo>
                  <a:pt x="854075" y="997331"/>
                </a:lnTo>
                <a:lnTo>
                  <a:pt x="860028" y="994555"/>
                </a:lnTo>
                <a:lnTo>
                  <a:pt x="866378" y="991381"/>
                </a:lnTo>
                <a:lnTo>
                  <a:pt x="873125" y="988208"/>
                </a:lnTo>
                <a:lnTo>
                  <a:pt x="880269" y="985828"/>
                </a:lnTo>
                <a:lnTo>
                  <a:pt x="895350" y="980274"/>
                </a:lnTo>
                <a:lnTo>
                  <a:pt x="912416" y="975117"/>
                </a:lnTo>
                <a:lnTo>
                  <a:pt x="932260" y="970753"/>
                </a:lnTo>
                <a:lnTo>
                  <a:pt x="954881" y="965597"/>
                </a:lnTo>
                <a:lnTo>
                  <a:pt x="963613" y="965993"/>
                </a:lnTo>
                <a:lnTo>
                  <a:pt x="979488" y="966787"/>
                </a:lnTo>
                <a:lnTo>
                  <a:pt x="1004491" y="968373"/>
                </a:lnTo>
                <a:lnTo>
                  <a:pt x="1089819" y="1240103"/>
                </a:lnTo>
                <a:lnTo>
                  <a:pt x="1081484" y="1159179"/>
                </a:lnTo>
                <a:lnTo>
                  <a:pt x="1077516" y="1013199"/>
                </a:lnTo>
                <a:lnTo>
                  <a:pt x="1071959" y="999315"/>
                </a:lnTo>
                <a:lnTo>
                  <a:pt x="1083072" y="980671"/>
                </a:lnTo>
                <a:lnTo>
                  <a:pt x="1107281" y="980671"/>
                </a:lnTo>
                <a:lnTo>
                  <a:pt x="1117600" y="999315"/>
                </a:lnTo>
                <a:lnTo>
                  <a:pt x="1112837" y="1015579"/>
                </a:lnTo>
                <a:lnTo>
                  <a:pt x="1142206" y="1228203"/>
                </a:lnTo>
                <a:lnTo>
                  <a:pt x="1137841" y="971944"/>
                </a:lnTo>
                <a:lnTo>
                  <a:pt x="1146572" y="967580"/>
                </a:lnTo>
                <a:lnTo>
                  <a:pt x="1148953" y="966390"/>
                </a:lnTo>
                <a:lnTo>
                  <a:pt x="1149350" y="965597"/>
                </a:lnTo>
                <a:lnTo>
                  <a:pt x="1155700" y="965200"/>
                </a:lnTo>
                <a:close/>
                <a:moveTo>
                  <a:pt x="931148" y="736601"/>
                </a:moveTo>
                <a:lnTo>
                  <a:pt x="929554" y="751285"/>
                </a:lnTo>
                <a:lnTo>
                  <a:pt x="928757" y="762794"/>
                </a:lnTo>
                <a:lnTo>
                  <a:pt x="929155" y="762794"/>
                </a:lnTo>
                <a:lnTo>
                  <a:pt x="929554" y="751285"/>
                </a:lnTo>
                <a:lnTo>
                  <a:pt x="930351" y="746126"/>
                </a:lnTo>
                <a:lnTo>
                  <a:pt x="931148" y="741363"/>
                </a:lnTo>
                <a:lnTo>
                  <a:pt x="931148" y="736601"/>
                </a:lnTo>
                <a:close/>
                <a:moveTo>
                  <a:pt x="949086" y="679054"/>
                </a:moveTo>
                <a:lnTo>
                  <a:pt x="948289" y="679847"/>
                </a:lnTo>
                <a:lnTo>
                  <a:pt x="945499" y="681435"/>
                </a:lnTo>
                <a:lnTo>
                  <a:pt x="943904" y="683419"/>
                </a:lnTo>
                <a:lnTo>
                  <a:pt x="941911" y="686991"/>
                </a:lnTo>
                <a:lnTo>
                  <a:pt x="945897" y="682625"/>
                </a:lnTo>
                <a:lnTo>
                  <a:pt x="948289" y="681038"/>
                </a:lnTo>
                <a:lnTo>
                  <a:pt x="950282" y="679054"/>
                </a:lnTo>
                <a:lnTo>
                  <a:pt x="949086" y="679054"/>
                </a:lnTo>
                <a:close/>
                <a:moveTo>
                  <a:pt x="1038375" y="620713"/>
                </a:moveTo>
                <a:lnTo>
                  <a:pt x="1049138" y="620713"/>
                </a:lnTo>
                <a:lnTo>
                  <a:pt x="1059502" y="621110"/>
                </a:lnTo>
                <a:lnTo>
                  <a:pt x="1069866" y="622300"/>
                </a:lnTo>
                <a:lnTo>
                  <a:pt x="1079432" y="623491"/>
                </a:lnTo>
                <a:lnTo>
                  <a:pt x="1088999" y="625872"/>
                </a:lnTo>
                <a:lnTo>
                  <a:pt x="1098167" y="627857"/>
                </a:lnTo>
                <a:lnTo>
                  <a:pt x="1106937" y="630238"/>
                </a:lnTo>
                <a:lnTo>
                  <a:pt x="1115307" y="633413"/>
                </a:lnTo>
                <a:lnTo>
                  <a:pt x="1123678" y="636191"/>
                </a:lnTo>
                <a:lnTo>
                  <a:pt x="1130853" y="639763"/>
                </a:lnTo>
                <a:lnTo>
                  <a:pt x="1138028" y="642938"/>
                </a:lnTo>
                <a:lnTo>
                  <a:pt x="1144805" y="646510"/>
                </a:lnTo>
                <a:lnTo>
                  <a:pt x="1156365" y="652860"/>
                </a:lnTo>
                <a:lnTo>
                  <a:pt x="1166729" y="659607"/>
                </a:lnTo>
                <a:lnTo>
                  <a:pt x="1174701" y="664766"/>
                </a:lnTo>
                <a:lnTo>
                  <a:pt x="1180680" y="669529"/>
                </a:lnTo>
                <a:lnTo>
                  <a:pt x="1185862" y="673497"/>
                </a:lnTo>
                <a:lnTo>
                  <a:pt x="1185862" y="676275"/>
                </a:lnTo>
                <a:lnTo>
                  <a:pt x="1185862" y="684213"/>
                </a:lnTo>
                <a:lnTo>
                  <a:pt x="1185065" y="688975"/>
                </a:lnTo>
                <a:lnTo>
                  <a:pt x="1183869" y="694532"/>
                </a:lnTo>
                <a:lnTo>
                  <a:pt x="1182274" y="700088"/>
                </a:lnTo>
                <a:lnTo>
                  <a:pt x="1180281" y="704850"/>
                </a:lnTo>
                <a:lnTo>
                  <a:pt x="1179086" y="707629"/>
                </a:lnTo>
                <a:lnTo>
                  <a:pt x="1177093" y="710010"/>
                </a:lnTo>
                <a:lnTo>
                  <a:pt x="1175498" y="711994"/>
                </a:lnTo>
                <a:lnTo>
                  <a:pt x="1173505" y="713979"/>
                </a:lnTo>
                <a:lnTo>
                  <a:pt x="1170715" y="715963"/>
                </a:lnTo>
                <a:lnTo>
                  <a:pt x="1168323" y="717154"/>
                </a:lnTo>
                <a:lnTo>
                  <a:pt x="1165533" y="718344"/>
                </a:lnTo>
                <a:lnTo>
                  <a:pt x="1161945" y="719138"/>
                </a:lnTo>
                <a:lnTo>
                  <a:pt x="1158756" y="719535"/>
                </a:lnTo>
                <a:lnTo>
                  <a:pt x="1154770" y="719535"/>
                </a:lnTo>
                <a:lnTo>
                  <a:pt x="1150784" y="719138"/>
                </a:lnTo>
                <a:lnTo>
                  <a:pt x="1146001" y="718344"/>
                </a:lnTo>
                <a:lnTo>
                  <a:pt x="1140819" y="717154"/>
                </a:lnTo>
                <a:lnTo>
                  <a:pt x="1135238" y="715566"/>
                </a:lnTo>
                <a:lnTo>
                  <a:pt x="1129259" y="712788"/>
                </a:lnTo>
                <a:lnTo>
                  <a:pt x="1123678" y="710010"/>
                </a:lnTo>
                <a:lnTo>
                  <a:pt x="1120091" y="708819"/>
                </a:lnTo>
                <a:lnTo>
                  <a:pt x="1114112" y="707629"/>
                </a:lnTo>
                <a:lnTo>
                  <a:pt x="1098964" y="704850"/>
                </a:lnTo>
                <a:lnTo>
                  <a:pt x="1083418" y="702072"/>
                </a:lnTo>
                <a:lnTo>
                  <a:pt x="1077439" y="700882"/>
                </a:lnTo>
                <a:lnTo>
                  <a:pt x="1073852" y="700088"/>
                </a:lnTo>
                <a:lnTo>
                  <a:pt x="1104545" y="714772"/>
                </a:lnTo>
                <a:lnTo>
                  <a:pt x="1118895" y="721122"/>
                </a:lnTo>
                <a:lnTo>
                  <a:pt x="1125671" y="723504"/>
                </a:lnTo>
                <a:lnTo>
                  <a:pt x="1132448" y="725885"/>
                </a:lnTo>
                <a:lnTo>
                  <a:pt x="1138826" y="728266"/>
                </a:lnTo>
                <a:lnTo>
                  <a:pt x="1144805" y="729457"/>
                </a:lnTo>
                <a:lnTo>
                  <a:pt x="1150784" y="730647"/>
                </a:lnTo>
                <a:lnTo>
                  <a:pt x="1155966" y="731044"/>
                </a:lnTo>
                <a:lnTo>
                  <a:pt x="1161148" y="730647"/>
                </a:lnTo>
                <a:lnTo>
                  <a:pt x="1165931" y="729457"/>
                </a:lnTo>
                <a:lnTo>
                  <a:pt x="1170316" y="727869"/>
                </a:lnTo>
                <a:lnTo>
                  <a:pt x="1174302" y="725091"/>
                </a:lnTo>
                <a:lnTo>
                  <a:pt x="1175498" y="735410"/>
                </a:lnTo>
                <a:lnTo>
                  <a:pt x="1175897" y="744935"/>
                </a:lnTo>
                <a:lnTo>
                  <a:pt x="1175498" y="753666"/>
                </a:lnTo>
                <a:lnTo>
                  <a:pt x="1175099" y="762397"/>
                </a:lnTo>
                <a:lnTo>
                  <a:pt x="1176694" y="761207"/>
                </a:lnTo>
                <a:lnTo>
                  <a:pt x="1177491" y="760413"/>
                </a:lnTo>
                <a:lnTo>
                  <a:pt x="1178687" y="760016"/>
                </a:lnTo>
                <a:lnTo>
                  <a:pt x="1179086" y="760413"/>
                </a:lnTo>
                <a:lnTo>
                  <a:pt x="1179484" y="761207"/>
                </a:lnTo>
                <a:lnTo>
                  <a:pt x="1179883" y="763985"/>
                </a:lnTo>
                <a:lnTo>
                  <a:pt x="1180281" y="767954"/>
                </a:lnTo>
                <a:lnTo>
                  <a:pt x="1180281" y="773113"/>
                </a:lnTo>
                <a:lnTo>
                  <a:pt x="1179086" y="785813"/>
                </a:lnTo>
                <a:lnTo>
                  <a:pt x="1177491" y="800498"/>
                </a:lnTo>
                <a:lnTo>
                  <a:pt x="1175498" y="814388"/>
                </a:lnTo>
                <a:lnTo>
                  <a:pt x="1173505" y="826294"/>
                </a:lnTo>
                <a:lnTo>
                  <a:pt x="1171911" y="833438"/>
                </a:lnTo>
                <a:lnTo>
                  <a:pt x="1170715" y="834629"/>
                </a:lnTo>
                <a:lnTo>
                  <a:pt x="1170316" y="834232"/>
                </a:lnTo>
                <a:lnTo>
                  <a:pt x="1169519" y="842169"/>
                </a:lnTo>
                <a:lnTo>
                  <a:pt x="1168323" y="849710"/>
                </a:lnTo>
                <a:lnTo>
                  <a:pt x="1166729" y="856854"/>
                </a:lnTo>
                <a:lnTo>
                  <a:pt x="1165134" y="863998"/>
                </a:lnTo>
                <a:lnTo>
                  <a:pt x="1162742" y="870744"/>
                </a:lnTo>
                <a:lnTo>
                  <a:pt x="1160351" y="877491"/>
                </a:lnTo>
                <a:lnTo>
                  <a:pt x="1157959" y="883841"/>
                </a:lnTo>
                <a:lnTo>
                  <a:pt x="1154770" y="890191"/>
                </a:lnTo>
                <a:lnTo>
                  <a:pt x="1151980" y="896541"/>
                </a:lnTo>
                <a:lnTo>
                  <a:pt x="1148791" y="902098"/>
                </a:lnTo>
                <a:lnTo>
                  <a:pt x="1145602" y="907654"/>
                </a:lnTo>
                <a:lnTo>
                  <a:pt x="1141616" y="913210"/>
                </a:lnTo>
                <a:lnTo>
                  <a:pt x="1138028" y="918370"/>
                </a:lnTo>
                <a:lnTo>
                  <a:pt x="1134042" y="923529"/>
                </a:lnTo>
                <a:lnTo>
                  <a:pt x="1126070" y="932260"/>
                </a:lnTo>
                <a:lnTo>
                  <a:pt x="1117699" y="940595"/>
                </a:lnTo>
                <a:lnTo>
                  <a:pt x="1108531" y="947738"/>
                </a:lnTo>
                <a:lnTo>
                  <a:pt x="1099762" y="954088"/>
                </a:lnTo>
                <a:lnTo>
                  <a:pt x="1090593" y="959248"/>
                </a:lnTo>
                <a:lnTo>
                  <a:pt x="1081027" y="963216"/>
                </a:lnTo>
                <a:lnTo>
                  <a:pt x="1077041" y="964804"/>
                </a:lnTo>
                <a:lnTo>
                  <a:pt x="1072257" y="966391"/>
                </a:lnTo>
                <a:lnTo>
                  <a:pt x="1067474" y="967185"/>
                </a:lnTo>
                <a:lnTo>
                  <a:pt x="1063488" y="967979"/>
                </a:lnTo>
                <a:lnTo>
                  <a:pt x="1059103" y="968376"/>
                </a:lnTo>
                <a:lnTo>
                  <a:pt x="1054719" y="968376"/>
                </a:lnTo>
                <a:lnTo>
                  <a:pt x="1051530" y="968376"/>
                </a:lnTo>
                <a:lnTo>
                  <a:pt x="1047543" y="967979"/>
                </a:lnTo>
                <a:lnTo>
                  <a:pt x="1043956" y="967185"/>
                </a:lnTo>
                <a:lnTo>
                  <a:pt x="1039970" y="965995"/>
                </a:lnTo>
                <a:lnTo>
                  <a:pt x="1031998" y="962820"/>
                </a:lnTo>
                <a:lnTo>
                  <a:pt x="1023627" y="958851"/>
                </a:lnTo>
                <a:lnTo>
                  <a:pt x="1014857" y="953295"/>
                </a:lnTo>
                <a:lnTo>
                  <a:pt x="1006088" y="947341"/>
                </a:lnTo>
                <a:lnTo>
                  <a:pt x="997318" y="939801"/>
                </a:lnTo>
                <a:lnTo>
                  <a:pt x="988549" y="931863"/>
                </a:lnTo>
                <a:lnTo>
                  <a:pt x="979779" y="922338"/>
                </a:lnTo>
                <a:lnTo>
                  <a:pt x="971807" y="912813"/>
                </a:lnTo>
                <a:lnTo>
                  <a:pt x="963835" y="902098"/>
                </a:lnTo>
                <a:lnTo>
                  <a:pt x="956660" y="890985"/>
                </a:lnTo>
                <a:lnTo>
                  <a:pt x="949883" y="878682"/>
                </a:lnTo>
                <a:lnTo>
                  <a:pt x="943904" y="865982"/>
                </a:lnTo>
                <a:lnTo>
                  <a:pt x="941512" y="859632"/>
                </a:lnTo>
                <a:lnTo>
                  <a:pt x="938722" y="852885"/>
                </a:lnTo>
                <a:lnTo>
                  <a:pt x="936729" y="846138"/>
                </a:lnTo>
                <a:lnTo>
                  <a:pt x="934736" y="839391"/>
                </a:lnTo>
                <a:lnTo>
                  <a:pt x="933540" y="843757"/>
                </a:lnTo>
                <a:lnTo>
                  <a:pt x="931547" y="847329"/>
                </a:lnTo>
                <a:lnTo>
                  <a:pt x="929554" y="849710"/>
                </a:lnTo>
                <a:lnTo>
                  <a:pt x="928757" y="850107"/>
                </a:lnTo>
                <a:lnTo>
                  <a:pt x="927960" y="850504"/>
                </a:lnTo>
                <a:lnTo>
                  <a:pt x="926764" y="850107"/>
                </a:lnTo>
                <a:lnTo>
                  <a:pt x="925568" y="849710"/>
                </a:lnTo>
                <a:lnTo>
                  <a:pt x="924372" y="848123"/>
                </a:lnTo>
                <a:lnTo>
                  <a:pt x="923575" y="846535"/>
                </a:lnTo>
                <a:lnTo>
                  <a:pt x="921582" y="842963"/>
                </a:lnTo>
                <a:lnTo>
                  <a:pt x="920386" y="837407"/>
                </a:lnTo>
                <a:lnTo>
                  <a:pt x="918791" y="831057"/>
                </a:lnTo>
                <a:lnTo>
                  <a:pt x="917596" y="823516"/>
                </a:lnTo>
                <a:lnTo>
                  <a:pt x="917197" y="815182"/>
                </a:lnTo>
                <a:lnTo>
                  <a:pt x="916798" y="806054"/>
                </a:lnTo>
                <a:lnTo>
                  <a:pt x="917197" y="798116"/>
                </a:lnTo>
                <a:lnTo>
                  <a:pt x="917596" y="790576"/>
                </a:lnTo>
                <a:lnTo>
                  <a:pt x="918393" y="783829"/>
                </a:lnTo>
                <a:lnTo>
                  <a:pt x="919987" y="777479"/>
                </a:lnTo>
                <a:lnTo>
                  <a:pt x="921183" y="772319"/>
                </a:lnTo>
                <a:lnTo>
                  <a:pt x="922379" y="767954"/>
                </a:lnTo>
                <a:lnTo>
                  <a:pt x="924372" y="764779"/>
                </a:lnTo>
                <a:lnTo>
                  <a:pt x="925169" y="763588"/>
                </a:lnTo>
                <a:lnTo>
                  <a:pt x="926365" y="763191"/>
                </a:lnTo>
                <a:lnTo>
                  <a:pt x="923176" y="759619"/>
                </a:lnTo>
                <a:lnTo>
                  <a:pt x="920785" y="756444"/>
                </a:lnTo>
                <a:lnTo>
                  <a:pt x="918393" y="752476"/>
                </a:lnTo>
                <a:lnTo>
                  <a:pt x="916798" y="748507"/>
                </a:lnTo>
                <a:lnTo>
                  <a:pt x="915204" y="744538"/>
                </a:lnTo>
                <a:lnTo>
                  <a:pt x="914407" y="739776"/>
                </a:lnTo>
                <a:lnTo>
                  <a:pt x="913609" y="735807"/>
                </a:lnTo>
                <a:lnTo>
                  <a:pt x="913211" y="731044"/>
                </a:lnTo>
                <a:lnTo>
                  <a:pt x="912812" y="727076"/>
                </a:lnTo>
                <a:lnTo>
                  <a:pt x="912812" y="721916"/>
                </a:lnTo>
                <a:lnTo>
                  <a:pt x="913609" y="712391"/>
                </a:lnTo>
                <a:lnTo>
                  <a:pt x="915204" y="703263"/>
                </a:lnTo>
                <a:lnTo>
                  <a:pt x="917197" y="694135"/>
                </a:lnTo>
                <a:lnTo>
                  <a:pt x="920386" y="685007"/>
                </a:lnTo>
                <a:lnTo>
                  <a:pt x="923575" y="676672"/>
                </a:lnTo>
                <a:lnTo>
                  <a:pt x="927162" y="668735"/>
                </a:lnTo>
                <a:lnTo>
                  <a:pt x="930750" y="661988"/>
                </a:lnTo>
                <a:lnTo>
                  <a:pt x="934337" y="656035"/>
                </a:lnTo>
                <a:lnTo>
                  <a:pt x="937526" y="651272"/>
                </a:lnTo>
                <a:lnTo>
                  <a:pt x="940715" y="647700"/>
                </a:lnTo>
                <a:lnTo>
                  <a:pt x="943107" y="646113"/>
                </a:lnTo>
                <a:lnTo>
                  <a:pt x="955862" y="639763"/>
                </a:lnTo>
                <a:lnTo>
                  <a:pt x="968219" y="634604"/>
                </a:lnTo>
                <a:lnTo>
                  <a:pt x="980178" y="630238"/>
                </a:lnTo>
                <a:lnTo>
                  <a:pt x="992535" y="627063"/>
                </a:lnTo>
                <a:lnTo>
                  <a:pt x="1004493" y="624285"/>
                </a:lnTo>
                <a:lnTo>
                  <a:pt x="1016053" y="622300"/>
                </a:lnTo>
                <a:lnTo>
                  <a:pt x="1027214" y="621110"/>
                </a:lnTo>
                <a:lnTo>
                  <a:pt x="1038375" y="620713"/>
                </a:lnTo>
                <a:close/>
                <a:moveTo>
                  <a:pt x="1043186" y="515586"/>
                </a:moveTo>
                <a:lnTo>
                  <a:pt x="1022934" y="515983"/>
                </a:lnTo>
                <a:lnTo>
                  <a:pt x="1002682" y="516777"/>
                </a:lnTo>
                <a:lnTo>
                  <a:pt x="982827" y="518364"/>
                </a:lnTo>
                <a:lnTo>
                  <a:pt x="962972" y="519952"/>
                </a:lnTo>
                <a:lnTo>
                  <a:pt x="943514" y="521937"/>
                </a:lnTo>
                <a:lnTo>
                  <a:pt x="924056" y="525113"/>
                </a:lnTo>
                <a:lnTo>
                  <a:pt x="904598" y="527891"/>
                </a:lnTo>
                <a:lnTo>
                  <a:pt x="885140" y="531861"/>
                </a:lnTo>
                <a:lnTo>
                  <a:pt x="866476" y="535830"/>
                </a:lnTo>
                <a:lnTo>
                  <a:pt x="847812" y="540594"/>
                </a:lnTo>
                <a:lnTo>
                  <a:pt x="829148" y="545754"/>
                </a:lnTo>
                <a:lnTo>
                  <a:pt x="810485" y="550914"/>
                </a:lnTo>
                <a:lnTo>
                  <a:pt x="792218" y="556869"/>
                </a:lnTo>
                <a:lnTo>
                  <a:pt x="774348" y="563220"/>
                </a:lnTo>
                <a:lnTo>
                  <a:pt x="756082" y="569968"/>
                </a:lnTo>
                <a:lnTo>
                  <a:pt x="738609" y="577113"/>
                </a:lnTo>
                <a:lnTo>
                  <a:pt x="721137" y="585449"/>
                </a:lnTo>
                <a:lnTo>
                  <a:pt x="704061" y="593388"/>
                </a:lnTo>
                <a:lnTo>
                  <a:pt x="686986" y="601724"/>
                </a:lnTo>
                <a:lnTo>
                  <a:pt x="670308" y="610457"/>
                </a:lnTo>
                <a:lnTo>
                  <a:pt x="653630" y="619587"/>
                </a:lnTo>
                <a:lnTo>
                  <a:pt x="637745" y="629114"/>
                </a:lnTo>
                <a:lnTo>
                  <a:pt x="621861" y="639037"/>
                </a:lnTo>
                <a:lnTo>
                  <a:pt x="605977" y="649755"/>
                </a:lnTo>
                <a:lnTo>
                  <a:pt x="590490" y="660473"/>
                </a:lnTo>
                <a:lnTo>
                  <a:pt x="575400" y="671190"/>
                </a:lnTo>
                <a:lnTo>
                  <a:pt x="559913" y="682702"/>
                </a:lnTo>
                <a:lnTo>
                  <a:pt x="545617" y="694610"/>
                </a:lnTo>
                <a:lnTo>
                  <a:pt x="531322" y="706519"/>
                </a:lnTo>
                <a:lnTo>
                  <a:pt x="517026" y="719221"/>
                </a:lnTo>
                <a:lnTo>
                  <a:pt x="503525" y="731924"/>
                </a:lnTo>
                <a:lnTo>
                  <a:pt x="490023" y="745023"/>
                </a:lnTo>
                <a:lnTo>
                  <a:pt x="476919" y="758520"/>
                </a:lnTo>
                <a:lnTo>
                  <a:pt x="464212" y="772413"/>
                </a:lnTo>
                <a:lnTo>
                  <a:pt x="451504" y="786306"/>
                </a:lnTo>
                <a:lnTo>
                  <a:pt x="439591" y="800596"/>
                </a:lnTo>
                <a:lnTo>
                  <a:pt x="427678" y="815680"/>
                </a:lnTo>
                <a:lnTo>
                  <a:pt x="416162" y="830368"/>
                </a:lnTo>
                <a:lnTo>
                  <a:pt x="405441" y="845452"/>
                </a:lnTo>
                <a:lnTo>
                  <a:pt x="394322" y="860933"/>
                </a:lnTo>
                <a:lnTo>
                  <a:pt x="383997" y="876811"/>
                </a:lnTo>
                <a:lnTo>
                  <a:pt x="374070" y="892689"/>
                </a:lnTo>
                <a:lnTo>
                  <a:pt x="364539" y="908964"/>
                </a:lnTo>
                <a:lnTo>
                  <a:pt x="355009" y="925636"/>
                </a:lnTo>
                <a:lnTo>
                  <a:pt x="346272" y="941911"/>
                </a:lnTo>
                <a:lnTo>
                  <a:pt x="337933" y="959377"/>
                </a:lnTo>
                <a:lnTo>
                  <a:pt x="329594" y="976048"/>
                </a:lnTo>
                <a:lnTo>
                  <a:pt x="322049" y="993911"/>
                </a:lnTo>
                <a:lnTo>
                  <a:pt x="314901" y="1011377"/>
                </a:lnTo>
                <a:lnTo>
                  <a:pt x="308151" y="1029240"/>
                </a:lnTo>
                <a:lnTo>
                  <a:pt x="301797" y="1047500"/>
                </a:lnTo>
                <a:lnTo>
                  <a:pt x="295840" y="1065362"/>
                </a:lnTo>
                <a:lnTo>
                  <a:pt x="290678" y="1084019"/>
                </a:lnTo>
                <a:lnTo>
                  <a:pt x="285516" y="1102676"/>
                </a:lnTo>
                <a:lnTo>
                  <a:pt x="280751" y="1121729"/>
                </a:lnTo>
                <a:lnTo>
                  <a:pt x="276780" y="1140783"/>
                </a:lnTo>
                <a:lnTo>
                  <a:pt x="272809" y="1159440"/>
                </a:lnTo>
                <a:lnTo>
                  <a:pt x="270029" y="1178890"/>
                </a:lnTo>
                <a:lnTo>
                  <a:pt x="266852" y="1198341"/>
                </a:lnTo>
                <a:lnTo>
                  <a:pt x="264867" y="1218188"/>
                </a:lnTo>
                <a:lnTo>
                  <a:pt x="263278" y="1237639"/>
                </a:lnTo>
                <a:lnTo>
                  <a:pt x="261690" y="1257883"/>
                </a:lnTo>
                <a:lnTo>
                  <a:pt x="260896" y="1277731"/>
                </a:lnTo>
                <a:lnTo>
                  <a:pt x="260498" y="1297975"/>
                </a:lnTo>
                <a:lnTo>
                  <a:pt x="260896" y="1318220"/>
                </a:lnTo>
                <a:lnTo>
                  <a:pt x="261690" y="1338067"/>
                </a:lnTo>
                <a:lnTo>
                  <a:pt x="263278" y="1357915"/>
                </a:lnTo>
                <a:lnTo>
                  <a:pt x="264867" y="1377763"/>
                </a:lnTo>
                <a:lnTo>
                  <a:pt x="266852" y="1397213"/>
                </a:lnTo>
                <a:lnTo>
                  <a:pt x="270029" y="1416664"/>
                </a:lnTo>
                <a:lnTo>
                  <a:pt x="272809" y="1436114"/>
                </a:lnTo>
                <a:lnTo>
                  <a:pt x="276780" y="1455168"/>
                </a:lnTo>
                <a:lnTo>
                  <a:pt x="280751" y="1474222"/>
                </a:lnTo>
                <a:lnTo>
                  <a:pt x="285516" y="1493275"/>
                </a:lnTo>
                <a:lnTo>
                  <a:pt x="290678" y="1511535"/>
                </a:lnTo>
                <a:lnTo>
                  <a:pt x="295840" y="1530192"/>
                </a:lnTo>
                <a:lnTo>
                  <a:pt x="301797" y="1548452"/>
                </a:lnTo>
                <a:lnTo>
                  <a:pt x="308151" y="1566314"/>
                </a:lnTo>
                <a:lnTo>
                  <a:pt x="314901" y="1584177"/>
                </a:lnTo>
                <a:lnTo>
                  <a:pt x="322049" y="1602040"/>
                </a:lnTo>
                <a:lnTo>
                  <a:pt x="329594" y="1619109"/>
                </a:lnTo>
                <a:lnTo>
                  <a:pt x="337933" y="1636575"/>
                </a:lnTo>
                <a:lnTo>
                  <a:pt x="346272" y="1653247"/>
                </a:lnTo>
                <a:lnTo>
                  <a:pt x="355009" y="1670316"/>
                </a:lnTo>
                <a:lnTo>
                  <a:pt x="364539" y="1686591"/>
                </a:lnTo>
                <a:lnTo>
                  <a:pt x="374070" y="1703262"/>
                </a:lnTo>
                <a:lnTo>
                  <a:pt x="383997" y="1719140"/>
                </a:lnTo>
                <a:lnTo>
                  <a:pt x="394322" y="1734622"/>
                </a:lnTo>
                <a:lnTo>
                  <a:pt x="405441" y="1750500"/>
                </a:lnTo>
                <a:lnTo>
                  <a:pt x="416162" y="1765584"/>
                </a:lnTo>
                <a:lnTo>
                  <a:pt x="427678" y="1780271"/>
                </a:lnTo>
                <a:lnTo>
                  <a:pt x="439591" y="1794958"/>
                </a:lnTo>
                <a:lnTo>
                  <a:pt x="451504" y="1809248"/>
                </a:lnTo>
                <a:lnTo>
                  <a:pt x="464212" y="1823142"/>
                </a:lnTo>
                <a:lnTo>
                  <a:pt x="476919" y="1837035"/>
                </a:lnTo>
                <a:lnTo>
                  <a:pt x="490023" y="1850531"/>
                </a:lnTo>
                <a:lnTo>
                  <a:pt x="503525" y="1863631"/>
                </a:lnTo>
                <a:lnTo>
                  <a:pt x="517026" y="1876333"/>
                </a:lnTo>
                <a:lnTo>
                  <a:pt x="531322" y="1889035"/>
                </a:lnTo>
                <a:lnTo>
                  <a:pt x="545617" y="1900944"/>
                </a:lnTo>
                <a:lnTo>
                  <a:pt x="559913" y="1912852"/>
                </a:lnTo>
                <a:lnTo>
                  <a:pt x="575400" y="1923967"/>
                </a:lnTo>
                <a:lnTo>
                  <a:pt x="590490" y="1935479"/>
                </a:lnTo>
                <a:lnTo>
                  <a:pt x="605977" y="1945799"/>
                </a:lnTo>
                <a:lnTo>
                  <a:pt x="621861" y="1956517"/>
                </a:lnTo>
                <a:lnTo>
                  <a:pt x="637745" y="1966044"/>
                </a:lnTo>
                <a:lnTo>
                  <a:pt x="653630" y="1975968"/>
                </a:lnTo>
                <a:lnTo>
                  <a:pt x="670308" y="1985097"/>
                </a:lnTo>
                <a:lnTo>
                  <a:pt x="686986" y="1994227"/>
                </a:lnTo>
                <a:lnTo>
                  <a:pt x="704061" y="2002563"/>
                </a:lnTo>
                <a:lnTo>
                  <a:pt x="721137" y="2010502"/>
                </a:lnTo>
                <a:lnTo>
                  <a:pt x="738609" y="2018044"/>
                </a:lnTo>
                <a:lnTo>
                  <a:pt x="756082" y="2025189"/>
                </a:lnTo>
                <a:lnTo>
                  <a:pt x="774348" y="2032335"/>
                </a:lnTo>
                <a:lnTo>
                  <a:pt x="792218" y="2038686"/>
                </a:lnTo>
                <a:lnTo>
                  <a:pt x="810485" y="2044640"/>
                </a:lnTo>
                <a:lnTo>
                  <a:pt x="829148" y="2050197"/>
                </a:lnTo>
                <a:lnTo>
                  <a:pt x="847812" y="2055358"/>
                </a:lnTo>
                <a:lnTo>
                  <a:pt x="866476" y="2059724"/>
                </a:lnTo>
                <a:lnTo>
                  <a:pt x="885140" y="2064091"/>
                </a:lnTo>
                <a:lnTo>
                  <a:pt x="904598" y="2067266"/>
                </a:lnTo>
                <a:lnTo>
                  <a:pt x="924056" y="2070839"/>
                </a:lnTo>
                <a:lnTo>
                  <a:pt x="943514" y="2073220"/>
                </a:lnTo>
                <a:lnTo>
                  <a:pt x="962972" y="2075999"/>
                </a:lnTo>
                <a:lnTo>
                  <a:pt x="982827" y="2077587"/>
                </a:lnTo>
                <a:lnTo>
                  <a:pt x="1002682" y="2078778"/>
                </a:lnTo>
                <a:lnTo>
                  <a:pt x="1022934" y="2079572"/>
                </a:lnTo>
                <a:lnTo>
                  <a:pt x="1043186" y="2079572"/>
                </a:lnTo>
                <a:lnTo>
                  <a:pt x="1063041" y="2079572"/>
                </a:lnTo>
                <a:lnTo>
                  <a:pt x="1083293" y="2078778"/>
                </a:lnTo>
                <a:lnTo>
                  <a:pt x="1103148" y="2077587"/>
                </a:lnTo>
                <a:lnTo>
                  <a:pt x="1122606" y="2075999"/>
                </a:lnTo>
                <a:lnTo>
                  <a:pt x="1142064" y="2073220"/>
                </a:lnTo>
                <a:lnTo>
                  <a:pt x="1161919" y="2070839"/>
                </a:lnTo>
                <a:lnTo>
                  <a:pt x="1180980" y="2067266"/>
                </a:lnTo>
                <a:lnTo>
                  <a:pt x="1200438" y="2064091"/>
                </a:lnTo>
                <a:lnTo>
                  <a:pt x="1219499" y="2059724"/>
                </a:lnTo>
                <a:lnTo>
                  <a:pt x="1237766" y="2055358"/>
                </a:lnTo>
                <a:lnTo>
                  <a:pt x="1256827" y="2050197"/>
                </a:lnTo>
                <a:lnTo>
                  <a:pt x="1275093" y="2044640"/>
                </a:lnTo>
                <a:lnTo>
                  <a:pt x="1293757" y="2038686"/>
                </a:lnTo>
                <a:lnTo>
                  <a:pt x="1311627" y="2032335"/>
                </a:lnTo>
                <a:lnTo>
                  <a:pt x="1329496" y="2025189"/>
                </a:lnTo>
                <a:lnTo>
                  <a:pt x="1347366" y="2018044"/>
                </a:lnTo>
                <a:lnTo>
                  <a:pt x="1364441" y="2010502"/>
                </a:lnTo>
                <a:lnTo>
                  <a:pt x="1381914" y="2002563"/>
                </a:lnTo>
                <a:lnTo>
                  <a:pt x="1398592" y="1994227"/>
                </a:lnTo>
                <a:lnTo>
                  <a:pt x="1415667" y="1985097"/>
                </a:lnTo>
                <a:lnTo>
                  <a:pt x="1431949" y="1975968"/>
                </a:lnTo>
                <a:lnTo>
                  <a:pt x="1447833" y="1966044"/>
                </a:lnTo>
                <a:lnTo>
                  <a:pt x="1464114" y="1956517"/>
                </a:lnTo>
                <a:lnTo>
                  <a:pt x="1479998" y="1945799"/>
                </a:lnTo>
                <a:lnTo>
                  <a:pt x="1495088" y="1935479"/>
                </a:lnTo>
                <a:lnTo>
                  <a:pt x="1510575" y="1923967"/>
                </a:lnTo>
                <a:lnTo>
                  <a:pt x="1525665" y="1912852"/>
                </a:lnTo>
                <a:lnTo>
                  <a:pt x="1539960" y="1900944"/>
                </a:lnTo>
                <a:lnTo>
                  <a:pt x="1554256" y="1889035"/>
                </a:lnTo>
                <a:lnTo>
                  <a:pt x="1568551" y="1876333"/>
                </a:lnTo>
                <a:lnTo>
                  <a:pt x="1582053" y="1863631"/>
                </a:lnTo>
                <a:lnTo>
                  <a:pt x="1595555" y="1850531"/>
                </a:lnTo>
                <a:lnTo>
                  <a:pt x="1608659" y="1837035"/>
                </a:lnTo>
                <a:lnTo>
                  <a:pt x="1621763" y="1823142"/>
                </a:lnTo>
                <a:lnTo>
                  <a:pt x="1634073" y="1809248"/>
                </a:lnTo>
                <a:lnTo>
                  <a:pt x="1646383" y="1794958"/>
                </a:lnTo>
                <a:lnTo>
                  <a:pt x="1657899" y="1780271"/>
                </a:lnTo>
                <a:lnTo>
                  <a:pt x="1669415" y="1765584"/>
                </a:lnTo>
                <a:lnTo>
                  <a:pt x="1680534" y="1750500"/>
                </a:lnTo>
                <a:lnTo>
                  <a:pt x="1691256" y="1734622"/>
                </a:lnTo>
                <a:lnTo>
                  <a:pt x="1701581" y="1719140"/>
                </a:lnTo>
                <a:lnTo>
                  <a:pt x="1711508" y="1703262"/>
                </a:lnTo>
                <a:lnTo>
                  <a:pt x="1721436" y="1686591"/>
                </a:lnTo>
                <a:lnTo>
                  <a:pt x="1730569" y="1670316"/>
                </a:lnTo>
                <a:lnTo>
                  <a:pt x="1739305" y="1653247"/>
                </a:lnTo>
                <a:lnTo>
                  <a:pt x="1748041" y="1636575"/>
                </a:lnTo>
                <a:lnTo>
                  <a:pt x="1755983" y="1619109"/>
                </a:lnTo>
                <a:lnTo>
                  <a:pt x="1763529" y="1602040"/>
                </a:lnTo>
                <a:lnTo>
                  <a:pt x="1770676" y="1584177"/>
                </a:lnTo>
                <a:lnTo>
                  <a:pt x="1777427" y="1566314"/>
                </a:lnTo>
                <a:lnTo>
                  <a:pt x="1783781" y="1548452"/>
                </a:lnTo>
                <a:lnTo>
                  <a:pt x="1789737" y="1530192"/>
                </a:lnTo>
                <a:lnTo>
                  <a:pt x="1795694" y="1511535"/>
                </a:lnTo>
                <a:lnTo>
                  <a:pt x="1800459" y="1493275"/>
                </a:lnTo>
                <a:lnTo>
                  <a:pt x="1804827" y="1474222"/>
                </a:lnTo>
                <a:lnTo>
                  <a:pt x="1809195" y="1455168"/>
                </a:lnTo>
                <a:lnTo>
                  <a:pt x="1812769" y="1436114"/>
                </a:lnTo>
                <a:lnTo>
                  <a:pt x="1816343" y="1416664"/>
                </a:lnTo>
                <a:lnTo>
                  <a:pt x="1818726" y="1397213"/>
                </a:lnTo>
                <a:lnTo>
                  <a:pt x="1820711" y="1377763"/>
                </a:lnTo>
                <a:lnTo>
                  <a:pt x="1823094" y="1357915"/>
                </a:lnTo>
                <a:lnTo>
                  <a:pt x="1824285" y="1338067"/>
                </a:lnTo>
                <a:lnTo>
                  <a:pt x="1824682" y="1318220"/>
                </a:lnTo>
                <a:lnTo>
                  <a:pt x="1825079" y="1297975"/>
                </a:lnTo>
                <a:lnTo>
                  <a:pt x="1824682" y="1277731"/>
                </a:lnTo>
                <a:lnTo>
                  <a:pt x="1824285" y="1257883"/>
                </a:lnTo>
                <a:lnTo>
                  <a:pt x="1823094" y="1237639"/>
                </a:lnTo>
                <a:lnTo>
                  <a:pt x="1820711" y="1218188"/>
                </a:lnTo>
                <a:lnTo>
                  <a:pt x="1818726" y="1198341"/>
                </a:lnTo>
                <a:lnTo>
                  <a:pt x="1816343" y="1178890"/>
                </a:lnTo>
                <a:lnTo>
                  <a:pt x="1812769" y="1159440"/>
                </a:lnTo>
                <a:lnTo>
                  <a:pt x="1809195" y="1140783"/>
                </a:lnTo>
                <a:lnTo>
                  <a:pt x="1804827" y="1121729"/>
                </a:lnTo>
                <a:lnTo>
                  <a:pt x="1800459" y="1102676"/>
                </a:lnTo>
                <a:lnTo>
                  <a:pt x="1795694" y="1084019"/>
                </a:lnTo>
                <a:lnTo>
                  <a:pt x="1789737" y="1065362"/>
                </a:lnTo>
                <a:lnTo>
                  <a:pt x="1783781" y="1047500"/>
                </a:lnTo>
                <a:lnTo>
                  <a:pt x="1777427" y="1029240"/>
                </a:lnTo>
                <a:lnTo>
                  <a:pt x="1770676" y="1011377"/>
                </a:lnTo>
                <a:lnTo>
                  <a:pt x="1763529" y="993911"/>
                </a:lnTo>
                <a:lnTo>
                  <a:pt x="1755983" y="976048"/>
                </a:lnTo>
                <a:lnTo>
                  <a:pt x="1748041" y="959377"/>
                </a:lnTo>
                <a:lnTo>
                  <a:pt x="1739305" y="941911"/>
                </a:lnTo>
                <a:lnTo>
                  <a:pt x="1730569" y="925636"/>
                </a:lnTo>
                <a:lnTo>
                  <a:pt x="1721436" y="908964"/>
                </a:lnTo>
                <a:lnTo>
                  <a:pt x="1711508" y="892689"/>
                </a:lnTo>
                <a:lnTo>
                  <a:pt x="1701581" y="876811"/>
                </a:lnTo>
                <a:lnTo>
                  <a:pt x="1691256" y="860933"/>
                </a:lnTo>
                <a:lnTo>
                  <a:pt x="1680534" y="845452"/>
                </a:lnTo>
                <a:lnTo>
                  <a:pt x="1669415" y="830368"/>
                </a:lnTo>
                <a:lnTo>
                  <a:pt x="1657899" y="815680"/>
                </a:lnTo>
                <a:lnTo>
                  <a:pt x="1646383" y="800596"/>
                </a:lnTo>
                <a:lnTo>
                  <a:pt x="1634073" y="786306"/>
                </a:lnTo>
                <a:lnTo>
                  <a:pt x="1621763" y="772413"/>
                </a:lnTo>
                <a:lnTo>
                  <a:pt x="1608659" y="758520"/>
                </a:lnTo>
                <a:lnTo>
                  <a:pt x="1595555" y="745023"/>
                </a:lnTo>
                <a:lnTo>
                  <a:pt x="1582053" y="731924"/>
                </a:lnTo>
                <a:lnTo>
                  <a:pt x="1568551" y="719221"/>
                </a:lnTo>
                <a:lnTo>
                  <a:pt x="1554256" y="706519"/>
                </a:lnTo>
                <a:lnTo>
                  <a:pt x="1539960" y="694610"/>
                </a:lnTo>
                <a:lnTo>
                  <a:pt x="1525665" y="682702"/>
                </a:lnTo>
                <a:lnTo>
                  <a:pt x="1510575" y="671190"/>
                </a:lnTo>
                <a:lnTo>
                  <a:pt x="1495088" y="660473"/>
                </a:lnTo>
                <a:lnTo>
                  <a:pt x="1479998" y="649755"/>
                </a:lnTo>
                <a:lnTo>
                  <a:pt x="1464114" y="639037"/>
                </a:lnTo>
                <a:lnTo>
                  <a:pt x="1447833" y="629114"/>
                </a:lnTo>
                <a:lnTo>
                  <a:pt x="1431949" y="619587"/>
                </a:lnTo>
                <a:lnTo>
                  <a:pt x="1415667" y="610457"/>
                </a:lnTo>
                <a:lnTo>
                  <a:pt x="1398592" y="601724"/>
                </a:lnTo>
                <a:lnTo>
                  <a:pt x="1381914" y="593388"/>
                </a:lnTo>
                <a:lnTo>
                  <a:pt x="1364441" y="585449"/>
                </a:lnTo>
                <a:lnTo>
                  <a:pt x="1347366" y="577113"/>
                </a:lnTo>
                <a:lnTo>
                  <a:pt x="1329496" y="569968"/>
                </a:lnTo>
                <a:lnTo>
                  <a:pt x="1311627" y="563220"/>
                </a:lnTo>
                <a:lnTo>
                  <a:pt x="1293757" y="556869"/>
                </a:lnTo>
                <a:lnTo>
                  <a:pt x="1275093" y="550914"/>
                </a:lnTo>
                <a:lnTo>
                  <a:pt x="1256827" y="545754"/>
                </a:lnTo>
                <a:lnTo>
                  <a:pt x="1237766" y="540594"/>
                </a:lnTo>
                <a:lnTo>
                  <a:pt x="1219499" y="535830"/>
                </a:lnTo>
                <a:lnTo>
                  <a:pt x="1200438" y="531861"/>
                </a:lnTo>
                <a:lnTo>
                  <a:pt x="1180980" y="527891"/>
                </a:lnTo>
                <a:lnTo>
                  <a:pt x="1161919" y="525113"/>
                </a:lnTo>
                <a:lnTo>
                  <a:pt x="1142064" y="521937"/>
                </a:lnTo>
                <a:lnTo>
                  <a:pt x="1122606" y="519952"/>
                </a:lnTo>
                <a:lnTo>
                  <a:pt x="1103148" y="518364"/>
                </a:lnTo>
                <a:lnTo>
                  <a:pt x="1083293" y="516777"/>
                </a:lnTo>
                <a:lnTo>
                  <a:pt x="1063041" y="515983"/>
                </a:lnTo>
                <a:lnTo>
                  <a:pt x="1043186" y="515586"/>
                </a:lnTo>
                <a:close/>
                <a:moveTo>
                  <a:pt x="803734" y="280988"/>
                </a:moveTo>
                <a:lnTo>
                  <a:pt x="862902" y="391340"/>
                </a:lnTo>
                <a:lnTo>
                  <a:pt x="884743" y="387371"/>
                </a:lnTo>
                <a:lnTo>
                  <a:pt x="906980" y="383798"/>
                </a:lnTo>
                <a:lnTo>
                  <a:pt x="929218" y="380622"/>
                </a:lnTo>
                <a:lnTo>
                  <a:pt x="951456" y="378241"/>
                </a:lnTo>
                <a:lnTo>
                  <a:pt x="974488" y="376256"/>
                </a:lnTo>
                <a:lnTo>
                  <a:pt x="997122" y="374668"/>
                </a:lnTo>
                <a:lnTo>
                  <a:pt x="1019757" y="373874"/>
                </a:lnTo>
                <a:lnTo>
                  <a:pt x="1043186" y="373477"/>
                </a:lnTo>
                <a:lnTo>
                  <a:pt x="1059865" y="373874"/>
                </a:lnTo>
                <a:lnTo>
                  <a:pt x="1076940" y="374271"/>
                </a:lnTo>
                <a:lnTo>
                  <a:pt x="1093618" y="375462"/>
                </a:lnTo>
                <a:lnTo>
                  <a:pt x="1110693" y="376256"/>
                </a:lnTo>
                <a:lnTo>
                  <a:pt x="1127372" y="377844"/>
                </a:lnTo>
                <a:lnTo>
                  <a:pt x="1144050" y="379432"/>
                </a:lnTo>
                <a:lnTo>
                  <a:pt x="1160331" y="381019"/>
                </a:lnTo>
                <a:lnTo>
                  <a:pt x="1176612" y="383798"/>
                </a:lnTo>
                <a:lnTo>
                  <a:pt x="1193291" y="386180"/>
                </a:lnTo>
                <a:lnTo>
                  <a:pt x="1209572" y="388958"/>
                </a:lnTo>
                <a:lnTo>
                  <a:pt x="1225853" y="392134"/>
                </a:lnTo>
                <a:lnTo>
                  <a:pt x="1241737" y="395310"/>
                </a:lnTo>
                <a:lnTo>
                  <a:pt x="1257621" y="399279"/>
                </a:lnTo>
                <a:lnTo>
                  <a:pt x="1273505" y="403249"/>
                </a:lnTo>
                <a:lnTo>
                  <a:pt x="1289389" y="407218"/>
                </a:lnTo>
                <a:lnTo>
                  <a:pt x="1304876" y="411982"/>
                </a:lnTo>
                <a:lnTo>
                  <a:pt x="1370398" y="304805"/>
                </a:lnTo>
                <a:lnTo>
                  <a:pt x="1611439" y="417142"/>
                </a:lnTo>
                <a:lnTo>
                  <a:pt x="1570140" y="539800"/>
                </a:lnTo>
                <a:lnTo>
                  <a:pt x="1592775" y="555678"/>
                </a:lnTo>
                <a:lnTo>
                  <a:pt x="1614615" y="572747"/>
                </a:lnTo>
                <a:lnTo>
                  <a:pt x="1636059" y="589815"/>
                </a:lnTo>
                <a:lnTo>
                  <a:pt x="1656708" y="608075"/>
                </a:lnTo>
                <a:lnTo>
                  <a:pt x="1676960" y="626732"/>
                </a:lnTo>
                <a:lnTo>
                  <a:pt x="1696815" y="645389"/>
                </a:lnTo>
                <a:lnTo>
                  <a:pt x="1715876" y="665236"/>
                </a:lnTo>
                <a:lnTo>
                  <a:pt x="1734540" y="685481"/>
                </a:lnTo>
                <a:lnTo>
                  <a:pt x="1752410" y="706519"/>
                </a:lnTo>
                <a:lnTo>
                  <a:pt x="1769882" y="728351"/>
                </a:lnTo>
                <a:lnTo>
                  <a:pt x="1786560" y="750184"/>
                </a:lnTo>
                <a:lnTo>
                  <a:pt x="1802841" y="772413"/>
                </a:lnTo>
                <a:lnTo>
                  <a:pt x="1818329" y="795436"/>
                </a:lnTo>
                <a:lnTo>
                  <a:pt x="1832624" y="818856"/>
                </a:lnTo>
                <a:lnTo>
                  <a:pt x="1846920" y="842673"/>
                </a:lnTo>
                <a:lnTo>
                  <a:pt x="1860024" y="866887"/>
                </a:lnTo>
                <a:lnTo>
                  <a:pt x="1994642" y="834337"/>
                </a:lnTo>
                <a:lnTo>
                  <a:pt x="2085975" y="1084019"/>
                </a:lnTo>
                <a:lnTo>
                  <a:pt x="1954931" y="1149516"/>
                </a:lnTo>
                <a:lnTo>
                  <a:pt x="1958108" y="1167776"/>
                </a:lnTo>
                <a:lnTo>
                  <a:pt x="1960491" y="1185638"/>
                </a:lnTo>
                <a:lnTo>
                  <a:pt x="1962476" y="1204295"/>
                </a:lnTo>
                <a:lnTo>
                  <a:pt x="1964462" y="1222952"/>
                </a:lnTo>
                <a:lnTo>
                  <a:pt x="1965653" y="1241212"/>
                </a:lnTo>
                <a:lnTo>
                  <a:pt x="1966447" y="1259868"/>
                </a:lnTo>
                <a:lnTo>
                  <a:pt x="1967242" y="1278922"/>
                </a:lnTo>
                <a:lnTo>
                  <a:pt x="1967242" y="1297975"/>
                </a:lnTo>
                <a:lnTo>
                  <a:pt x="1967242" y="1315441"/>
                </a:lnTo>
                <a:lnTo>
                  <a:pt x="1966845" y="1332907"/>
                </a:lnTo>
                <a:lnTo>
                  <a:pt x="1966050" y="1349976"/>
                </a:lnTo>
                <a:lnTo>
                  <a:pt x="1964859" y="1367839"/>
                </a:lnTo>
                <a:lnTo>
                  <a:pt x="1962873" y="1385305"/>
                </a:lnTo>
                <a:lnTo>
                  <a:pt x="1961285" y="1401977"/>
                </a:lnTo>
                <a:lnTo>
                  <a:pt x="1959300" y="1419442"/>
                </a:lnTo>
                <a:lnTo>
                  <a:pt x="1957314" y="1436114"/>
                </a:lnTo>
                <a:lnTo>
                  <a:pt x="1954137" y="1453183"/>
                </a:lnTo>
                <a:lnTo>
                  <a:pt x="1951357" y="1469855"/>
                </a:lnTo>
                <a:lnTo>
                  <a:pt x="1947784" y="1486527"/>
                </a:lnTo>
                <a:lnTo>
                  <a:pt x="1944210" y="1503199"/>
                </a:lnTo>
                <a:lnTo>
                  <a:pt x="1940239" y="1519871"/>
                </a:lnTo>
                <a:lnTo>
                  <a:pt x="1935871" y="1535749"/>
                </a:lnTo>
                <a:lnTo>
                  <a:pt x="1931899" y="1552024"/>
                </a:lnTo>
                <a:lnTo>
                  <a:pt x="1926737" y="1568299"/>
                </a:lnTo>
                <a:lnTo>
                  <a:pt x="2061355" y="1650468"/>
                </a:lnTo>
                <a:lnTo>
                  <a:pt x="1949372" y="1891020"/>
                </a:lnTo>
                <a:lnTo>
                  <a:pt x="1791723" y="1838623"/>
                </a:lnTo>
                <a:lnTo>
                  <a:pt x="1776633" y="1859264"/>
                </a:lnTo>
                <a:lnTo>
                  <a:pt x="1761146" y="1879112"/>
                </a:lnTo>
                <a:lnTo>
                  <a:pt x="1744468" y="1898165"/>
                </a:lnTo>
                <a:lnTo>
                  <a:pt x="1728186" y="1917219"/>
                </a:lnTo>
                <a:lnTo>
                  <a:pt x="1710714" y="1935876"/>
                </a:lnTo>
                <a:lnTo>
                  <a:pt x="1693241" y="1954135"/>
                </a:lnTo>
                <a:lnTo>
                  <a:pt x="1674975" y="1971204"/>
                </a:lnTo>
                <a:lnTo>
                  <a:pt x="1655914" y="1988670"/>
                </a:lnTo>
                <a:lnTo>
                  <a:pt x="1636853" y="2004945"/>
                </a:lnTo>
                <a:lnTo>
                  <a:pt x="1616998" y="2021220"/>
                </a:lnTo>
                <a:lnTo>
                  <a:pt x="1597143" y="2036701"/>
                </a:lnTo>
                <a:lnTo>
                  <a:pt x="1576494" y="2051388"/>
                </a:lnTo>
                <a:lnTo>
                  <a:pt x="1555844" y="2066075"/>
                </a:lnTo>
                <a:lnTo>
                  <a:pt x="1534401" y="2079572"/>
                </a:lnTo>
                <a:lnTo>
                  <a:pt x="1512957" y="2093068"/>
                </a:lnTo>
                <a:lnTo>
                  <a:pt x="1491117" y="2105770"/>
                </a:lnTo>
                <a:lnTo>
                  <a:pt x="1531621" y="2274474"/>
                </a:lnTo>
                <a:lnTo>
                  <a:pt x="1281844" y="2365376"/>
                </a:lnTo>
                <a:lnTo>
                  <a:pt x="1202821" y="2207787"/>
                </a:lnTo>
                <a:lnTo>
                  <a:pt x="1183363" y="2210962"/>
                </a:lnTo>
                <a:lnTo>
                  <a:pt x="1163508" y="2213741"/>
                </a:lnTo>
                <a:lnTo>
                  <a:pt x="1144050" y="2216123"/>
                </a:lnTo>
                <a:lnTo>
                  <a:pt x="1124195" y="2218504"/>
                </a:lnTo>
                <a:lnTo>
                  <a:pt x="1103943" y="2219695"/>
                </a:lnTo>
                <a:lnTo>
                  <a:pt x="1083690" y="2220886"/>
                </a:lnTo>
                <a:lnTo>
                  <a:pt x="1063438" y="2221680"/>
                </a:lnTo>
                <a:lnTo>
                  <a:pt x="1043186" y="2221680"/>
                </a:lnTo>
                <a:lnTo>
                  <a:pt x="1013007" y="2221283"/>
                </a:lnTo>
                <a:lnTo>
                  <a:pt x="983224" y="2220092"/>
                </a:lnTo>
                <a:lnTo>
                  <a:pt x="954235" y="2217711"/>
                </a:lnTo>
                <a:lnTo>
                  <a:pt x="924850" y="2214535"/>
                </a:lnTo>
                <a:lnTo>
                  <a:pt x="895862" y="2210565"/>
                </a:lnTo>
                <a:lnTo>
                  <a:pt x="867270" y="2205405"/>
                </a:lnTo>
                <a:lnTo>
                  <a:pt x="839076" y="2199451"/>
                </a:lnTo>
                <a:lnTo>
                  <a:pt x="810882" y="2192703"/>
                </a:lnTo>
                <a:lnTo>
                  <a:pt x="715180" y="2341162"/>
                </a:lnTo>
                <a:lnTo>
                  <a:pt x="474536" y="2229222"/>
                </a:lnTo>
                <a:lnTo>
                  <a:pt x="524968" y="2062900"/>
                </a:lnTo>
                <a:lnTo>
                  <a:pt x="504716" y="2049006"/>
                </a:lnTo>
                <a:lnTo>
                  <a:pt x="484464" y="2033525"/>
                </a:lnTo>
                <a:lnTo>
                  <a:pt x="465006" y="2018441"/>
                </a:lnTo>
                <a:lnTo>
                  <a:pt x="445945" y="2002960"/>
                </a:lnTo>
                <a:lnTo>
                  <a:pt x="427281" y="1986288"/>
                </a:lnTo>
                <a:lnTo>
                  <a:pt x="408617" y="1969616"/>
                </a:lnTo>
                <a:lnTo>
                  <a:pt x="390748" y="1952151"/>
                </a:lnTo>
                <a:lnTo>
                  <a:pt x="373672" y="1934685"/>
                </a:lnTo>
                <a:lnTo>
                  <a:pt x="356597" y="1916028"/>
                </a:lnTo>
                <a:lnTo>
                  <a:pt x="340316" y="1897371"/>
                </a:lnTo>
                <a:lnTo>
                  <a:pt x="324432" y="1878715"/>
                </a:lnTo>
                <a:lnTo>
                  <a:pt x="308548" y="1858867"/>
                </a:lnTo>
                <a:lnTo>
                  <a:pt x="293855" y="1839020"/>
                </a:lnTo>
                <a:lnTo>
                  <a:pt x="279559" y="1818775"/>
                </a:lnTo>
                <a:lnTo>
                  <a:pt x="265661" y="1797737"/>
                </a:lnTo>
                <a:lnTo>
                  <a:pt x="252556" y="1776301"/>
                </a:lnTo>
                <a:lnTo>
                  <a:pt x="91333" y="1811630"/>
                </a:lnTo>
                <a:lnTo>
                  <a:pt x="0" y="1562345"/>
                </a:lnTo>
                <a:lnTo>
                  <a:pt x="138191" y="1488512"/>
                </a:lnTo>
                <a:lnTo>
                  <a:pt x="133426" y="1465092"/>
                </a:lnTo>
                <a:lnTo>
                  <a:pt x="129852" y="1441672"/>
                </a:lnTo>
                <a:lnTo>
                  <a:pt x="126278" y="1418251"/>
                </a:lnTo>
                <a:lnTo>
                  <a:pt x="123498" y="1394434"/>
                </a:lnTo>
                <a:lnTo>
                  <a:pt x="121513" y="1370220"/>
                </a:lnTo>
                <a:lnTo>
                  <a:pt x="119527" y="1346403"/>
                </a:lnTo>
                <a:lnTo>
                  <a:pt x="118733" y="1322189"/>
                </a:lnTo>
                <a:lnTo>
                  <a:pt x="118336" y="1297975"/>
                </a:lnTo>
                <a:lnTo>
                  <a:pt x="118733" y="1269395"/>
                </a:lnTo>
                <a:lnTo>
                  <a:pt x="119924" y="1240418"/>
                </a:lnTo>
                <a:lnTo>
                  <a:pt x="122704" y="1211837"/>
                </a:lnTo>
                <a:lnTo>
                  <a:pt x="125484" y="1184051"/>
                </a:lnTo>
                <a:lnTo>
                  <a:pt x="129455" y="1155867"/>
                </a:lnTo>
                <a:lnTo>
                  <a:pt x="134220" y="1128478"/>
                </a:lnTo>
                <a:lnTo>
                  <a:pt x="139780" y="1101088"/>
                </a:lnTo>
                <a:lnTo>
                  <a:pt x="146133" y="1074095"/>
                </a:lnTo>
                <a:lnTo>
                  <a:pt x="24223" y="995896"/>
                </a:lnTo>
                <a:lnTo>
                  <a:pt x="136603" y="755344"/>
                </a:lnTo>
                <a:lnTo>
                  <a:pt x="268043" y="794642"/>
                </a:lnTo>
                <a:lnTo>
                  <a:pt x="283530" y="772016"/>
                </a:lnTo>
                <a:lnTo>
                  <a:pt x="299017" y="750184"/>
                </a:lnTo>
                <a:lnTo>
                  <a:pt x="315696" y="728351"/>
                </a:lnTo>
                <a:lnTo>
                  <a:pt x="332771" y="707313"/>
                </a:lnTo>
                <a:lnTo>
                  <a:pt x="350243" y="686274"/>
                </a:lnTo>
                <a:lnTo>
                  <a:pt x="368907" y="666824"/>
                </a:lnTo>
                <a:lnTo>
                  <a:pt x="387571" y="646976"/>
                </a:lnTo>
                <a:lnTo>
                  <a:pt x="407426" y="627923"/>
                </a:lnTo>
                <a:lnTo>
                  <a:pt x="427281" y="609266"/>
                </a:lnTo>
                <a:lnTo>
                  <a:pt x="447930" y="591403"/>
                </a:lnTo>
                <a:lnTo>
                  <a:pt x="468977" y="574334"/>
                </a:lnTo>
                <a:lnTo>
                  <a:pt x="490420" y="557662"/>
                </a:lnTo>
                <a:lnTo>
                  <a:pt x="512261" y="541784"/>
                </a:lnTo>
                <a:lnTo>
                  <a:pt x="535293" y="526303"/>
                </a:lnTo>
                <a:lnTo>
                  <a:pt x="557928" y="511616"/>
                </a:lnTo>
                <a:lnTo>
                  <a:pt x="581754" y="497723"/>
                </a:lnTo>
                <a:lnTo>
                  <a:pt x="554354" y="371890"/>
                </a:lnTo>
                <a:lnTo>
                  <a:pt x="803734" y="280988"/>
                </a:lnTo>
                <a:close/>
                <a:moveTo>
                  <a:pt x="2013752" y="186531"/>
                </a:moveTo>
                <a:lnTo>
                  <a:pt x="2001871" y="186928"/>
                </a:lnTo>
                <a:lnTo>
                  <a:pt x="1989594" y="188119"/>
                </a:lnTo>
                <a:lnTo>
                  <a:pt x="1978109" y="190103"/>
                </a:lnTo>
                <a:lnTo>
                  <a:pt x="1966624" y="192881"/>
                </a:lnTo>
                <a:lnTo>
                  <a:pt x="1955139" y="196453"/>
                </a:lnTo>
                <a:lnTo>
                  <a:pt x="1944050" y="200819"/>
                </a:lnTo>
                <a:lnTo>
                  <a:pt x="1932962" y="205978"/>
                </a:lnTo>
                <a:lnTo>
                  <a:pt x="1922269" y="211534"/>
                </a:lnTo>
                <a:lnTo>
                  <a:pt x="1914348" y="216297"/>
                </a:lnTo>
                <a:lnTo>
                  <a:pt x="1906823" y="221853"/>
                </a:lnTo>
                <a:lnTo>
                  <a:pt x="1899695" y="227409"/>
                </a:lnTo>
                <a:lnTo>
                  <a:pt x="1892962" y="233363"/>
                </a:lnTo>
                <a:lnTo>
                  <a:pt x="1886230" y="239713"/>
                </a:lnTo>
                <a:lnTo>
                  <a:pt x="1880289" y="246063"/>
                </a:lnTo>
                <a:lnTo>
                  <a:pt x="1874349" y="252809"/>
                </a:lnTo>
                <a:lnTo>
                  <a:pt x="1869200" y="259953"/>
                </a:lnTo>
                <a:lnTo>
                  <a:pt x="1864052" y="267097"/>
                </a:lnTo>
                <a:lnTo>
                  <a:pt x="1859300" y="274241"/>
                </a:lnTo>
                <a:lnTo>
                  <a:pt x="1855339" y="281781"/>
                </a:lnTo>
                <a:lnTo>
                  <a:pt x="1850983" y="289719"/>
                </a:lnTo>
                <a:lnTo>
                  <a:pt x="1847419" y="297656"/>
                </a:lnTo>
                <a:lnTo>
                  <a:pt x="1844646" y="305594"/>
                </a:lnTo>
                <a:lnTo>
                  <a:pt x="1841874" y="313928"/>
                </a:lnTo>
                <a:lnTo>
                  <a:pt x="1839102" y="322263"/>
                </a:lnTo>
                <a:lnTo>
                  <a:pt x="1837518" y="330597"/>
                </a:lnTo>
                <a:lnTo>
                  <a:pt x="1835934" y="339328"/>
                </a:lnTo>
                <a:lnTo>
                  <a:pt x="1834350" y="348059"/>
                </a:lnTo>
                <a:lnTo>
                  <a:pt x="1833557" y="356791"/>
                </a:lnTo>
                <a:lnTo>
                  <a:pt x="1833557" y="365125"/>
                </a:lnTo>
                <a:lnTo>
                  <a:pt x="1833557" y="373856"/>
                </a:lnTo>
                <a:lnTo>
                  <a:pt x="1833953" y="382984"/>
                </a:lnTo>
                <a:lnTo>
                  <a:pt x="1835142" y="391716"/>
                </a:lnTo>
                <a:lnTo>
                  <a:pt x="1836726" y="400050"/>
                </a:lnTo>
                <a:lnTo>
                  <a:pt x="1838310" y="409178"/>
                </a:lnTo>
                <a:lnTo>
                  <a:pt x="1840290" y="417513"/>
                </a:lnTo>
                <a:lnTo>
                  <a:pt x="1843458" y="426244"/>
                </a:lnTo>
                <a:lnTo>
                  <a:pt x="1846230" y="434578"/>
                </a:lnTo>
                <a:lnTo>
                  <a:pt x="1850191" y="443310"/>
                </a:lnTo>
                <a:lnTo>
                  <a:pt x="1853755" y="451247"/>
                </a:lnTo>
                <a:lnTo>
                  <a:pt x="1858507" y="459581"/>
                </a:lnTo>
                <a:lnTo>
                  <a:pt x="1864844" y="469503"/>
                </a:lnTo>
                <a:lnTo>
                  <a:pt x="1871973" y="479028"/>
                </a:lnTo>
                <a:lnTo>
                  <a:pt x="1879497" y="488156"/>
                </a:lnTo>
                <a:lnTo>
                  <a:pt x="1887418" y="496888"/>
                </a:lnTo>
                <a:lnTo>
                  <a:pt x="1896527" y="504428"/>
                </a:lnTo>
                <a:lnTo>
                  <a:pt x="1905239" y="511969"/>
                </a:lnTo>
                <a:lnTo>
                  <a:pt x="1914744" y="518716"/>
                </a:lnTo>
                <a:lnTo>
                  <a:pt x="1924645" y="524669"/>
                </a:lnTo>
                <a:lnTo>
                  <a:pt x="1934942" y="529828"/>
                </a:lnTo>
                <a:lnTo>
                  <a:pt x="1945635" y="534988"/>
                </a:lnTo>
                <a:lnTo>
                  <a:pt x="1956723" y="538956"/>
                </a:lnTo>
                <a:lnTo>
                  <a:pt x="1967812" y="542131"/>
                </a:lnTo>
                <a:lnTo>
                  <a:pt x="1979297" y="545306"/>
                </a:lnTo>
                <a:lnTo>
                  <a:pt x="1990782" y="546894"/>
                </a:lnTo>
                <a:lnTo>
                  <a:pt x="2002267" y="548085"/>
                </a:lnTo>
                <a:lnTo>
                  <a:pt x="2014544" y="548481"/>
                </a:lnTo>
                <a:lnTo>
                  <a:pt x="2026425" y="548085"/>
                </a:lnTo>
                <a:lnTo>
                  <a:pt x="2038306" y="546894"/>
                </a:lnTo>
                <a:lnTo>
                  <a:pt x="2049791" y="544910"/>
                </a:lnTo>
                <a:lnTo>
                  <a:pt x="2061672" y="542131"/>
                </a:lnTo>
                <a:lnTo>
                  <a:pt x="2073157" y="538560"/>
                </a:lnTo>
                <a:lnTo>
                  <a:pt x="2084246" y="534194"/>
                </a:lnTo>
                <a:lnTo>
                  <a:pt x="2095335" y="529035"/>
                </a:lnTo>
                <a:lnTo>
                  <a:pt x="2106028" y="523081"/>
                </a:lnTo>
                <a:lnTo>
                  <a:pt x="2113552" y="518716"/>
                </a:lnTo>
                <a:lnTo>
                  <a:pt x="2121077" y="513556"/>
                </a:lnTo>
                <a:lnTo>
                  <a:pt x="2128206" y="508000"/>
                </a:lnTo>
                <a:lnTo>
                  <a:pt x="2134938" y="502047"/>
                </a:lnTo>
                <a:lnTo>
                  <a:pt x="2141275" y="496491"/>
                </a:lnTo>
                <a:lnTo>
                  <a:pt x="2147215" y="490141"/>
                </a:lnTo>
                <a:lnTo>
                  <a:pt x="2153156" y="483394"/>
                </a:lnTo>
                <a:lnTo>
                  <a:pt x="2158304" y="476647"/>
                </a:lnTo>
                <a:lnTo>
                  <a:pt x="2163452" y="469503"/>
                </a:lnTo>
                <a:lnTo>
                  <a:pt x="2168601" y="461566"/>
                </a:lnTo>
                <a:lnTo>
                  <a:pt x="2172957" y="454025"/>
                </a:lnTo>
                <a:lnTo>
                  <a:pt x="2176917" y="446485"/>
                </a:lnTo>
                <a:lnTo>
                  <a:pt x="2180482" y="438150"/>
                </a:lnTo>
                <a:lnTo>
                  <a:pt x="2183650" y="430213"/>
                </a:lnTo>
                <a:lnTo>
                  <a:pt x="2186818" y="421481"/>
                </a:lnTo>
                <a:lnTo>
                  <a:pt x="2189195" y="412750"/>
                </a:lnTo>
                <a:lnTo>
                  <a:pt x="2191175" y="404019"/>
                </a:lnTo>
                <a:lnTo>
                  <a:pt x="2192363" y="395288"/>
                </a:lnTo>
                <a:lnTo>
                  <a:pt x="2193947" y="386159"/>
                </a:lnTo>
                <a:lnTo>
                  <a:pt x="2194739" y="377428"/>
                </a:lnTo>
                <a:lnTo>
                  <a:pt x="2194739" y="368697"/>
                </a:lnTo>
                <a:lnTo>
                  <a:pt x="2194739" y="359569"/>
                </a:lnTo>
                <a:lnTo>
                  <a:pt x="2194343" y="351234"/>
                </a:lnTo>
                <a:lnTo>
                  <a:pt x="2192759" y="342503"/>
                </a:lnTo>
                <a:lnTo>
                  <a:pt x="2191571" y="333375"/>
                </a:lnTo>
                <a:lnTo>
                  <a:pt x="2189591" y="325041"/>
                </a:lnTo>
                <a:lnTo>
                  <a:pt x="2187610" y="316706"/>
                </a:lnTo>
                <a:lnTo>
                  <a:pt x="2184838" y="308372"/>
                </a:lnTo>
                <a:lnTo>
                  <a:pt x="2181670" y="299641"/>
                </a:lnTo>
                <a:lnTo>
                  <a:pt x="2178106" y="291703"/>
                </a:lnTo>
                <a:lnTo>
                  <a:pt x="2174145" y="283766"/>
                </a:lnTo>
                <a:lnTo>
                  <a:pt x="2169789" y="275828"/>
                </a:lnTo>
                <a:lnTo>
                  <a:pt x="2163452" y="265509"/>
                </a:lnTo>
                <a:lnTo>
                  <a:pt x="2156324" y="255984"/>
                </a:lnTo>
                <a:lnTo>
                  <a:pt x="2148799" y="247253"/>
                </a:lnTo>
                <a:lnTo>
                  <a:pt x="2140879" y="238522"/>
                </a:lnTo>
                <a:lnTo>
                  <a:pt x="2131770" y="230584"/>
                </a:lnTo>
                <a:lnTo>
                  <a:pt x="2123057" y="223441"/>
                </a:lnTo>
                <a:lnTo>
                  <a:pt x="2113552" y="216694"/>
                </a:lnTo>
                <a:lnTo>
                  <a:pt x="2103255" y="210344"/>
                </a:lnTo>
                <a:lnTo>
                  <a:pt x="2093355" y="204788"/>
                </a:lnTo>
                <a:lnTo>
                  <a:pt x="2082662" y="200422"/>
                </a:lnTo>
                <a:lnTo>
                  <a:pt x="2071969" y="196056"/>
                </a:lnTo>
                <a:lnTo>
                  <a:pt x="2060484" y="192881"/>
                </a:lnTo>
                <a:lnTo>
                  <a:pt x="2048999" y="190103"/>
                </a:lnTo>
                <a:lnTo>
                  <a:pt x="2037118" y="188119"/>
                </a:lnTo>
                <a:lnTo>
                  <a:pt x="2025633" y="186928"/>
                </a:lnTo>
                <a:lnTo>
                  <a:pt x="2013752" y="186531"/>
                </a:lnTo>
                <a:close/>
                <a:moveTo>
                  <a:pt x="2066028" y="0"/>
                </a:moveTo>
                <a:lnTo>
                  <a:pt x="2156324" y="23812"/>
                </a:lnTo>
                <a:lnTo>
                  <a:pt x="2146027" y="100013"/>
                </a:lnTo>
                <a:lnTo>
                  <a:pt x="2140916" y="118533"/>
                </a:lnTo>
                <a:lnTo>
                  <a:pt x="2134542" y="115094"/>
                </a:lnTo>
                <a:lnTo>
                  <a:pt x="2132671" y="114357"/>
                </a:lnTo>
                <a:lnTo>
                  <a:pt x="2132562" y="114300"/>
                </a:lnTo>
                <a:lnTo>
                  <a:pt x="2123453" y="110728"/>
                </a:lnTo>
                <a:lnTo>
                  <a:pt x="2132671" y="114357"/>
                </a:lnTo>
                <a:lnTo>
                  <a:pt x="2140879" y="118666"/>
                </a:lnTo>
                <a:lnTo>
                  <a:pt x="2140916" y="118533"/>
                </a:lnTo>
                <a:lnTo>
                  <a:pt x="2144839" y="120650"/>
                </a:lnTo>
                <a:lnTo>
                  <a:pt x="2153552" y="125413"/>
                </a:lnTo>
                <a:lnTo>
                  <a:pt x="2167413" y="133747"/>
                </a:lnTo>
                <a:lnTo>
                  <a:pt x="2174145" y="138113"/>
                </a:lnTo>
                <a:lnTo>
                  <a:pt x="2180878" y="142875"/>
                </a:lnTo>
                <a:lnTo>
                  <a:pt x="2181274" y="143272"/>
                </a:lnTo>
                <a:lnTo>
                  <a:pt x="2187610" y="148034"/>
                </a:lnTo>
                <a:lnTo>
                  <a:pt x="2193947" y="153194"/>
                </a:lnTo>
                <a:lnTo>
                  <a:pt x="2205432" y="163909"/>
                </a:lnTo>
                <a:lnTo>
                  <a:pt x="2212560" y="170656"/>
                </a:lnTo>
                <a:lnTo>
                  <a:pt x="2221273" y="180181"/>
                </a:lnTo>
                <a:lnTo>
                  <a:pt x="2226433" y="186128"/>
                </a:lnTo>
                <a:lnTo>
                  <a:pt x="2226422" y="186134"/>
                </a:lnTo>
                <a:lnTo>
                  <a:pt x="2229194" y="189309"/>
                </a:lnTo>
                <a:lnTo>
                  <a:pt x="2226433" y="186128"/>
                </a:lnTo>
                <a:lnTo>
                  <a:pt x="2244639" y="175419"/>
                </a:lnTo>
                <a:lnTo>
                  <a:pt x="2315925" y="143669"/>
                </a:lnTo>
                <a:lnTo>
                  <a:pt x="2363053" y="224234"/>
                </a:lnTo>
                <a:lnTo>
                  <a:pt x="2302064" y="270669"/>
                </a:lnTo>
                <a:lnTo>
                  <a:pt x="2280282" y="283369"/>
                </a:lnTo>
                <a:lnTo>
                  <a:pt x="2284242" y="296466"/>
                </a:lnTo>
                <a:lnTo>
                  <a:pt x="2287015" y="309166"/>
                </a:lnTo>
                <a:lnTo>
                  <a:pt x="2289787" y="322263"/>
                </a:lnTo>
                <a:lnTo>
                  <a:pt x="2291371" y="335359"/>
                </a:lnTo>
                <a:lnTo>
                  <a:pt x="2292559" y="348456"/>
                </a:lnTo>
                <a:lnTo>
                  <a:pt x="2293351" y="361553"/>
                </a:lnTo>
                <a:lnTo>
                  <a:pt x="2293351" y="374650"/>
                </a:lnTo>
                <a:lnTo>
                  <a:pt x="2292559" y="387350"/>
                </a:lnTo>
                <a:lnTo>
                  <a:pt x="2318301" y="394097"/>
                </a:lnTo>
                <a:lnTo>
                  <a:pt x="2390775" y="422275"/>
                </a:lnTo>
                <a:lnTo>
                  <a:pt x="2367409" y="512763"/>
                </a:lnTo>
                <a:lnTo>
                  <a:pt x="2291371" y="502047"/>
                </a:lnTo>
                <a:lnTo>
                  <a:pt x="2262857" y="494506"/>
                </a:lnTo>
                <a:lnTo>
                  <a:pt x="2256916" y="506016"/>
                </a:lnTo>
                <a:lnTo>
                  <a:pt x="2250183" y="517128"/>
                </a:lnTo>
                <a:lnTo>
                  <a:pt x="2243451" y="527447"/>
                </a:lnTo>
                <a:lnTo>
                  <a:pt x="2235926" y="537766"/>
                </a:lnTo>
                <a:lnTo>
                  <a:pt x="2228006" y="547688"/>
                </a:lnTo>
                <a:lnTo>
                  <a:pt x="2219293" y="557610"/>
                </a:lnTo>
                <a:lnTo>
                  <a:pt x="2210580" y="566738"/>
                </a:lnTo>
                <a:lnTo>
                  <a:pt x="2201075" y="575469"/>
                </a:lnTo>
                <a:lnTo>
                  <a:pt x="2216125" y="601266"/>
                </a:lnTo>
                <a:lnTo>
                  <a:pt x="2247807" y="671910"/>
                </a:lnTo>
                <a:lnTo>
                  <a:pt x="2167413" y="719932"/>
                </a:lnTo>
                <a:lnTo>
                  <a:pt x="2121077" y="658416"/>
                </a:lnTo>
                <a:lnTo>
                  <a:pt x="2105632" y="632222"/>
                </a:lnTo>
                <a:lnTo>
                  <a:pt x="2110780" y="629841"/>
                </a:lnTo>
                <a:lnTo>
                  <a:pt x="2115929" y="627857"/>
                </a:lnTo>
                <a:lnTo>
                  <a:pt x="2104048" y="632222"/>
                </a:lnTo>
                <a:lnTo>
                  <a:pt x="2092563" y="635794"/>
                </a:lnTo>
                <a:lnTo>
                  <a:pt x="2083058" y="638969"/>
                </a:lnTo>
                <a:lnTo>
                  <a:pt x="2067217" y="642541"/>
                </a:lnTo>
                <a:lnTo>
                  <a:pt x="2059296" y="643732"/>
                </a:lnTo>
                <a:lnTo>
                  <a:pt x="2050583" y="644922"/>
                </a:lnTo>
                <a:lnTo>
                  <a:pt x="2048999" y="644922"/>
                </a:lnTo>
                <a:lnTo>
                  <a:pt x="2033554" y="646907"/>
                </a:lnTo>
                <a:lnTo>
                  <a:pt x="2018505" y="647303"/>
                </a:lnTo>
                <a:lnTo>
                  <a:pt x="2014544" y="647700"/>
                </a:lnTo>
                <a:lnTo>
                  <a:pt x="2008208" y="647303"/>
                </a:lnTo>
                <a:lnTo>
                  <a:pt x="2002617" y="647117"/>
                </a:lnTo>
                <a:lnTo>
                  <a:pt x="1994743" y="646510"/>
                </a:lnTo>
                <a:lnTo>
                  <a:pt x="1984842" y="645716"/>
                </a:lnTo>
                <a:lnTo>
                  <a:pt x="1996327" y="646907"/>
                </a:lnTo>
                <a:lnTo>
                  <a:pt x="2002617" y="647117"/>
                </a:lnTo>
                <a:lnTo>
                  <a:pt x="2005039" y="647303"/>
                </a:lnTo>
                <a:lnTo>
                  <a:pt x="1994347" y="687785"/>
                </a:lnTo>
                <a:lnTo>
                  <a:pt x="1970189" y="747713"/>
                </a:lnTo>
                <a:lnTo>
                  <a:pt x="1879497" y="724297"/>
                </a:lnTo>
                <a:lnTo>
                  <a:pt x="1886230" y="662385"/>
                </a:lnTo>
                <a:lnTo>
                  <a:pt x="1896923" y="621507"/>
                </a:lnTo>
                <a:lnTo>
                  <a:pt x="1904447" y="625078"/>
                </a:lnTo>
                <a:lnTo>
                  <a:pt x="1893754" y="619919"/>
                </a:lnTo>
                <a:lnTo>
                  <a:pt x="1883061" y="614363"/>
                </a:lnTo>
                <a:lnTo>
                  <a:pt x="1874745" y="609997"/>
                </a:lnTo>
                <a:lnTo>
                  <a:pt x="1860884" y="601663"/>
                </a:lnTo>
                <a:lnTo>
                  <a:pt x="1854151" y="596900"/>
                </a:lnTo>
                <a:lnTo>
                  <a:pt x="1847419" y="592535"/>
                </a:lnTo>
                <a:lnTo>
                  <a:pt x="1846627" y="592138"/>
                </a:lnTo>
                <a:lnTo>
                  <a:pt x="1840290" y="586978"/>
                </a:lnTo>
                <a:lnTo>
                  <a:pt x="1834350" y="581819"/>
                </a:lnTo>
                <a:lnTo>
                  <a:pt x="1822469" y="571103"/>
                </a:lnTo>
                <a:lnTo>
                  <a:pt x="1815736" y="564356"/>
                </a:lnTo>
                <a:lnTo>
                  <a:pt x="1809516" y="557841"/>
                </a:lnTo>
                <a:lnTo>
                  <a:pt x="1805439" y="553244"/>
                </a:lnTo>
                <a:lnTo>
                  <a:pt x="1799103" y="545703"/>
                </a:lnTo>
                <a:lnTo>
                  <a:pt x="1807023" y="555228"/>
                </a:lnTo>
                <a:lnTo>
                  <a:pt x="1809516" y="557841"/>
                </a:lnTo>
                <a:lnTo>
                  <a:pt x="1811776" y="560388"/>
                </a:lnTo>
                <a:lnTo>
                  <a:pt x="1779697" y="579438"/>
                </a:lnTo>
                <a:lnTo>
                  <a:pt x="1720292" y="604044"/>
                </a:lnTo>
                <a:lnTo>
                  <a:pt x="1673164" y="523875"/>
                </a:lnTo>
                <a:lnTo>
                  <a:pt x="1721480" y="484585"/>
                </a:lnTo>
                <a:lnTo>
                  <a:pt x="1752767" y="465931"/>
                </a:lnTo>
                <a:lnTo>
                  <a:pt x="1748410" y="452835"/>
                </a:lnTo>
                <a:lnTo>
                  <a:pt x="1744450" y="439341"/>
                </a:lnTo>
                <a:lnTo>
                  <a:pt x="1741282" y="425847"/>
                </a:lnTo>
                <a:lnTo>
                  <a:pt x="1738510" y="412353"/>
                </a:lnTo>
                <a:lnTo>
                  <a:pt x="1736530" y="398860"/>
                </a:lnTo>
                <a:lnTo>
                  <a:pt x="1735737" y="385366"/>
                </a:lnTo>
                <a:lnTo>
                  <a:pt x="1734945" y="371475"/>
                </a:lnTo>
                <a:lnTo>
                  <a:pt x="1735341" y="357981"/>
                </a:lnTo>
                <a:lnTo>
                  <a:pt x="1704451" y="350441"/>
                </a:lnTo>
                <a:lnTo>
                  <a:pt x="1644650" y="325438"/>
                </a:lnTo>
                <a:lnTo>
                  <a:pt x="1668412" y="235347"/>
                </a:lnTo>
                <a:lnTo>
                  <a:pt x="1730193" y="242094"/>
                </a:lnTo>
                <a:lnTo>
                  <a:pt x="1760687" y="250031"/>
                </a:lnTo>
                <a:lnTo>
                  <a:pt x="1766628" y="237331"/>
                </a:lnTo>
                <a:lnTo>
                  <a:pt x="1773361" y="225028"/>
                </a:lnTo>
                <a:lnTo>
                  <a:pt x="1781281" y="213519"/>
                </a:lnTo>
                <a:lnTo>
                  <a:pt x="1789202" y="201613"/>
                </a:lnTo>
                <a:lnTo>
                  <a:pt x="1797915" y="190500"/>
                </a:lnTo>
                <a:lnTo>
                  <a:pt x="1807023" y="179784"/>
                </a:lnTo>
                <a:lnTo>
                  <a:pt x="1816924" y="169069"/>
                </a:lnTo>
                <a:lnTo>
                  <a:pt x="1827221" y="159544"/>
                </a:lnTo>
                <a:lnTo>
                  <a:pt x="1812964" y="135334"/>
                </a:lnTo>
                <a:lnTo>
                  <a:pt x="1788410" y="75406"/>
                </a:lnTo>
                <a:lnTo>
                  <a:pt x="1868804" y="27781"/>
                </a:lnTo>
                <a:lnTo>
                  <a:pt x="1907219" y="76994"/>
                </a:lnTo>
                <a:lnTo>
                  <a:pt x="1923061" y="102791"/>
                </a:lnTo>
                <a:lnTo>
                  <a:pt x="1917516" y="105172"/>
                </a:lnTo>
                <a:lnTo>
                  <a:pt x="1912368" y="107156"/>
                </a:lnTo>
                <a:lnTo>
                  <a:pt x="1924249" y="102791"/>
                </a:lnTo>
                <a:lnTo>
                  <a:pt x="1935734" y="99219"/>
                </a:lnTo>
                <a:lnTo>
                  <a:pt x="1945239" y="96044"/>
                </a:lnTo>
                <a:lnTo>
                  <a:pt x="1961080" y="92869"/>
                </a:lnTo>
                <a:lnTo>
                  <a:pt x="1969001" y="91281"/>
                </a:lnTo>
                <a:lnTo>
                  <a:pt x="1977317" y="89694"/>
                </a:lnTo>
                <a:lnTo>
                  <a:pt x="1979297" y="89694"/>
                </a:lnTo>
                <a:lnTo>
                  <a:pt x="1994347" y="88106"/>
                </a:lnTo>
                <a:lnTo>
                  <a:pt x="2009792" y="87709"/>
                </a:lnTo>
                <a:lnTo>
                  <a:pt x="2013752" y="87709"/>
                </a:lnTo>
                <a:lnTo>
                  <a:pt x="2019693" y="87709"/>
                </a:lnTo>
                <a:lnTo>
                  <a:pt x="2031970" y="88503"/>
                </a:lnTo>
                <a:lnTo>
                  <a:pt x="2043455" y="89297"/>
                </a:lnTo>
                <a:lnTo>
                  <a:pt x="2034346" y="88503"/>
                </a:lnTo>
                <a:lnTo>
                  <a:pt x="2038306" y="72628"/>
                </a:lnTo>
                <a:lnTo>
                  <a:pt x="2066028" y="0"/>
                </a:lnTo>
                <a:close/>
              </a:path>
            </a:pathLst>
          </a:custGeom>
          <a:solidFill>
            <a:schemeClr val="bg1"/>
          </a:solidFill>
          <a:ln>
            <a:noFill/>
          </a:ln>
          <a:extLst/>
        </p:spPr>
        <p:txBody>
          <a:bodyPr anchor="ctr">
            <a:scene3d>
              <a:camera prst="orthographicFront"/>
              <a:lightRig dir="t" rig="threePt"/>
            </a:scene3d>
            <a:sp3d>
              <a:contourClr>
                <a:srgbClr val="FFFFFF"/>
              </a:contourClr>
            </a:sp3d>
          </a:bodyPr>
          <a:lstStyle/>
          <a:p>
            <a:pPr algn="ctr">
              <a:defRPr/>
            </a:pPr>
            <a:endParaRPr altLang="en-US" lang="zh-CN" sz="1013">
              <a:solidFill>
                <a:srgbClr val="FFFFFF"/>
              </a:solidFill>
            </a:endParaRPr>
          </a:p>
        </p:txBody>
      </p:sp>
      <p:sp>
        <p:nvSpPr>
          <p:cNvPr id="33" name="文本框 49"/>
          <p:cNvSpPr txBox="1"/>
          <p:nvPr/>
        </p:nvSpPr>
        <p:spPr>
          <a:xfrm>
            <a:off x="1601670" y="3682793"/>
            <a:ext cx="1242138" cy="365760"/>
          </a:xfrm>
          <a:prstGeom prst="rect">
            <a:avLst/>
          </a:prstGeom>
          <a:noFill/>
        </p:spPr>
        <p:txBody>
          <a:bodyPr rtlCol="0" wrap="square">
            <a:spAutoFit/>
          </a:bodyPr>
          <a:lstStyle/>
          <a:p>
            <a:pPr algn="ctr"/>
            <a:r>
              <a:rPr altLang="en-US" b="1" lang="zh-CN" sz="1800">
                <a:solidFill>
                  <a:srgbClr val="92D050"/>
                </a:solidFill>
                <a:latin charset="-122" pitchFamily="34" typeface="微软雅黑"/>
                <a:ea charset="-122" pitchFamily="34" typeface="微软雅黑"/>
                <a:cs charset="0" panose="020b0604020202020204" pitchFamily="34" typeface="Arial"/>
              </a:rPr>
              <a:t>添加标题</a:t>
            </a:r>
          </a:p>
        </p:txBody>
      </p:sp>
      <p:sp>
        <p:nvSpPr>
          <p:cNvPr id="34" name="矩形 33"/>
          <p:cNvSpPr/>
          <p:nvPr/>
        </p:nvSpPr>
        <p:spPr>
          <a:xfrm>
            <a:off x="1601670" y="4015974"/>
            <a:ext cx="1216630" cy="571500"/>
          </a:xfrm>
          <a:prstGeom prst="rect">
            <a:avLst/>
          </a:prstGeom>
        </p:spPr>
        <p:txBody>
          <a:bodyPr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a:tabLst>
                <a:tab pos="1019175"/>
              </a:tabLst>
            </a:pPr>
            <a:r>
              <a:rPr altLang="en-US" lang="zh-CN" sz="1050">
                <a:latin charset="-122" pitchFamily="34" typeface="微软雅黑"/>
                <a:ea charset="-122" pitchFamily="34" typeface="微软雅黑"/>
                <a:cs charset="0" pitchFamily="18" typeface="Times New Roman"/>
              </a:rPr>
              <a:t>输入文本内容</a:t>
            </a:r>
          </a:p>
          <a:p>
            <a:pPr algn="ctr">
              <a:tabLst>
                <a:tab pos="1019175"/>
              </a:tabLst>
            </a:pPr>
            <a:r>
              <a:rPr altLang="en-US" lang="zh-CN" sz="1050">
                <a:latin charset="-122" pitchFamily="34" typeface="微软雅黑"/>
                <a:ea charset="-122" pitchFamily="34" typeface="微软雅黑"/>
                <a:cs charset="0" pitchFamily="18" typeface="Times New Roman"/>
              </a:rPr>
              <a:t>输入文本内容</a:t>
            </a:r>
          </a:p>
          <a:p>
            <a:pPr algn="ctr">
              <a:tabLst>
                <a:tab pos="1019175"/>
              </a:tabLst>
            </a:pPr>
            <a:r>
              <a:rPr altLang="en-US" lang="zh-CN" sz="1050">
                <a:latin charset="-122" pitchFamily="34" typeface="微软雅黑"/>
                <a:ea charset="-122" pitchFamily="34" typeface="微软雅黑"/>
                <a:cs charset="0" pitchFamily="18" typeface="Times New Roman"/>
              </a:rPr>
              <a:t>输入文本内容</a:t>
            </a:r>
          </a:p>
        </p:txBody>
      </p:sp>
      <p:sp>
        <p:nvSpPr>
          <p:cNvPr id="35" name="文本框 49"/>
          <p:cNvSpPr txBox="1"/>
          <p:nvPr/>
        </p:nvSpPr>
        <p:spPr>
          <a:xfrm>
            <a:off x="4522232" y="3705876"/>
            <a:ext cx="1242138" cy="365760"/>
          </a:xfrm>
          <a:prstGeom prst="rect">
            <a:avLst/>
          </a:prstGeom>
          <a:noFill/>
        </p:spPr>
        <p:txBody>
          <a:bodyPr rtlCol="0" wrap="square">
            <a:spAutoFit/>
          </a:bodyPr>
          <a:lstStyle/>
          <a:p>
            <a:pPr algn="ctr"/>
            <a:r>
              <a:rPr altLang="en-US" b="1" lang="zh-CN" sz="1800">
                <a:solidFill>
                  <a:srgbClr val="942320"/>
                </a:solidFill>
                <a:latin charset="-122" pitchFamily="34" typeface="微软雅黑"/>
                <a:ea charset="-122" pitchFamily="34" typeface="微软雅黑"/>
                <a:cs charset="0" panose="020b0604020202020204" pitchFamily="34" typeface="Arial"/>
              </a:rPr>
              <a:t>添加标题</a:t>
            </a:r>
          </a:p>
        </p:txBody>
      </p:sp>
      <p:sp>
        <p:nvSpPr>
          <p:cNvPr id="36" name="矩形 35"/>
          <p:cNvSpPr/>
          <p:nvPr/>
        </p:nvSpPr>
        <p:spPr>
          <a:xfrm>
            <a:off x="4517994" y="4039058"/>
            <a:ext cx="1216630" cy="571500"/>
          </a:xfrm>
          <a:prstGeom prst="rect">
            <a:avLst/>
          </a:prstGeom>
        </p:spPr>
        <p:txBody>
          <a:bodyPr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a:tabLst>
                <a:tab pos="1019175"/>
              </a:tabLst>
            </a:pPr>
            <a:r>
              <a:rPr altLang="en-US" lang="zh-CN" sz="1050">
                <a:latin charset="-122" pitchFamily="34" typeface="微软雅黑"/>
                <a:ea charset="-122" pitchFamily="34" typeface="微软雅黑"/>
                <a:cs charset="0" pitchFamily="18" typeface="Times New Roman"/>
              </a:rPr>
              <a:t>输入文本内容</a:t>
            </a:r>
          </a:p>
          <a:p>
            <a:pPr algn="ctr">
              <a:tabLst>
                <a:tab pos="1019175"/>
              </a:tabLst>
            </a:pPr>
            <a:r>
              <a:rPr altLang="en-US" lang="zh-CN" sz="1050">
                <a:latin charset="-122" pitchFamily="34" typeface="微软雅黑"/>
                <a:ea charset="-122" pitchFamily="34" typeface="微软雅黑"/>
                <a:cs charset="0" pitchFamily="18" typeface="Times New Roman"/>
              </a:rPr>
              <a:t>输入文本内容</a:t>
            </a:r>
          </a:p>
          <a:p>
            <a:pPr algn="ctr">
              <a:tabLst>
                <a:tab pos="1019175"/>
              </a:tabLst>
            </a:pPr>
            <a:r>
              <a:rPr altLang="en-US" lang="zh-CN" sz="1050">
                <a:latin charset="-122" pitchFamily="34" typeface="微软雅黑"/>
                <a:ea charset="-122" pitchFamily="34" typeface="微软雅黑"/>
                <a:cs charset="0" pitchFamily="18" typeface="Times New Roman"/>
              </a:rPr>
              <a:t>输入文本内容</a:t>
            </a:r>
          </a:p>
        </p:txBody>
      </p:sp>
      <p:sp>
        <p:nvSpPr>
          <p:cNvPr id="37" name="文本框 49"/>
          <p:cNvSpPr txBox="1"/>
          <p:nvPr/>
        </p:nvSpPr>
        <p:spPr>
          <a:xfrm>
            <a:off x="3059831" y="951570"/>
            <a:ext cx="1242138" cy="365760"/>
          </a:xfrm>
          <a:prstGeom prst="rect">
            <a:avLst/>
          </a:prstGeom>
          <a:noFill/>
        </p:spPr>
        <p:txBody>
          <a:bodyPr rtlCol="0" wrap="square">
            <a:spAutoFit/>
          </a:bodyPr>
          <a:lstStyle/>
          <a:p>
            <a:pPr algn="ctr"/>
            <a:r>
              <a:rPr altLang="en-US" b="1" lang="zh-CN" sz="1800">
                <a:solidFill>
                  <a:srgbClr val="2CAA83"/>
                </a:solidFill>
                <a:latin charset="-122" pitchFamily="34" typeface="微软雅黑"/>
                <a:ea charset="-122" pitchFamily="34" typeface="微软雅黑"/>
                <a:cs charset="0" panose="020b0604020202020204" pitchFamily="34" typeface="Arial"/>
              </a:rPr>
              <a:t>添加标题</a:t>
            </a:r>
          </a:p>
        </p:txBody>
      </p:sp>
      <p:sp>
        <p:nvSpPr>
          <p:cNvPr id="38" name="矩形 37"/>
          <p:cNvSpPr/>
          <p:nvPr/>
        </p:nvSpPr>
        <p:spPr>
          <a:xfrm>
            <a:off x="3059832" y="1284752"/>
            <a:ext cx="1216630" cy="571500"/>
          </a:xfrm>
          <a:prstGeom prst="rect">
            <a:avLst/>
          </a:prstGeom>
        </p:spPr>
        <p:txBody>
          <a:bodyPr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a:tabLst>
                <a:tab pos="1019175"/>
              </a:tabLst>
            </a:pPr>
            <a:r>
              <a:rPr altLang="en-US" lang="zh-CN" sz="1050">
                <a:latin charset="-122" pitchFamily="34" typeface="微软雅黑"/>
                <a:ea charset="-122" pitchFamily="34" typeface="微软雅黑"/>
                <a:cs charset="0" pitchFamily="18" typeface="Times New Roman"/>
              </a:rPr>
              <a:t>输入文本内容</a:t>
            </a:r>
          </a:p>
          <a:p>
            <a:pPr algn="ctr">
              <a:tabLst>
                <a:tab pos="1019175"/>
              </a:tabLst>
            </a:pPr>
            <a:r>
              <a:rPr altLang="en-US" lang="zh-CN" sz="1050">
                <a:latin charset="-122" pitchFamily="34" typeface="微软雅黑"/>
                <a:ea charset="-122" pitchFamily="34" typeface="微软雅黑"/>
                <a:cs charset="0" pitchFamily="18" typeface="Times New Roman"/>
              </a:rPr>
              <a:t>输入文本内容</a:t>
            </a:r>
          </a:p>
          <a:p>
            <a:pPr algn="ctr">
              <a:tabLst>
                <a:tab pos="1019175"/>
              </a:tabLst>
            </a:pPr>
            <a:r>
              <a:rPr altLang="en-US" lang="zh-CN" sz="1050">
                <a:latin charset="-122" pitchFamily="34" typeface="微软雅黑"/>
                <a:ea charset="-122" pitchFamily="34" typeface="微软雅黑"/>
                <a:cs charset="0" pitchFamily="18" typeface="Times New Roman"/>
              </a:rPr>
              <a:t>输入文本内容</a:t>
            </a:r>
          </a:p>
        </p:txBody>
      </p:sp>
      <p:sp>
        <p:nvSpPr>
          <p:cNvPr id="39" name="文本框 49"/>
          <p:cNvSpPr txBox="1"/>
          <p:nvPr/>
        </p:nvSpPr>
        <p:spPr>
          <a:xfrm>
            <a:off x="6084168" y="951570"/>
            <a:ext cx="1242138" cy="365760"/>
          </a:xfrm>
          <a:prstGeom prst="rect">
            <a:avLst/>
          </a:prstGeom>
          <a:noFill/>
        </p:spPr>
        <p:txBody>
          <a:bodyPr rtlCol="0" wrap="square">
            <a:spAutoFit/>
          </a:bodyPr>
          <a:lstStyle/>
          <a:p>
            <a:pPr algn="ctr"/>
            <a:r>
              <a:rPr altLang="en-US" b="1" lang="zh-CN" sz="1800">
                <a:solidFill>
                  <a:srgbClr val="FF9700"/>
                </a:solidFill>
                <a:latin charset="-122" pitchFamily="34" typeface="微软雅黑"/>
                <a:ea charset="-122" pitchFamily="34" typeface="微软雅黑"/>
                <a:cs charset="0" panose="020b0604020202020204" pitchFamily="34" typeface="Arial"/>
              </a:rPr>
              <a:t>添加标题</a:t>
            </a:r>
          </a:p>
        </p:txBody>
      </p:sp>
      <p:sp>
        <p:nvSpPr>
          <p:cNvPr id="40" name="矩形 39"/>
          <p:cNvSpPr/>
          <p:nvPr/>
        </p:nvSpPr>
        <p:spPr>
          <a:xfrm>
            <a:off x="6084168" y="1284752"/>
            <a:ext cx="1216630" cy="571500"/>
          </a:xfrm>
          <a:prstGeom prst="rect">
            <a:avLst/>
          </a:prstGeom>
        </p:spPr>
        <p:txBody>
          <a:bodyPr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a:tabLst>
                <a:tab pos="1019175"/>
              </a:tabLst>
            </a:pPr>
            <a:r>
              <a:rPr altLang="en-US" lang="zh-CN" sz="1050">
                <a:latin charset="-122" pitchFamily="34" typeface="微软雅黑"/>
                <a:ea charset="-122" pitchFamily="34" typeface="微软雅黑"/>
                <a:cs charset="0" pitchFamily="18" typeface="Times New Roman"/>
              </a:rPr>
              <a:t>输入文本内容</a:t>
            </a:r>
          </a:p>
          <a:p>
            <a:pPr algn="ctr">
              <a:tabLst>
                <a:tab pos="1019175"/>
              </a:tabLst>
            </a:pPr>
            <a:r>
              <a:rPr altLang="en-US" lang="zh-CN" sz="1050">
                <a:latin charset="-122" pitchFamily="34" typeface="微软雅黑"/>
                <a:ea charset="-122" pitchFamily="34" typeface="微软雅黑"/>
                <a:cs charset="0" pitchFamily="18" typeface="Times New Roman"/>
              </a:rPr>
              <a:t>输入文本内容</a:t>
            </a:r>
          </a:p>
          <a:p>
            <a:pPr algn="ctr">
              <a:tabLst>
                <a:tab pos="1019175"/>
              </a:tabLst>
            </a:pPr>
            <a:r>
              <a:rPr altLang="en-US" lang="zh-CN" sz="1050">
                <a:latin charset="-122" pitchFamily="34" typeface="微软雅黑"/>
                <a:ea charset="-122" pitchFamily="34" typeface="微软雅黑"/>
                <a:cs charset="0" pitchFamily="18" typeface="Times New Roman"/>
              </a:rPr>
              <a:t>输入文本内容</a:t>
            </a:r>
          </a:p>
        </p:txBody>
      </p:sp>
      <p:sp>
        <p:nvSpPr>
          <p:cNvPr id="41" name="KSO_Shape"/>
          <p:cNvSpPr/>
          <p:nvPr/>
        </p:nvSpPr>
        <p:spPr bwMode="auto">
          <a:xfrm>
            <a:off x="4788024" y="2140833"/>
            <a:ext cx="691189" cy="538929"/>
          </a:xfrm>
          <a:custGeom>
            <a:gdLst>
              <a:gd fmla="*/ 1091648 w 2509838" name="T0"/>
              <a:gd fmla="*/ 1608111 h 1787526" name="T1"/>
              <a:gd fmla="*/ 1364673 w 2509838" name="T2"/>
              <a:gd fmla="*/ 1644625 h 1787526" name="T3"/>
              <a:gd fmla="*/ 1419551 w 2509838" name="T4"/>
              <a:gd fmla="*/ 1603152 h 1787526" name="T5"/>
              <a:gd fmla="*/ 2438407 w 2509838" name="T6"/>
              <a:gd fmla="*/ 1567539 h 1787526" name="T7"/>
              <a:gd fmla="*/ 2487842 w 2509838" name="T8"/>
              <a:gd fmla="*/ 1592108 h 1787526" name="T9"/>
              <a:gd fmla="*/ 2509611 w 2509838" name="T10"/>
              <a:gd fmla="*/ 1640568 h 1787526" name="T11"/>
              <a:gd fmla="*/ 2495552 w 2509838" name="T12"/>
              <a:gd fmla="*/ 1753040 h 1787526" name="T13"/>
              <a:gd fmla="*/ 2450426 w 2509838" name="T14"/>
              <a:gd fmla="*/ 1783920 h 1787526" name="T15"/>
              <a:gd fmla="*/ 55558 w 2509838" name="T16"/>
              <a:gd fmla="*/ 1782793 h 1787526" name="T17"/>
              <a:gd fmla="*/ 12472 w 2509838" name="T18"/>
              <a:gd fmla="*/ 1750110 h 1787526" name="T19"/>
              <a:gd fmla="*/ 680 w 2509838" name="T20"/>
              <a:gd fmla="*/ 1636736 h 1787526" name="T21"/>
              <a:gd fmla="*/ 24717 w 2509838" name="T22"/>
              <a:gd fmla="*/ 1589628 h 1787526" name="T23"/>
              <a:gd fmla="*/ 75740 w 2509838" name="T24"/>
              <a:gd fmla="*/ 1567089 h 1787526" name="T25"/>
              <a:gd fmla="*/ 933501 w 2509838" name="T26"/>
              <a:gd fmla="*/ 749091 h 1787526" name="T27"/>
              <a:gd fmla="*/ 932155 w 2509838" name="T28"/>
              <a:gd fmla="*/ 1160902 h 1787526" name="T29"/>
              <a:gd fmla="*/ 829865 w 2509838" name="T30"/>
              <a:gd fmla="*/ 1167944 h 1787526" name="T31"/>
              <a:gd fmla="*/ 814387 w 2509838" name="T32"/>
              <a:gd fmla="*/ 760448 h 1787526" name="T33"/>
              <a:gd fmla="*/ 837043 w 2509838" name="T34"/>
              <a:gd fmla="*/ 738188 h 1787526" name="T35"/>
              <a:gd fmla="*/ 1416304 w 2509838" name="T36"/>
              <a:gd fmla="*/ 686474 h 1787526" name="T37"/>
              <a:gd fmla="*/ 1412034 w 2509838" name="T38"/>
              <a:gd fmla="*/ 1161601 h 1787526" name="T39"/>
              <a:gd fmla="*/ 1308659 w 2509838" name="T40"/>
              <a:gd fmla="*/ 1166588 h 1787526" name="T41"/>
              <a:gd fmla="*/ 1296074 w 2509838" name="T42"/>
              <a:gd fmla="*/ 694181 h 1787526" name="T43"/>
              <a:gd fmla="*/ 988416 w 2509838" name="T44"/>
              <a:gd fmla="*/ 671513 h 1787526" name="T45"/>
              <a:gd fmla="*/ 1088565 w 2509838" name="T46"/>
              <a:gd fmla="*/ 688968 h 1787526" name="T47"/>
              <a:gd fmla="*/ 1081281 w 2509838" name="T48"/>
              <a:gd fmla="*/ 1163414 h 1787526" name="T49"/>
              <a:gd fmla="*/ 976581 w 2509838" name="T50"/>
              <a:gd fmla="*/ 1165228 h 1787526" name="T51"/>
              <a:gd fmla="*/ 966338 w 2509838" name="T52"/>
              <a:gd fmla="*/ 691461 h 1787526" name="T53"/>
              <a:gd fmla="*/ 1546133 w 2509838" name="T54"/>
              <a:gd fmla="*/ 590550 h 1787526" name="T55"/>
              <a:gd fmla="*/ 1571170 w 2509838" name="T56"/>
              <a:gd fmla="*/ 617105 h 1787526" name="T57"/>
              <a:gd fmla="*/ 1558196 w 2509838" name="T58"/>
              <a:gd fmla="*/ 1165903 h 1787526" name="T59"/>
              <a:gd fmla="*/ 1453496 w 2509838" name="T60"/>
              <a:gd fmla="*/ 1160229 h 1787526" name="T61"/>
              <a:gd fmla="*/ 1449399 w 2509838" name="T62"/>
              <a:gd fmla="*/ 608026 h 1787526" name="T63"/>
              <a:gd fmla="*/ 1229322 w 2509838" name="T64"/>
              <a:gd fmla="*/ 590777 h 1787526" name="T65"/>
              <a:gd fmla="*/ 1252538 w 2509838" name="T66"/>
              <a:gd fmla="*/ 620282 h 1787526" name="T67"/>
              <a:gd fmla="*/ 1236833 w 2509838" name="T68"/>
              <a:gd fmla="*/ 1167492 h 1787526" name="T69"/>
              <a:gd fmla="*/ 1132815 w 2509838" name="T70"/>
              <a:gd fmla="*/ 1157959 h 1787526" name="T71"/>
              <a:gd fmla="*/ 1131450 w 2509838" name="T72"/>
              <a:gd fmla="*/ 605303 h 1787526" name="T73"/>
              <a:gd fmla="*/ 1713065 w 2509838" name="T74"/>
              <a:gd fmla="*/ 508680 h 1787526" name="T75"/>
              <a:gd fmla="*/ 1733550 w 2509838" name="T76"/>
              <a:gd fmla="*/ 545860 h 1787526" name="T77"/>
              <a:gd fmla="*/ 1715797 w 2509838" name="T78"/>
              <a:gd fmla="*/ 1168174 h 1787526" name="T79"/>
              <a:gd fmla="*/ 1612689 w 2509838" name="T80"/>
              <a:gd fmla="*/ 1153438 h 1787526" name="T81"/>
              <a:gd fmla="*/ 1614055 w 2509838" name="T82"/>
              <a:gd fmla="*/ 521829 h 1787526" name="T83"/>
              <a:gd fmla="*/ 1733550 w 2509838" name="T84"/>
              <a:gd fmla="*/ 464215 h 1787526" name="T85"/>
              <a:gd fmla="*/ 1501548 w 2509838" name="T86"/>
              <a:gd fmla="*/ 379141 h 1787526" name="T87"/>
              <a:gd fmla="*/ 188232 w 2509838" name="T88"/>
              <a:gd fmla="*/ 103187 h 1787526" name="T89"/>
              <a:gd fmla="*/ 158976 w 2509838" name="T90"/>
              <a:gd fmla="*/ 139700 h 1787526" name="T91"/>
              <a:gd fmla="*/ 160110 w 2509838" name="T92"/>
              <a:gd fmla="*/ 1353684 h 1787526" name="T93"/>
              <a:gd fmla="*/ 191407 w 2509838" name="T94"/>
              <a:gd fmla="*/ 1389063 h 1787526" name="T95"/>
              <a:gd fmla="*/ 2288041 w 2509838" name="T96"/>
              <a:gd fmla="*/ 1398588 h 1787526" name="T97"/>
              <a:gd fmla="*/ 2332945 w 2509838" name="T98"/>
              <a:gd fmla="*/ 1378857 h 1787526" name="T99"/>
              <a:gd fmla="*/ 2354036 w 2509838" name="T100"/>
              <a:gd fmla="*/ 1337129 h 1787526" name="T101"/>
              <a:gd fmla="*/ 2343830 w 2509838" name="T102"/>
              <a:gd fmla="*/ 124505 h 1787526" name="T103"/>
              <a:gd fmla="*/ 2305957 w 2509838" name="T104"/>
              <a:gd fmla="*/ 95704 h 1787526" name="T105"/>
              <a:gd fmla="*/ 2436813 w 2509838" name="T106"/>
              <a:gd fmla="*/ 680 h 1787526" name="T107"/>
              <a:gd fmla="*/ 2486479 w 2509838" name="T108"/>
              <a:gd fmla="*/ 25400 h 1787526" name="T109"/>
              <a:gd fmla="*/ 2508250 w 2509838" name="T110"/>
              <a:gd fmla="*/ 74159 h 1787526" name="T111"/>
              <a:gd fmla="*/ 2493963 w 2509838" name="T112"/>
              <a:gd fmla="*/ 1455965 h 1787526" name="T113"/>
              <a:gd fmla="*/ 2449286 w 2509838" name="T114"/>
              <a:gd fmla="*/ 1487034 h 1787526" name="T115"/>
              <a:gd fmla="*/ 57150 w 2509838" name="T116"/>
              <a:gd fmla="*/ 1485674 h 1787526" name="T117"/>
              <a:gd fmla="*/ 13833 w 2509838" name="T118"/>
              <a:gd fmla="*/ 1452790 h 1787526" name="T119"/>
              <a:gd fmla="*/ 2041 w 2509838" name="T120"/>
              <a:gd fmla="*/ 70304 h 1787526" name="T121"/>
              <a:gd fmla="*/ 26307 w 2509838" name="T122"/>
              <a:gd fmla="*/ 22905 h 1787526" name="T123"/>
              <a:gd fmla="*/ 77333 w 2509838" name="T124"/>
              <a:gd fmla="*/ 227 h 1787526"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1787526" w="2509838">
                <a:moveTo>
                  <a:pt x="80048" y="1566863"/>
                </a:moveTo>
                <a:lnTo>
                  <a:pt x="84357" y="1566863"/>
                </a:lnTo>
                <a:lnTo>
                  <a:pt x="1096637" y="1566863"/>
                </a:lnTo>
                <a:lnTo>
                  <a:pt x="1094823" y="1569568"/>
                </a:lnTo>
                <a:lnTo>
                  <a:pt x="1093235" y="1572498"/>
                </a:lnTo>
                <a:lnTo>
                  <a:pt x="1092102" y="1575879"/>
                </a:lnTo>
                <a:lnTo>
                  <a:pt x="1090968" y="1579035"/>
                </a:lnTo>
                <a:lnTo>
                  <a:pt x="1090287" y="1582415"/>
                </a:lnTo>
                <a:lnTo>
                  <a:pt x="1089607" y="1585571"/>
                </a:lnTo>
                <a:lnTo>
                  <a:pt x="1089380" y="1589177"/>
                </a:lnTo>
                <a:lnTo>
                  <a:pt x="1089154" y="1592558"/>
                </a:lnTo>
                <a:lnTo>
                  <a:pt x="1089380" y="1597968"/>
                </a:lnTo>
                <a:lnTo>
                  <a:pt x="1090287" y="1603152"/>
                </a:lnTo>
                <a:lnTo>
                  <a:pt x="1091648" y="1608111"/>
                </a:lnTo>
                <a:lnTo>
                  <a:pt x="1093689" y="1612844"/>
                </a:lnTo>
                <a:lnTo>
                  <a:pt x="1095957" y="1617352"/>
                </a:lnTo>
                <a:lnTo>
                  <a:pt x="1098678" y="1621634"/>
                </a:lnTo>
                <a:lnTo>
                  <a:pt x="1101853" y="1625692"/>
                </a:lnTo>
                <a:lnTo>
                  <a:pt x="1105481" y="1629523"/>
                </a:lnTo>
                <a:lnTo>
                  <a:pt x="1109563" y="1632679"/>
                </a:lnTo>
                <a:lnTo>
                  <a:pt x="1113871" y="1635834"/>
                </a:lnTo>
                <a:lnTo>
                  <a:pt x="1118633" y="1638314"/>
                </a:lnTo>
                <a:lnTo>
                  <a:pt x="1123395" y="1640568"/>
                </a:lnTo>
                <a:lnTo>
                  <a:pt x="1128611" y="1642371"/>
                </a:lnTo>
                <a:lnTo>
                  <a:pt x="1134053" y="1643498"/>
                </a:lnTo>
                <a:lnTo>
                  <a:pt x="1139496" y="1644174"/>
                </a:lnTo>
                <a:lnTo>
                  <a:pt x="1145391" y="1644625"/>
                </a:lnTo>
                <a:lnTo>
                  <a:pt x="1364673" y="1644625"/>
                </a:lnTo>
                <a:lnTo>
                  <a:pt x="1370343" y="1644174"/>
                </a:lnTo>
                <a:lnTo>
                  <a:pt x="1376012" y="1643498"/>
                </a:lnTo>
                <a:lnTo>
                  <a:pt x="1381227" y="1642371"/>
                </a:lnTo>
                <a:lnTo>
                  <a:pt x="1386443" y="1640568"/>
                </a:lnTo>
                <a:lnTo>
                  <a:pt x="1391432" y="1638314"/>
                </a:lnTo>
                <a:lnTo>
                  <a:pt x="1396194" y="1635834"/>
                </a:lnTo>
                <a:lnTo>
                  <a:pt x="1400502" y="1632679"/>
                </a:lnTo>
                <a:lnTo>
                  <a:pt x="1404357" y="1629523"/>
                </a:lnTo>
                <a:lnTo>
                  <a:pt x="1407986" y="1625692"/>
                </a:lnTo>
                <a:lnTo>
                  <a:pt x="1411160" y="1621634"/>
                </a:lnTo>
                <a:lnTo>
                  <a:pt x="1414108" y="1617352"/>
                </a:lnTo>
                <a:lnTo>
                  <a:pt x="1416376" y="1612844"/>
                </a:lnTo>
                <a:lnTo>
                  <a:pt x="1418417" y="1608111"/>
                </a:lnTo>
                <a:lnTo>
                  <a:pt x="1419551" y="1603152"/>
                </a:lnTo>
                <a:lnTo>
                  <a:pt x="1420684" y="1597968"/>
                </a:lnTo>
                <a:lnTo>
                  <a:pt x="1420911" y="1592558"/>
                </a:lnTo>
                <a:lnTo>
                  <a:pt x="1420684" y="1589177"/>
                </a:lnTo>
                <a:lnTo>
                  <a:pt x="1420231" y="1585571"/>
                </a:lnTo>
                <a:lnTo>
                  <a:pt x="1419551" y="1582415"/>
                </a:lnTo>
                <a:lnTo>
                  <a:pt x="1418870" y="1579035"/>
                </a:lnTo>
                <a:lnTo>
                  <a:pt x="1417737" y="1575879"/>
                </a:lnTo>
                <a:lnTo>
                  <a:pt x="1416603" y="1572498"/>
                </a:lnTo>
                <a:lnTo>
                  <a:pt x="1415015" y="1569568"/>
                </a:lnTo>
                <a:lnTo>
                  <a:pt x="1413201" y="1566863"/>
                </a:lnTo>
                <a:lnTo>
                  <a:pt x="2425481" y="1566863"/>
                </a:lnTo>
                <a:lnTo>
                  <a:pt x="2429790" y="1566863"/>
                </a:lnTo>
                <a:lnTo>
                  <a:pt x="2434099" y="1567089"/>
                </a:lnTo>
                <a:lnTo>
                  <a:pt x="2438407" y="1567539"/>
                </a:lnTo>
                <a:lnTo>
                  <a:pt x="2442489" y="1568216"/>
                </a:lnTo>
                <a:lnTo>
                  <a:pt x="2446571" y="1569117"/>
                </a:lnTo>
                <a:lnTo>
                  <a:pt x="2450426" y="1570244"/>
                </a:lnTo>
                <a:lnTo>
                  <a:pt x="2454507" y="1571596"/>
                </a:lnTo>
                <a:lnTo>
                  <a:pt x="2458362" y="1572723"/>
                </a:lnTo>
                <a:lnTo>
                  <a:pt x="2462217" y="1574301"/>
                </a:lnTo>
                <a:lnTo>
                  <a:pt x="2465619" y="1576104"/>
                </a:lnTo>
                <a:lnTo>
                  <a:pt x="2469247" y="1578133"/>
                </a:lnTo>
                <a:lnTo>
                  <a:pt x="2472422" y="1580162"/>
                </a:lnTo>
                <a:lnTo>
                  <a:pt x="2476050" y="1581965"/>
                </a:lnTo>
                <a:lnTo>
                  <a:pt x="2478998" y="1584669"/>
                </a:lnTo>
                <a:lnTo>
                  <a:pt x="2482173" y="1586923"/>
                </a:lnTo>
                <a:lnTo>
                  <a:pt x="2485121" y="1589628"/>
                </a:lnTo>
                <a:lnTo>
                  <a:pt x="2487842" y="1592108"/>
                </a:lnTo>
                <a:lnTo>
                  <a:pt x="2490336" y="1595038"/>
                </a:lnTo>
                <a:lnTo>
                  <a:pt x="2492831" y="1597968"/>
                </a:lnTo>
                <a:lnTo>
                  <a:pt x="2495552" y="1601123"/>
                </a:lnTo>
                <a:lnTo>
                  <a:pt x="2497366" y="1604054"/>
                </a:lnTo>
                <a:lnTo>
                  <a:pt x="2499407" y="1607434"/>
                </a:lnTo>
                <a:lnTo>
                  <a:pt x="2501448" y="1610815"/>
                </a:lnTo>
                <a:lnTo>
                  <a:pt x="2503035" y="1614196"/>
                </a:lnTo>
                <a:lnTo>
                  <a:pt x="2504623" y="1618028"/>
                </a:lnTo>
                <a:lnTo>
                  <a:pt x="2505983" y="1621409"/>
                </a:lnTo>
                <a:lnTo>
                  <a:pt x="2507117" y="1625241"/>
                </a:lnTo>
                <a:lnTo>
                  <a:pt x="2508024" y="1629073"/>
                </a:lnTo>
                <a:lnTo>
                  <a:pt x="2508704" y="1632679"/>
                </a:lnTo>
                <a:lnTo>
                  <a:pt x="2509385" y="1636736"/>
                </a:lnTo>
                <a:lnTo>
                  <a:pt x="2509611" y="1640568"/>
                </a:lnTo>
                <a:lnTo>
                  <a:pt x="2509838" y="1644625"/>
                </a:lnTo>
                <a:lnTo>
                  <a:pt x="2509838" y="1709764"/>
                </a:lnTo>
                <a:lnTo>
                  <a:pt x="2509611" y="1713822"/>
                </a:lnTo>
                <a:lnTo>
                  <a:pt x="2509385" y="1717428"/>
                </a:lnTo>
                <a:lnTo>
                  <a:pt x="2508704" y="1721485"/>
                </a:lnTo>
                <a:lnTo>
                  <a:pt x="2508024" y="1725317"/>
                </a:lnTo>
                <a:lnTo>
                  <a:pt x="2507117" y="1729148"/>
                </a:lnTo>
                <a:lnTo>
                  <a:pt x="2505983" y="1732755"/>
                </a:lnTo>
                <a:lnTo>
                  <a:pt x="2504623" y="1736361"/>
                </a:lnTo>
                <a:lnTo>
                  <a:pt x="2503035" y="1740193"/>
                </a:lnTo>
                <a:lnTo>
                  <a:pt x="2501448" y="1743348"/>
                </a:lnTo>
                <a:lnTo>
                  <a:pt x="2499407" y="1746955"/>
                </a:lnTo>
                <a:lnTo>
                  <a:pt x="2497366" y="1750110"/>
                </a:lnTo>
                <a:lnTo>
                  <a:pt x="2495552" y="1753040"/>
                </a:lnTo>
                <a:lnTo>
                  <a:pt x="2492831" y="1756421"/>
                </a:lnTo>
                <a:lnTo>
                  <a:pt x="2490336" y="1759126"/>
                </a:lnTo>
                <a:lnTo>
                  <a:pt x="2487842" y="1762282"/>
                </a:lnTo>
                <a:lnTo>
                  <a:pt x="2485121" y="1764761"/>
                </a:lnTo>
                <a:lnTo>
                  <a:pt x="2482173" y="1767466"/>
                </a:lnTo>
                <a:lnTo>
                  <a:pt x="2478998" y="1769720"/>
                </a:lnTo>
                <a:lnTo>
                  <a:pt x="2476050" y="1772199"/>
                </a:lnTo>
                <a:lnTo>
                  <a:pt x="2472422" y="1774228"/>
                </a:lnTo>
                <a:lnTo>
                  <a:pt x="2469247" y="1776256"/>
                </a:lnTo>
                <a:lnTo>
                  <a:pt x="2465619" y="1778285"/>
                </a:lnTo>
                <a:lnTo>
                  <a:pt x="2462217" y="1780088"/>
                </a:lnTo>
                <a:lnTo>
                  <a:pt x="2458362" y="1781440"/>
                </a:lnTo>
                <a:lnTo>
                  <a:pt x="2454507" y="1782793"/>
                </a:lnTo>
                <a:lnTo>
                  <a:pt x="2450426" y="1783920"/>
                </a:lnTo>
                <a:lnTo>
                  <a:pt x="2446571" y="1785272"/>
                </a:lnTo>
                <a:lnTo>
                  <a:pt x="2442489" y="1785948"/>
                </a:lnTo>
                <a:lnTo>
                  <a:pt x="2438407" y="1786850"/>
                </a:lnTo>
                <a:lnTo>
                  <a:pt x="2434099" y="1787301"/>
                </a:lnTo>
                <a:lnTo>
                  <a:pt x="2429790" y="1787526"/>
                </a:lnTo>
                <a:lnTo>
                  <a:pt x="2425481" y="1787526"/>
                </a:lnTo>
                <a:lnTo>
                  <a:pt x="84357" y="1787526"/>
                </a:lnTo>
                <a:lnTo>
                  <a:pt x="80048" y="1787526"/>
                </a:lnTo>
                <a:lnTo>
                  <a:pt x="75740" y="1787301"/>
                </a:lnTo>
                <a:lnTo>
                  <a:pt x="71431" y="1786850"/>
                </a:lnTo>
                <a:lnTo>
                  <a:pt x="67349" y="1785948"/>
                </a:lnTo>
                <a:lnTo>
                  <a:pt x="63494" y="1785272"/>
                </a:lnTo>
                <a:lnTo>
                  <a:pt x="59413" y="1783920"/>
                </a:lnTo>
                <a:lnTo>
                  <a:pt x="55558" y="1782793"/>
                </a:lnTo>
                <a:lnTo>
                  <a:pt x="51476" y="1781440"/>
                </a:lnTo>
                <a:lnTo>
                  <a:pt x="48074" y="1780088"/>
                </a:lnTo>
                <a:lnTo>
                  <a:pt x="44219" y="1778285"/>
                </a:lnTo>
                <a:lnTo>
                  <a:pt x="40591" y="1776256"/>
                </a:lnTo>
                <a:lnTo>
                  <a:pt x="37416" y="1774228"/>
                </a:lnTo>
                <a:lnTo>
                  <a:pt x="33788" y="1772199"/>
                </a:lnTo>
                <a:lnTo>
                  <a:pt x="30840" y="1769720"/>
                </a:lnTo>
                <a:lnTo>
                  <a:pt x="27892" y="1767466"/>
                </a:lnTo>
                <a:lnTo>
                  <a:pt x="24717" y="1764761"/>
                </a:lnTo>
                <a:lnTo>
                  <a:pt x="21996" y="1762282"/>
                </a:lnTo>
                <a:lnTo>
                  <a:pt x="19502" y="1759126"/>
                </a:lnTo>
                <a:lnTo>
                  <a:pt x="17007" y="1756421"/>
                </a:lnTo>
                <a:lnTo>
                  <a:pt x="14513" y="1753040"/>
                </a:lnTo>
                <a:lnTo>
                  <a:pt x="12472" y="1750110"/>
                </a:lnTo>
                <a:lnTo>
                  <a:pt x="10431" y="1746955"/>
                </a:lnTo>
                <a:lnTo>
                  <a:pt x="8390" y="1743348"/>
                </a:lnTo>
                <a:lnTo>
                  <a:pt x="6803" y="1740193"/>
                </a:lnTo>
                <a:lnTo>
                  <a:pt x="5442" y="1736361"/>
                </a:lnTo>
                <a:lnTo>
                  <a:pt x="3855" y="1732755"/>
                </a:lnTo>
                <a:lnTo>
                  <a:pt x="2948" y="1729148"/>
                </a:lnTo>
                <a:lnTo>
                  <a:pt x="1814" y="1725317"/>
                </a:lnTo>
                <a:lnTo>
                  <a:pt x="1134" y="1721485"/>
                </a:lnTo>
                <a:lnTo>
                  <a:pt x="680" y="1717428"/>
                </a:lnTo>
                <a:lnTo>
                  <a:pt x="227" y="1713822"/>
                </a:lnTo>
                <a:lnTo>
                  <a:pt x="0" y="1709764"/>
                </a:lnTo>
                <a:lnTo>
                  <a:pt x="0" y="1644625"/>
                </a:lnTo>
                <a:lnTo>
                  <a:pt x="227" y="1640568"/>
                </a:lnTo>
                <a:lnTo>
                  <a:pt x="680" y="1636736"/>
                </a:lnTo>
                <a:lnTo>
                  <a:pt x="1134" y="1632679"/>
                </a:lnTo>
                <a:lnTo>
                  <a:pt x="1814" y="1629073"/>
                </a:lnTo>
                <a:lnTo>
                  <a:pt x="2948" y="1625241"/>
                </a:lnTo>
                <a:lnTo>
                  <a:pt x="3855" y="1621409"/>
                </a:lnTo>
                <a:lnTo>
                  <a:pt x="5442" y="1618028"/>
                </a:lnTo>
                <a:lnTo>
                  <a:pt x="6803" y="1614196"/>
                </a:lnTo>
                <a:lnTo>
                  <a:pt x="8390" y="1610815"/>
                </a:lnTo>
                <a:lnTo>
                  <a:pt x="10431" y="1607434"/>
                </a:lnTo>
                <a:lnTo>
                  <a:pt x="12472" y="1604054"/>
                </a:lnTo>
                <a:lnTo>
                  <a:pt x="14513" y="1601123"/>
                </a:lnTo>
                <a:lnTo>
                  <a:pt x="17007" y="1597968"/>
                </a:lnTo>
                <a:lnTo>
                  <a:pt x="19502" y="1595038"/>
                </a:lnTo>
                <a:lnTo>
                  <a:pt x="21996" y="1592108"/>
                </a:lnTo>
                <a:lnTo>
                  <a:pt x="24717" y="1589628"/>
                </a:lnTo>
                <a:lnTo>
                  <a:pt x="27892" y="1586923"/>
                </a:lnTo>
                <a:lnTo>
                  <a:pt x="30840" y="1584669"/>
                </a:lnTo>
                <a:lnTo>
                  <a:pt x="33788" y="1581965"/>
                </a:lnTo>
                <a:lnTo>
                  <a:pt x="37416" y="1580162"/>
                </a:lnTo>
                <a:lnTo>
                  <a:pt x="40591" y="1578133"/>
                </a:lnTo>
                <a:lnTo>
                  <a:pt x="44219" y="1576104"/>
                </a:lnTo>
                <a:lnTo>
                  <a:pt x="48074" y="1574301"/>
                </a:lnTo>
                <a:lnTo>
                  <a:pt x="51476" y="1572723"/>
                </a:lnTo>
                <a:lnTo>
                  <a:pt x="55558" y="1571596"/>
                </a:lnTo>
                <a:lnTo>
                  <a:pt x="59413" y="1570244"/>
                </a:lnTo>
                <a:lnTo>
                  <a:pt x="63494" y="1569117"/>
                </a:lnTo>
                <a:lnTo>
                  <a:pt x="67349" y="1568216"/>
                </a:lnTo>
                <a:lnTo>
                  <a:pt x="71431" y="1567539"/>
                </a:lnTo>
                <a:lnTo>
                  <a:pt x="75740" y="1567089"/>
                </a:lnTo>
                <a:lnTo>
                  <a:pt x="80048" y="1566863"/>
                </a:lnTo>
                <a:close/>
                <a:moveTo>
                  <a:pt x="837043" y="738188"/>
                </a:moveTo>
                <a:lnTo>
                  <a:pt x="839735" y="738188"/>
                </a:lnTo>
                <a:lnTo>
                  <a:pt x="912639" y="738188"/>
                </a:lnTo>
                <a:lnTo>
                  <a:pt x="915107" y="738188"/>
                </a:lnTo>
                <a:lnTo>
                  <a:pt x="917575" y="738870"/>
                </a:lnTo>
                <a:lnTo>
                  <a:pt x="920042" y="739324"/>
                </a:lnTo>
                <a:lnTo>
                  <a:pt x="922285" y="740232"/>
                </a:lnTo>
                <a:lnTo>
                  <a:pt x="924529" y="741368"/>
                </a:lnTo>
                <a:lnTo>
                  <a:pt x="926772" y="742504"/>
                </a:lnTo>
                <a:lnTo>
                  <a:pt x="928791" y="743867"/>
                </a:lnTo>
                <a:lnTo>
                  <a:pt x="930585" y="745684"/>
                </a:lnTo>
                <a:lnTo>
                  <a:pt x="932155" y="747047"/>
                </a:lnTo>
                <a:lnTo>
                  <a:pt x="933501" y="749091"/>
                </a:lnTo>
                <a:lnTo>
                  <a:pt x="934847" y="751135"/>
                </a:lnTo>
                <a:lnTo>
                  <a:pt x="936193" y="753407"/>
                </a:lnTo>
                <a:lnTo>
                  <a:pt x="936866" y="755678"/>
                </a:lnTo>
                <a:lnTo>
                  <a:pt x="937315" y="757950"/>
                </a:lnTo>
                <a:lnTo>
                  <a:pt x="937763" y="760448"/>
                </a:lnTo>
                <a:lnTo>
                  <a:pt x="938212" y="762947"/>
                </a:lnTo>
                <a:lnTo>
                  <a:pt x="938212" y="1145229"/>
                </a:lnTo>
                <a:lnTo>
                  <a:pt x="937763" y="1147728"/>
                </a:lnTo>
                <a:lnTo>
                  <a:pt x="937315" y="1150227"/>
                </a:lnTo>
                <a:lnTo>
                  <a:pt x="936866" y="1152498"/>
                </a:lnTo>
                <a:lnTo>
                  <a:pt x="936193" y="1154770"/>
                </a:lnTo>
                <a:lnTo>
                  <a:pt x="934847" y="1157041"/>
                </a:lnTo>
                <a:lnTo>
                  <a:pt x="933501" y="1159085"/>
                </a:lnTo>
                <a:lnTo>
                  <a:pt x="932155" y="1160902"/>
                </a:lnTo>
                <a:lnTo>
                  <a:pt x="930585" y="1162720"/>
                </a:lnTo>
                <a:lnTo>
                  <a:pt x="928791" y="1164537"/>
                </a:lnTo>
                <a:lnTo>
                  <a:pt x="926772" y="1165672"/>
                </a:lnTo>
                <a:lnTo>
                  <a:pt x="924529" y="1167035"/>
                </a:lnTo>
                <a:lnTo>
                  <a:pt x="922285" y="1167944"/>
                </a:lnTo>
                <a:lnTo>
                  <a:pt x="920042" y="1168852"/>
                </a:lnTo>
                <a:lnTo>
                  <a:pt x="917575" y="1169534"/>
                </a:lnTo>
                <a:lnTo>
                  <a:pt x="915107" y="1169761"/>
                </a:lnTo>
                <a:lnTo>
                  <a:pt x="912639" y="1169988"/>
                </a:lnTo>
                <a:lnTo>
                  <a:pt x="839735" y="1169988"/>
                </a:lnTo>
                <a:lnTo>
                  <a:pt x="837043" y="1169761"/>
                </a:lnTo>
                <a:lnTo>
                  <a:pt x="834576" y="1169534"/>
                </a:lnTo>
                <a:lnTo>
                  <a:pt x="832108" y="1168852"/>
                </a:lnTo>
                <a:lnTo>
                  <a:pt x="829865" y="1167944"/>
                </a:lnTo>
                <a:lnTo>
                  <a:pt x="827622" y="1167035"/>
                </a:lnTo>
                <a:lnTo>
                  <a:pt x="825603" y="1165672"/>
                </a:lnTo>
                <a:lnTo>
                  <a:pt x="823584" y="1164537"/>
                </a:lnTo>
                <a:lnTo>
                  <a:pt x="821790" y="1162720"/>
                </a:lnTo>
                <a:lnTo>
                  <a:pt x="819995" y="1160902"/>
                </a:lnTo>
                <a:lnTo>
                  <a:pt x="818649" y="1159085"/>
                </a:lnTo>
                <a:lnTo>
                  <a:pt x="817303" y="1157041"/>
                </a:lnTo>
                <a:lnTo>
                  <a:pt x="816406" y="1154770"/>
                </a:lnTo>
                <a:lnTo>
                  <a:pt x="815284" y="1152498"/>
                </a:lnTo>
                <a:lnTo>
                  <a:pt x="814836" y="1150227"/>
                </a:lnTo>
                <a:lnTo>
                  <a:pt x="814387" y="1147728"/>
                </a:lnTo>
                <a:lnTo>
                  <a:pt x="814387" y="1145229"/>
                </a:lnTo>
                <a:lnTo>
                  <a:pt x="814387" y="762947"/>
                </a:lnTo>
                <a:lnTo>
                  <a:pt x="814387" y="760448"/>
                </a:lnTo>
                <a:lnTo>
                  <a:pt x="814836" y="757950"/>
                </a:lnTo>
                <a:lnTo>
                  <a:pt x="815284" y="755678"/>
                </a:lnTo>
                <a:lnTo>
                  <a:pt x="816406" y="753407"/>
                </a:lnTo>
                <a:lnTo>
                  <a:pt x="817303" y="751135"/>
                </a:lnTo>
                <a:lnTo>
                  <a:pt x="818649" y="749091"/>
                </a:lnTo>
                <a:lnTo>
                  <a:pt x="819995" y="747047"/>
                </a:lnTo>
                <a:lnTo>
                  <a:pt x="821790" y="745684"/>
                </a:lnTo>
                <a:lnTo>
                  <a:pt x="823584" y="743867"/>
                </a:lnTo>
                <a:lnTo>
                  <a:pt x="825603" y="742504"/>
                </a:lnTo>
                <a:lnTo>
                  <a:pt x="827622" y="741368"/>
                </a:lnTo>
                <a:lnTo>
                  <a:pt x="829865" y="740232"/>
                </a:lnTo>
                <a:lnTo>
                  <a:pt x="832108" y="739324"/>
                </a:lnTo>
                <a:lnTo>
                  <a:pt x="834576" y="738870"/>
                </a:lnTo>
                <a:lnTo>
                  <a:pt x="837043" y="738188"/>
                </a:lnTo>
                <a:close/>
                <a:moveTo>
                  <a:pt x="1318322" y="671513"/>
                </a:moveTo>
                <a:lnTo>
                  <a:pt x="1320794" y="671513"/>
                </a:lnTo>
                <a:lnTo>
                  <a:pt x="1394056" y="671513"/>
                </a:lnTo>
                <a:lnTo>
                  <a:pt x="1396528" y="671513"/>
                </a:lnTo>
                <a:lnTo>
                  <a:pt x="1399000" y="671966"/>
                </a:lnTo>
                <a:lnTo>
                  <a:pt x="1401472" y="672873"/>
                </a:lnTo>
                <a:lnTo>
                  <a:pt x="1403719" y="673553"/>
                </a:lnTo>
                <a:lnTo>
                  <a:pt x="1405966" y="674913"/>
                </a:lnTo>
                <a:lnTo>
                  <a:pt x="1408213" y="676273"/>
                </a:lnTo>
                <a:lnTo>
                  <a:pt x="1410011" y="677860"/>
                </a:lnTo>
                <a:lnTo>
                  <a:pt x="1412034" y="679900"/>
                </a:lnTo>
                <a:lnTo>
                  <a:pt x="1413607" y="681941"/>
                </a:lnTo>
                <a:lnTo>
                  <a:pt x="1414955" y="683981"/>
                </a:lnTo>
                <a:lnTo>
                  <a:pt x="1416304" y="686474"/>
                </a:lnTo>
                <a:lnTo>
                  <a:pt x="1417203" y="688968"/>
                </a:lnTo>
                <a:lnTo>
                  <a:pt x="1418326" y="691461"/>
                </a:lnTo>
                <a:lnTo>
                  <a:pt x="1418776" y="694181"/>
                </a:lnTo>
                <a:lnTo>
                  <a:pt x="1419225" y="696902"/>
                </a:lnTo>
                <a:lnTo>
                  <a:pt x="1419225" y="699848"/>
                </a:lnTo>
                <a:lnTo>
                  <a:pt x="1419225" y="1141426"/>
                </a:lnTo>
                <a:lnTo>
                  <a:pt x="1419225" y="1144373"/>
                </a:lnTo>
                <a:lnTo>
                  <a:pt x="1418776" y="1147320"/>
                </a:lnTo>
                <a:lnTo>
                  <a:pt x="1418326" y="1149813"/>
                </a:lnTo>
                <a:lnTo>
                  <a:pt x="1417203" y="1152534"/>
                </a:lnTo>
                <a:lnTo>
                  <a:pt x="1416304" y="1155254"/>
                </a:lnTo>
                <a:lnTo>
                  <a:pt x="1414955" y="1157521"/>
                </a:lnTo>
                <a:lnTo>
                  <a:pt x="1413607" y="1159787"/>
                </a:lnTo>
                <a:lnTo>
                  <a:pt x="1412034" y="1161601"/>
                </a:lnTo>
                <a:lnTo>
                  <a:pt x="1410011" y="1163414"/>
                </a:lnTo>
                <a:lnTo>
                  <a:pt x="1408213" y="1165228"/>
                </a:lnTo>
                <a:lnTo>
                  <a:pt x="1405966" y="1166588"/>
                </a:lnTo>
                <a:lnTo>
                  <a:pt x="1403719" y="1167721"/>
                </a:lnTo>
                <a:lnTo>
                  <a:pt x="1401472" y="1168855"/>
                </a:lnTo>
                <a:lnTo>
                  <a:pt x="1399000" y="1169535"/>
                </a:lnTo>
                <a:lnTo>
                  <a:pt x="1396528" y="1169761"/>
                </a:lnTo>
                <a:lnTo>
                  <a:pt x="1394056" y="1169988"/>
                </a:lnTo>
                <a:lnTo>
                  <a:pt x="1320794" y="1169988"/>
                </a:lnTo>
                <a:lnTo>
                  <a:pt x="1318322" y="1169761"/>
                </a:lnTo>
                <a:lnTo>
                  <a:pt x="1315850" y="1169535"/>
                </a:lnTo>
                <a:lnTo>
                  <a:pt x="1313154" y="1168855"/>
                </a:lnTo>
                <a:lnTo>
                  <a:pt x="1310906" y="1167721"/>
                </a:lnTo>
                <a:lnTo>
                  <a:pt x="1308659" y="1166588"/>
                </a:lnTo>
                <a:lnTo>
                  <a:pt x="1306861" y="1165228"/>
                </a:lnTo>
                <a:lnTo>
                  <a:pt x="1304839" y="1163414"/>
                </a:lnTo>
                <a:lnTo>
                  <a:pt x="1303041" y="1161601"/>
                </a:lnTo>
                <a:lnTo>
                  <a:pt x="1301243" y="1159787"/>
                </a:lnTo>
                <a:lnTo>
                  <a:pt x="1299670" y="1157521"/>
                </a:lnTo>
                <a:lnTo>
                  <a:pt x="1298546" y="1155254"/>
                </a:lnTo>
                <a:lnTo>
                  <a:pt x="1297423" y="1152534"/>
                </a:lnTo>
                <a:lnTo>
                  <a:pt x="1296524" y="1149813"/>
                </a:lnTo>
                <a:lnTo>
                  <a:pt x="1296074" y="1147320"/>
                </a:lnTo>
                <a:lnTo>
                  <a:pt x="1295400" y="1144373"/>
                </a:lnTo>
                <a:lnTo>
                  <a:pt x="1295400" y="1141426"/>
                </a:lnTo>
                <a:lnTo>
                  <a:pt x="1295400" y="699848"/>
                </a:lnTo>
                <a:lnTo>
                  <a:pt x="1295400" y="696902"/>
                </a:lnTo>
                <a:lnTo>
                  <a:pt x="1296074" y="694181"/>
                </a:lnTo>
                <a:lnTo>
                  <a:pt x="1296524" y="691461"/>
                </a:lnTo>
                <a:lnTo>
                  <a:pt x="1297423" y="688968"/>
                </a:lnTo>
                <a:lnTo>
                  <a:pt x="1298546" y="686474"/>
                </a:lnTo>
                <a:lnTo>
                  <a:pt x="1299670" y="683981"/>
                </a:lnTo>
                <a:lnTo>
                  <a:pt x="1301243" y="681941"/>
                </a:lnTo>
                <a:lnTo>
                  <a:pt x="1303041" y="679900"/>
                </a:lnTo>
                <a:lnTo>
                  <a:pt x="1304839" y="677860"/>
                </a:lnTo>
                <a:lnTo>
                  <a:pt x="1306861" y="676273"/>
                </a:lnTo>
                <a:lnTo>
                  <a:pt x="1308659" y="674913"/>
                </a:lnTo>
                <a:lnTo>
                  <a:pt x="1310906" y="673553"/>
                </a:lnTo>
                <a:lnTo>
                  <a:pt x="1313154" y="672873"/>
                </a:lnTo>
                <a:lnTo>
                  <a:pt x="1315850" y="671966"/>
                </a:lnTo>
                <a:lnTo>
                  <a:pt x="1318322" y="671513"/>
                </a:lnTo>
                <a:close/>
                <a:moveTo>
                  <a:pt x="988416" y="671513"/>
                </a:moveTo>
                <a:lnTo>
                  <a:pt x="990920" y="671513"/>
                </a:lnTo>
                <a:lnTo>
                  <a:pt x="1065121" y="671513"/>
                </a:lnTo>
                <a:lnTo>
                  <a:pt x="1067624" y="671513"/>
                </a:lnTo>
                <a:lnTo>
                  <a:pt x="1070128" y="671966"/>
                </a:lnTo>
                <a:lnTo>
                  <a:pt x="1072632" y="672873"/>
                </a:lnTo>
                <a:lnTo>
                  <a:pt x="1074908" y="673553"/>
                </a:lnTo>
                <a:lnTo>
                  <a:pt x="1077184" y="674913"/>
                </a:lnTo>
                <a:lnTo>
                  <a:pt x="1079460" y="676273"/>
                </a:lnTo>
                <a:lnTo>
                  <a:pt x="1081281" y="677860"/>
                </a:lnTo>
                <a:lnTo>
                  <a:pt x="1083330" y="679900"/>
                </a:lnTo>
                <a:lnTo>
                  <a:pt x="1084923" y="681941"/>
                </a:lnTo>
                <a:lnTo>
                  <a:pt x="1086288" y="683981"/>
                </a:lnTo>
                <a:lnTo>
                  <a:pt x="1087654" y="686474"/>
                </a:lnTo>
                <a:lnTo>
                  <a:pt x="1088565" y="688968"/>
                </a:lnTo>
                <a:lnTo>
                  <a:pt x="1089703" y="691461"/>
                </a:lnTo>
                <a:lnTo>
                  <a:pt x="1090158" y="694181"/>
                </a:lnTo>
                <a:lnTo>
                  <a:pt x="1090613" y="696902"/>
                </a:lnTo>
                <a:lnTo>
                  <a:pt x="1090613" y="699848"/>
                </a:lnTo>
                <a:lnTo>
                  <a:pt x="1090613" y="1141426"/>
                </a:lnTo>
                <a:lnTo>
                  <a:pt x="1090613" y="1144373"/>
                </a:lnTo>
                <a:lnTo>
                  <a:pt x="1090158" y="1147320"/>
                </a:lnTo>
                <a:lnTo>
                  <a:pt x="1089703" y="1149813"/>
                </a:lnTo>
                <a:lnTo>
                  <a:pt x="1088565" y="1152534"/>
                </a:lnTo>
                <a:lnTo>
                  <a:pt x="1087654" y="1155254"/>
                </a:lnTo>
                <a:lnTo>
                  <a:pt x="1086288" y="1157521"/>
                </a:lnTo>
                <a:lnTo>
                  <a:pt x="1084923" y="1159787"/>
                </a:lnTo>
                <a:lnTo>
                  <a:pt x="1083330" y="1161601"/>
                </a:lnTo>
                <a:lnTo>
                  <a:pt x="1081281" y="1163414"/>
                </a:lnTo>
                <a:lnTo>
                  <a:pt x="1079460" y="1165228"/>
                </a:lnTo>
                <a:lnTo>
                  <a:pt x="1077184" y="1166588"/>
                </a:lnTo>
                <a:lnTo>
                  <a:pt x="1074908" y="1167721"/>
                </a:lnTo>
                <a:lnTo>
                  <a:pt x="1072632" y="1168855"/>
                </a:lnTo>
                <a:lnTo>
                  <a:pt x="1070128" y="1169535"/>
                </a:lnTo>
                <a:lnTo>
                  <a:pt x="1067624" y="1169761"/>
                </a:lnTo>
                <a:lnTo>
                  <a:pt x="1065121" y="1169988"/>
                </a:lnTo>
                <a:lnTo>
                  <a:pt x="990920" y="1169988"/>
                </a:lnTo>
                <a:lnTo>
                  <a:pt x="988416" y="1169761"/>
                </a:lnTo>
                <a:lnTo>
                  <a:pt x="985685" y="1169535"/>
                </a:lnTo>
                <a:lnTo>
                  <a:pt x="983181" y="1168855"/>
                </a:lnTo>
                <a:lnTo>
                  <a:pt x="980905" y="1167721"/>
                </a:lnTo>
                <a:lnTo>
                  <a:pt x="978629" y="1166588"/>
                </a:lnTo>
                <a:lnTo>
                  <a:pt x="976581" y="1165228"/>
                </a:lnTo>
                <a:lnTo>
                  <a:pt x="974532" y="1163414"/>
                </a:lnTo>
                <a:lnTo>
                  <a:pt x="972939" y="1161601"/>
                </a:lnTo>
                <a:lnTo>
                  <a:pt x="971118" y="1159787"/>
                </a:lnTo>
                <a:lnTo>
                  <a:pt x="969525" y="1157521"/>
                </a:lnTo>
                <a:lnTo>
                  <a:pt x="968387" y="1155254"/>
                </a:lnTo>
                <a:lnTo>
                  <a:pt x="967249" y="1152534"/>
                </a:lnTo>
                <a:lnTo>
                  <a:pt x="966338" y="1149813"/>
                </a:lnTo>
                <a:lnTo>
                  <a:pt x="965883" y="1147320"/>
                </a:lnTo>
                <a:lnTo>
                  <a:pt x="965200" y="1144373"/>
                </a:lnTo>
                <a:lnTo>
                  <a:pt x="965200" y="1141426"/>
                </a:lnTo>
                <a:lnTo>
                  <a:pt x="965200" y="699848"/>
                </a:lnTo>
                <a:lnTo>
                  <a:pt x="965200" y="696902"/>
                </a:lnTo>
                <a:lnTo>
                  <a:pt x="965883" y="694181"/>
                </a:lnTo>
                <a:lnTo>
                  <a:pt x="966338" y="691461"/>
                </a:lnTo>
                <a:lnTo>
                  <a:pt x="967249" y="688968"/>
                </a:lnTo>
                <a:lnTo>
                  <a:pt x="968387" y="686474"/>
                </a:lnTo>
                <a:lnTo>
                  <a:pt x="969525" y="683981"/>
                </a:lnTo>
                <a:lnTo>
                  <a:pt x="971118" y="681941"/>
                </a:lnTo>
                <a:lnTo>
                  <a:pt x="972939" y="679900"/>
                </a:lnTo>
                <a:lnTo>
                  <a:pt x="974532" y="677860"/>
                </a:lnTo>
                <a:lnTo>
                  <a:pt x="976581" y="676273"/>
                </a:lnTo>
                <a:lnTo>
                  <a:pt x="978629" y="674913"/>
                </a:lnTo>
                <a:lnTo>
                  <a:pt x="980905" y="673553"/>
                </a:lnTo>
                <a:lnTo>
                  <a:pt x="983181" y="672873"/>
                </a:lnTo>
                <a:lnTo>
                  <a:pt x="985685" y="671966"/>
                </a:lnTo>
                <a:lnTo>
                  <a:pt x="988416" y="671513"/>
                </a:lnTo>
                <a:close/>
                <a:moveTo>
                  <a:pt x="1471932" y="590550"/>
                </a:moveTo>
                <a:lnTo>
                  <a:pt x="1546133" y="590550"/>
                </a:lnTo>
                <a:lnTo>
                  <a:pt x="1548636" y="590777"/>
                </a:lnTo>
                <a:lnTo>
                  <a:pt x="1551140" y="591231"/>
                </a:lnTo>
                <a:lnTo>
                  <a:pt x="1553644" y="592139"/>
                </a:lnTo>
                <a:lnTo>
                  <a:pt x="1555920" y="593274"/>
                </a:lnTo>
                <a:lnTo>
                  <a:pt x="1558196" y="594635"/>
                </a:lnTo>
                <a:lnTo>
                  <a:pt x="1560472" y="596451"/>
                </a:lnTo>
                <a:lnTo>
                  <a:pt x="1562293" y="598267"/>
                </a:lnTo>
                <a:lnTo>
                  <a:pt x="1564342" y="600537"/>
                </a:lnTo>
                <a:lnTo>
                  <a:pt x="1565707" y="602806"/>
                </a:lnTo>
                <a:lnTo>
                  <a:pt x="1567300" y="605303"/>
                </a:lnTo>
                <a:lnTo>
                  <a:pt x="1568666" y="608026"/>
                </a:lnTo>
                <a:lnTo>
                  <a:pt x="1569577" y="610750"/>
                </a:lnTo>
                <a:lnTo>
                  <a:pt x="1570487" y="613927"/>
                </a:lnTo>
                <a:lnTo>
                  <a:pt x="1571170" y="617105"/>
                </a:lnTo>
                <a:lnTo>
                  <a:pt x="1571625" y="620282"/>
                </a:lnTo>
                <a:lnTo>
                  <a:pt x="1571625" y="623687"/>
                </a:lnTo>
                <a:lnTo>
                  <a:pt x="1571625" y="1136851"/>
                </a:lnTo>
                <a:lnTo>
                  <a:pt x="1571625" y="1140256"/>
                </a:lnTo>
                <a:lnTo>
                  <a:pt x="1571170" y="1143433"/>
                </a:lnTo>
                <a:lnTo>
                  <a:pt x="1570487" y="1146838"/>
                </a:lnTo>
                <a:lnTo>
                  <a:pt x="1569577" y="1149788"/>
                </a:lnTo>
                <a:lnTo>
                  <a:pt x="1568666" y="1152512"/>
                </a:lnTo>
                <a:lnTo>
                  <a:pt x="1567300" y="1155462"/>
                </a:lnTo>
                <a:lnTo>
                  <a:pt x="1565707" y="1157959"/>
                </a:lnTo>
                <a:lnTo>
                  <a:pt x="1564342" y="1160229"/>
                </a:lnTo>
                <a:lnTo>
                  <a:pt x="1562293" y="1162498"/>
                </a:lnTo>
                <a:lnTo>
                  <a:pt x="1560472" y="1164314"/>
                </a:lnTo>
                <a:lnTo>
                  <a:pt x="1558196" y="1165903"/>
                </a:lnTo>
                <a:lnTo>
                  <a:pt x="1555920" y="1167492"/>
                </a:lnTo>
                <a:lnTo>
                  <a:pt x="1553644" y="1168399"/>
                </a:lnTo>
                <a:lnTo>
                  <a:pt x="1551140" y="1169307"/>
                </a:lnTo>
                <a:lnTo>
                  <a:pt x="1548636" y="1169761"/>
                </a:lnTo>
                <a:lnTo>
                  <a:pt x="1546133" y="1169988"/>
                </a:lnTo>
                <a:lnTo>
                  <a:pt x="1471932" y="1169988"/>
                </a:lnTo>
                <a:lnTo>
                  <a:pt x="1469201" y="1169761"/>
                </a:lnTo>
                <a:lnTo>
                  <a:pt x="1466697" y="1169307"/>
                </a:lnTo>
                <a:lnTo>
                  <a:pt x="1464193" y="1168399"/>
                </a:lnTo>
                <a:lnTo>
                  <a:pt x="1461917" y="1167492"/>
                </a:lnTo>
                <a:lnTo>
                  <a:pt x="1459641" y="1165903"/>
                </a:lnTo>
                <a:lnTo>
                  <a:pt x="1457593" y="1164314"/>
                </a:lnTo>
                <a:lnTo>
                  <a:pt x="1455544" y="1162498"/>
                </a:lnTo>
                <a:lnTo>
                  <a:pt x="1453496" y="1160229"/>
                </a:lnTo>
                <a:lnTo>
                  <a:pt x="1452130" y="1157959"/>
                </a:lnTo>
                <a:lnTo>
                  <a:pt x="1450537" y="1155462"/>
                </a:lnTo>
                <a:lnTo>
                  <a:pt x="1449399" y="1152512"/>
                </a:lnTo>
                <a:lnTo>
                  <a:pt x="1448261" y="1149788"/>
                </a:lnTo>
                <a:lnTo>
                  <a:pt x="1447350" y="1146838"/>
                </a:lnTo>
                <a:lnTo>
                  <a:pt x="1446667" y="1143433"/>
                </a:lnTo>
                <a:lnTo>
                  <a:pt x="1446212" y="1140256"/>
                </a:lnTo>
                <a:lnTo>
                  <a:pt x="1446212" y="1136851"/>
                </a:lnTo>
                <a:lnTo>
                  <a:pt x="1446212" y="623687"/>
                </a:lnTo>
                <a:lnTo>
                  <a:pt x="1446212" y="620282"/>
                </a:lnTo>
                <a:lnTo>
                  <a:pt x="1446667" y="617105"/>
                </a:lnTo>
                <a:lnTo>
                  <a:pt x="1447350" y="613927"/>
                </a:lnTo>
                <a:lnTo>
                  <a:pt x="1448261" y="610750"/>
                </a:lnTo>
                <a:lnTo>
                  <a:pt x="1449399" y="608026"/>
                </a:lnTo>
                <a:lnTo>
                  <a:pt x="1450537" y="605303"/>
                </a:lnTo>
                <a:lnTo>
                  <a:pt x="1452130" y="602806"/>
                </a:lnTo>
                <a:lnTo>
                  <a:pt x="1453496" y="600537"/>
                </a:lnTo>
                <a:lnTo>
                  <a:pt x="1455544" y="598267"/>
                </a:lnTo>
                <a:lnTo>
                  <a:pt x="1457593" y="596451"/>
                </a:lnTo>
                <a:lnTo>
                  <a:pt x="1459641" y="594635"/>
                </a:lnTo>
                <a:lnTo>
                  <a:pt x="1461917" y="593274"/>
                </a:lnTo>
                <a:lnTo>
                  <a:pt x="1464193" y="592139"/>
                </a:lnTo>
                <a:lnTo>
                  <a:pt x="1466697" y="591231"/>
                </a:lnTo>
                <a:lnTo>
                  <a:pt x="1469201" y="590777"/>
                </a:lnTo>
                <a:lnTo>
                  <a:pt x="1471932" y="590550"/>
                </a:lnTo>
                <a:close/>
                <a:moveTo>
                  <a:pt x="1152617" y="590550"/>
                </a:moveTo>
                <a:lnTo>
                  <a:pt x="1226818" y="590550"/>
                </a:lnTo>
                <a:lnTo>
                  <a:pt x="1229322" y="590777"/>
                </a:lnTo>
                <a:lnTo>
                  <a:pt x="1232053" y="591231"/>
                </a:lnTo>
                <a:lnTo>
                  <a:pt x="1234557" y="592139"/>
                </a:lnTo>
                <a:lnTo>
                  <a:pt x="1236833" y="593274"/>
                </a:lnTo>
                <a:lnTo>
                  <a:pt x="1239109" y="594635"/>
                </a:lnTo>
                <a:lnTo>
                  <a:pt x="1241158" y="596451"/>
                </a:lnTo>
                <a:lnTo>
                  <a:pt x="1242978" y="598267"/>
                </a:lnTo>
                <a:lnTo>
                  <a:pt x="1244799" y="600537"/>
                </a:lnTo>
                <a:lnTo>
                  <a:pt x="1246620" y="602806"/>
                </a:lnTo>
                <a:lnTo>
                  <a:pt x="1248213" y="605303"/>
                </a:lnTo>
                <a:lnTo>
                  <a:pt x="1249352" y="608026"/>
                </a:lnTo>
                <a:lnTo>
                  <a:pt x="1250490" y="610750"/>
                </a:lnTo>
                <a:lnTo>
                  <a:pt x="1251400" y="613927"/>
                </a:lnTo>
                <a:lnTo>
                  <a:pt x="1251855" y="617105"/>
                </a:lnTo>
                <a:lnTo>
                  <a:pt x="1252538" y="620282"/>
                </a:lnTo>
                <a:lnTo>
                  <a:pt x="1252538" y="623687"/>
                </a:lnTo>
                <a:lnTo>
                  <a:pt x="1252538" y="1136851"/>
                </a:lnTo>
                <a:lnTo>
                  <a:pt x="1252538" y="1140256"/>
                </a:lnTo>
                <a:lnTo>
                  <a:pt x="1251855" y="1143433"/>
                </a:lnTo>
                <a:lnTo>
                  <a:pt x="1251400" y="1146838"/>
                </a:lnTo>
                <a:lnTo>
                  <a:pt x="1250490" y="1149788"/>
                </a:lnTo>
                <a:lnTo>
                  <a:pt x="1249352" y="1152512"/>
                </a:lnTo>
                <a:lnTo>
                  <a:pt x="1248213" y="1155462"/>
                </a:lnTo>
                <a:lnTo>
                  <a:pt x="1246620" y="1157959"/>
                </a:lnTo>
                <a:lnTo>
                  <a:pt x="1244799" y="1160229"/>
                </a:lnTo>
                <a:lnTo>
                  <a:pt x="1242978" y="1162498"/>
                </a:lnTo>
                <a:lnTo>
                  <a:pt x="1241158" y="1164314"/>
                </a:lnTo>
                <a:lnTo>
                  <a:pt x="1239109" y="1165903"/>
                </a:lnTo>
                <a:lnTo>
                  <a:pt x="1236833" y="1167492"/>
                </a:lnTo>
                <a:lnTo>
                  <a:pt x="1234557" y="1168399"/>
                </a:lnTo>
                <a:lnTo>
                  <a:pt x="1232053" y="1169307"/>
                </a:lnTo>
                <a:lnTo>
                  <a:pt x="1229322" y="1169761"/>
                </a:lnTo>
                <a:lnTo>
                  <a:pt x="1226818" y="1169988"/>
                </a:lnTo>
                <a:lnTo>
                  <a:pt x="1152617" y="1169988"/>
                </a:lnTo>
                <a:lnTo>
                  <a:pt x="1150114" y="1169761"/>
                </a:lnTo>
                <a:lnTo>
                  <a:pt x="1147610" y="1169307"/>
                </a:lnTo>
                <a:lnTo>
                  <a:pt x="1145106" y="1168399"/>
                </a:lnTo>
                <a:lnTo>
                  <a:pt x="1142830" y="1167492"/>
                </a:lnTo>
                <a:lnTo>
                  <a:pt x="1140554" y="1165903"/>
                </a:lnTo>
                <a:lnTo>
                  <a:pt x="1138278" y="1164314"/>
                </a:lnTo>
                <a:lnTo>
                  <a:pt x="1136457" y="1162498"/>
                </a:lnTo>
                <a:lnTo>
                  <a:pt x="1134409" y="1160229"/>
                </a:lnTo>
                <a:lnTo>
                  <a:pt x="1132815" y="1157959"/>
                </a:lnTo>
                <a:lnTo>
                  <a:pt x="1131450" y="1155462"/>
                </a:lnTo>
                <a:lnTo>
                  <a:pt x="1130084" y="1152512"/>
                </a:lnTo>
                <a:lnTo>
                  <a:pt x="1129174" y="1149788"/>
                </a:lnTo>
                <a:lnTo>
                  <a:pt x="1128036" y="1146838"/>
                </a:lnTo>
                <a:lnTo>
                  <a:pt x="1127580" y="1143433"/>
                </a:lnTo>
                <a:lnTo>
                  <a:pt x="1127125" y="1140256"/>
                </a:lnTo>
                <a:lnTo>
                  <a:pt x="1127125" y="1136851"/>
                </a:lnTo>
                <a:lnTo>
                  <a:pt x="1127125" y="623687"/>
                </a:lnTo>
                <a:lnTo>
                  <a:pt x="1127125" y="620282"/>
                </a:lnTo>
                <a:lnTo>
                  <a:pt x="1127580" y="617105"/>
                </a:lnTo>
                <a:lnTo>
                  <a:pt x="1128036" y="613927"/>
                </a:lnTo>
                <a:lnTo>
                  <a:pt x="1129174" y="610750"/>
                </a:lnTo>
                <a:lnTo>
                  <a:pt x="1130084" y="608026"/>
                </a:lnTo>
                <a:lnTo>
                  <a:pt x="1131450" y="605303"/>
                </a:lnTo>
                <a:lnTo>
                  <a:pt x="1132815" y="602806"/>
                </a:lnTo>
                <a:lnTo>
                  <a:pt x="1134409" y="600537"/>
                </a:lnTo>
                <a:lnTo>
                  <a:pt x="1136457" y="598267"/>
                </a:lnTo>
                <a:lnTo>
                  <a:pt x="1138278" y="596451"/>
                </a:lnTo>
                <a:lnTo>
                  <a:pt x="1140554" y="594635"/>
                </a:lnTo>
                <a:lnTo>
                  <a:pt x="1142830" y="593274"/>
                </a:lnTo>
                <a:lnTo>
                  <a:pt x="1145106" y="592139"/>
                </a:lnTo>
                <a:lnTo>
                  <a:pt x="1147610" y="591231"/>
                </a:lnTo>
                <a:lnTo>
                  <a:pt x="1150114" y="590777"/>
                </a:lnTo>
                <a:lnTo>
                  <a:pt x="1152617" y="590550"/>
                </a:lnTo>
                <a:close/>
                <a:moveTo>
                  <a:pt x="1633857" y="508000"/>
                </a:moveTo>
                <a:lnTo>
                  <a:pt x="1707830" y="508000"/>
                </a:lnTo>
                <a:lnTo>
                  <a:pt x="1710561" y="508227"/>
                </a:lnTo>
                <a:lnTo>
                  <a:pt x="1713065" y="508680"/>
                </a:lnTo>
                <a:lnTo>
                  <a:pt x="1715797" y="509814"/>
                </a:lnTo>
                <a:lnTo>
                  <a:pt x="1718073" y="510947"/>
                </a:lnTo>
                <a:lnTo>
                  <a:pt x="1720349" y="512534"/>
                </a:lnTo>
                <a:lnTo>
                  <a:pt x="1722170" y="514575"/>
                </a:lnTo>
                <a:lnTo>
                  <a:pt x="1724218" y="516842"/>
                </a:lnTo>
                <a:lnTo>
                  <a:pt x="1726039" y="519109"/>
                </a:lnTo>
                <a:lnTo>
                  <a:pt x="1727860" y="521829"/>
                </a:lnTo>
                <a:lnTo>
                  <a:pt x="1729453" y="524550"/>
                </a:lnTo>
                <a:lnTo>
                  <a:pt x="1730591" y="527950"/>
                </a:lnTo>
                <a:lnTo>
                  <a:pt x="1731729" y="531124"/>
                </a:lnTo>
                <a:lnTo>
                  <a:pt x="1732640" y="534752"/>
                </a:lnTo>
                <a:lnTo>
                  <a:pt x="1733095" y="538152"/>
                </a:lnTo>
                <a:lnTo>
                  <a:pt x="1733550" y="542006"/>
                </a:lnTo>
                <a:lnTo>
                  <a:pt x="1733550" y="545860"/>
                </a:lnTo>
                <a:lnTo>
                  <a:pt x="1733550" y="1132128"/>
                </a:lnTo>
                <a:lnTo>
                  <a:pt x="1733550" y="1135982"/>
                </a:lnTo>
                <a:lnTo>
                  <a:pt x="1733095" y="1139836"/>
                </a:lnTo>
                <a:lnTo>
                  <a:pt x="1732640" y="1143463"/>
                </a:lnTo>
                <a:lnTo>
                  <a:pt x="1731729" y="1146864"/>
                </a:lnTo>
                <a:lnTo>
                  <a:pt x="1730591" y="1150038"/>
                </a:lnTo>
                <a:lnTo>
                  <a:pt x="1729453" y="1153438"/>
                </a:lnTo>
                <a:lnTo>
                  <a:pt x="1727860" y="1156159"/>
                </a:lnTo>
                <a:lnTo>
                  <a:pt x="1726039" y="1158879"/>
                </a:lnTo>
                <a:lnTo>
                  <a:pt x="1724218" y="1161373"/>
                </a:lnTo>
                <a:lnTo>
                  <a:pt x="1722170" y="1163414"/>
                </a:lnTo>
                <a:lnTo>
                  <a:pt x="1720349" y="1165454"/>
                </a:lnTo>
                <a:lnTo>
                  <a:pt x="1718073" y="1167041"/>
                </a:lnTo>
                <a:lnTo>
                  <a:pt x="1715797" y="1168174"/>
                </a:lnTo>
                <a:lnTo>
                  <a:pt x="1713065" y="1169308"/>
                </a:lnTo>
                <a:lnTo>
                  <a:pt x="1710561" y="1169761"/>
                </a:lnTo>
                <a:lnTo>
                  <a:pt x="1707830" y="1169988"/>
                </a:lnTo>
                <a:lnTo>
                  <a:pt x="1633857" y="1169988"/>
                </a:lnTo>
                <a:lnTo>
                  <a:pt x="1631353" y="1169761"/>
                </a:lnTo>
                <a:lnTo>
                  <a:pt x="1628850" y="1169308"/>
                </a:lnTo>
                <a:lnTo>
                  <a:pt x="1626346" y="1168174"/>
                </a:lnTo>
                <a:lnTo>
                  <a:pt x="1624070" y="1167041"/>
                </a:lnTo>
                <a:lnTo>
                  <a:pt x="1621794" y="1165454"/>
                </a:lnTo>
                <a:lnTo>
                  <a:pt x="1619518" y="1163414"/>
                </a:lnTo>
                <a:lnTo>
                  <a:pt x="1617469" y="1161373"/>
                </a:lnTo>
                <a:lnTo>
                  <a:pt x="1615648" y="1158879"/>
                </a:lnTo>
                <a:lnTo>
                  <a:pt x="1614055" y="1156159"/>
                </a:lnTo>
                <a:lnTo>
                  <a:pt x="1612689" y="1153438"/>
                </a:lnTo>
                <a:lnTo>
                  <a:pt x="1611324" y="1150038"/>
                </a:lnTo>
                <a:lnTo>
                  <a:pt x="1610186" y="1146864"/>
                </a:lnTo>
                <a:lnTo>
                  <a:pt x="1609275" y="1143463"/>
                </a:lnTo>
                <a:lnTo>
                  <a:pt x="1608820" y="1139836"/>
                </a:lnTo>
                <a:lnTo>
                  <a:pt x="1608365" y="1135982"/>
                </a:lnTo>
                <a:lnTo>
                  <a:pt x="1608137" y="1132128"/>
                </a:lnTo>
                <a:lnTo>
                  <a:pt x="1608137" y="545860"/>
                </a:lnTo>
                <a:lnTo>
                  <a:pt x="1608365" y="542006"/>
                </a:lnTo>
                <a:lnTo>
                  <a:pt x="1608820" y="538152"/>
                </a:lnTo>
                <a:lnTo>
                  <a:pt x="1609275" y="534752"/>
                </a:lnTo>
                <a:lnTo>
                  <a:pt x="1610186" y="531124"/>
                </a:lnTo>
                <a:lnTo>
                  <a:pt x="1611324" y="527950"/>
                </a:lnTo>
                <a:lnTo>
                  <a:pt x="1612689" y="524550"/>
                </a:lnTo>
                <a:lnTo>
                  <a:pt x="1614055" y="521829"/>
                </a:lnTo>
                <a:lnTo>
                  <a:pt x="1615648" y="519109"/>
                </a:lnTo>
                <a:lnTo>
                  <a:pt x="1617469" y="516842"/>
                </a:lnTo>
                <a:lnTo>
                  <a:pt x="1619518" y="514575"/>
                </a:lnTo>
                <a:lnTo>
                  <a:pt x="1621794" y="512534"/>
                </a:lnTo>
                <a:lnTo>
                  <a:pt x="1624070" y="510947"/>
                </a:lnTo>
                <a:lnTo>
                  <a:pt x="1626346" y="509814"/>
                </a:lnTo>
                <a:lnTo>
                  <a:pt x="1628850" y="508680"/>
                </a:lnTo>
                <a:lnTo>
                  <a:pt x="1631353" y="508227"/>
                </a:lnTo>
                <a:lnTo>
                  <a:pt x="1633857" y="508000"/>
                </a:lnTo>
                <a:close/>
                <a:moveTo>
                  <a:pt x="1501548" y="319088"/>
                </a:moveTo>
                <a:lnTo>
                  <a:pt x="1733323" y="319088"/>
                </a:lnTo>
                <a:lnTo>
                  <a:pt x="1733323" y="319316"/>
                </a:lnTo>
                <a:lnTo>
                  <a:pt x="1733550" y="319316"/>
                </a:lnTo>
                <a:lnTo>
                  <a:pt x="1733550" y="464215"/>
                </a:lnTo>
                <a:lnTo>
                  <a:pt x="1637620" y="464215"/>
                </a:lnTo>
                <a:lnTo>
                  <a:pt x="1637620" y="418038"/>
                </a:lnTo>
                <a:lnTo>
                  <a:pt x="1318759" y="617303"/>
                </a:lnTo>
                <a:lnTo>
                  <a:pt x="1250723" y="574766"/>
                </a:lnTo>
                <a:lnTo>
                  <a:pt x="1253444" y="573174"/>
                </a:lnTo>
                <a:lnTo>
                  <a:pt x="1146628" y="506525"/>
                </a:lnTo>
                <a:lnTo>
                  <a:pt x="844096" y="695326"/>
                </a:lnTo>
                <a:lnTo>
                  <a:pt x="776287" y="653016"/>
                </a:lnTo>
                <a:lnTo>
                  <a:pt x="1147082" y="421450"/>
                </a:lnTo>
                <a:lnTo>
                  <a:pt x="1215118" y="463533"/>
                </a:lnTo>
                <a:lnTo>
                  <a:pt x="1214437" y="464215"/>
                </a:lnTo>
                <a:lnTo>
                  <a:pt x="1321253" y="530637"/>
                </a:lnTo>
                <a:lnTo>
                  <a:pt x="1564368" y="379141"/>
                </a:lnTo>
                <a:lnTo>
                  <a:pt x="1501548" y="379141"/>
                </a:lnTo>
                <a:lnTo>
                  <a:pt x="1501548" y="319088"/>
                </a:lnTo>
                <a:close/>
                <a:moveTo>
                  <a:pt x="229507" y="91395"/>
                </a:moveTo>
                <a:lnTo>
                  <a:pt x="225651" y="91621"/>
                </a:lnTo>
                <a:lnTo>
                  <a:pt x="221796" y="91848"/>
                </a:lnTo>
                <a:lnTo>
                  <a:pt x="218394" y="92075"/>
                </a:lnTo>
                <a:lnTo>
                  <a:pt x="214539" y="92755"/>
                </a:lnTo>
                <a:lnTo>
                  <a:pt x="210910" y="93662"/>
                </a:lnTo>
                <a:lnTo>
                  <a:pt x="207509" y="94570"/>
                </a:lnTo>
                <a:lnTo>
                  <a:pt x="204107" y="95704"/>
                </a:lnTo>
                <a:lnTo>
                  <a:pt x="200705" y="96837"/>
                </a:lnTo>
                <a:lnTo>
                  <a:pt x="197303" y="98198"/>
                </a:lnTo>
                <a:lnTo>
                  <a:pt x="194355" y="99559"/>
                </a:lnTo>
                <a:lnTo>
                  <a:pt x="191407" y="101373"/>
                </a:lnTo>
                <a:lnTo>
                  <a:pt x="188232" y="103187"/>
                </a:lnTo>
                <a:lnTo>
                  <a:pt x="185284" y="105002"/>
                </a:lnTo>
                <a:lnTo>
                  <a:pt x="182562" y="107270"/>
                </a:lnTo>
                <a:lnTo>
                  <a:pt x="179614" y="109311"/>
                </a:lnTo>
                <a:lnTo>
                  <a:pt x="177119" y="111579"/>
                </a:lnTo>
                <a:lnTo>
                  <a:pt x="174851" y="114073"/>
                </a:lnTo>
                <a:lnTo>
                  <a:pt x="172357" y="116568"/>
                </a:lnTo>
                <a:lnTo>
                  <a:pt x="170316" y="119062"/>
                </a:lnTo>
                <a:lnTo>
                  <a:pt x="168275" y="121784"/>
                </a:lnTo>
                <a:lnTo>
                  <a:pt x="166460" y="124505"/>
                </a:lnTo>
                <a:lnTo>
                  <a:pt x="164646" y="127454"/>
                </a:lnTo>
                <a:lnTo>
                  <a:pt x="162832" y="130402"/>
                </a:lnTo>
                <a:lnTo>
                  <a:pt x="161471" y="133350"/>
                </a:lnTo>
                <a:lnTo>
                  <a:pt x="160110" y="136525"/>
                </a:lnTo>
                <a:lnTo>
                  <a:pt x="158976" y="139700"/>
                </a:lnTo>
                <a:lnTo>
                  <a:pt x="158069" y="143102"/>
                </a:lnTo>
                <a:lnTo>
                  <a:pt x="156935" y="146277"/>
                </a:lnTo>
                <a:lnTo>
                  <a:pt x="156482" y="149679"/>
                </a:lnTo>
                <a:lnTo>
                  <a:pt x="156028" y="153080"/>
                </a:lnTo>
                <a:lnTo>
                  <a:pt x="155801" y="156709"/>
                </a:lnTo>
                <a:lnTo>
                  <a:pt x="155801" y="160111"/>
                </a:lnTo>
                <a:lnTo>
                  <a:pt x="155801" y="1330098"/>
                </a:lnTo>
                <a:lnTo>
                  <a:pt x="155801" y="1333500"/>
                </a:lnTo>
                <a:lnTo>
                  <a:pt x="156028" y="1337129"/>
                </a:lnTo>
                <a:lnTo>
                  <a:pt x="156482" y="1340531"/>
                </a:lnTo>
                <a:lnTo>
                  <a:pt x="156935" y="1343932"/>
                </a:lnTo>
                <a:lnTo>
                  <a:pt x="158069" y="1347561"/>
                </a:lnTo>
                <a:lnTo>
                  <a:pt x="158976" y="1350509"/>
                </a:lnTo>
                <a:lnTo>
                  <a:pt x="160110" y="1353684"/>
                </a:lnTo>
                <a:lnTo>
                  <a:pt x="161471" y="1357086"/>
                </a:lnTo>
                <a:lnTo>
                  <a:pt x="162832" y="1360034"/>
                </a:lnTo>
                <a:lnTo>
                  <a:pt x="164646" y="1362756"/>
                </a:lnTo>
                <a:lnTo>
                  <a:pt x="166460" y="1365931"/>
                </a:lnTo>
                <a:lnTo>
                  <a:pt x="168275" y="1368652"/>
                </a:lnTo>
                <a:lnTo>
                  <a:pt x="170316" y="1371373"/>
                </a:lnTo>
                <a:lnTo>
                  <a:pt x="172357" y="1373868"/>
                </a:lnTo>
                <a:lnTo>
                  <a:pt x="174851" y="1376590"/>
                </a:lnTo>
                <a:lnTo>
                  <a:pt x="177119" y="1378857"/>
                </a:lnTo>
                <a:lnTo>
                  <a:pt x="179614" y="1381125"/>
                </a:lnTo>
                <a:lnTo>
                  <a:pt x="182562" y="1383393"/>
                </a:lnTo>
                <a:lnTo>
                  <a:pt x="185284" y="1385207"/>
                </a:lnTo>
                <a:lnTo>
                  <a:pt x="188232" y="1387248"/>
                </a:lnTo>
                <a:lnTo>
                  <a:pt x="191407" y="1389063"/>
                </a:lnTo>
                <a:lnTo>
                  <a:pt x="194355" y="1390650"/>
                </a:lnTo>
                <a:lnTo>
                  <a:pt x="197303" y="1392238"/>
                </a:lnTo>
                <a:lnTo>
                  <a:pt x="200705" y="1393598"/>
                </a:lnTo>
                <a:lnTo>
                  <a:pt x="204107" y="1394959"/>
                </a:lnTo>
                <a:lnTo>
                  <a:pt x="207509" y="1395866"/>
                </a:lnTo>
                <a:lnTo>
                  <a:pt x="210910" y="1397000"/>
                </a:lnTo>
                <a:lnTo>
                  <a:pt x="214539" y="1397681"/>
                </a:lnTo>
                <a:lnTo>
                  <a:pt x="218394" y="1398134"/>
                </a:lnTo>
                <a:lnTo>
                  <a:pt x="221796" y="1398588"/>
                </a:lnTo>
                <a:lnTo>
                  <a:pt x="225651" y="1399041"/>
                </a:lnTo>
                <a:lnTo>
                  <a:pt x="229507" y="1399041"/>
                </a:lnTo>
                <a:lnTo>
                  <a:pt x="2280330" y="1399041"/>
                </a:lnTo>
                <a:lnTo>
                  <a:pt x="2284186" y="1399041"/>
                </a:lnTo>
                <a:lnTo>
                  <a:pt x="2288041" y="1398588"/>
                </a:lnTo>
                <a:lnTo>
                  <a:pt x="2291670" y="1398134"/>
                </a:lnTo>
                <a:lnTo>
                  <a:pt x="2295298" y="1397681"/>
                </a:lnTo>
                <a:lnTo>
                  <a:pt x="2299154" y="1397000"/>
                </a:lnTo>
                <a:lnTo>
                  <a:pt x="2302555" y="1395866"/>
                </a:lnTo>
                <a:lnTo>
                  <a:pt x="2305957" y="1394959"/>
                </a:lnTo>
                <a:lnTo>
                  <a:pt x="2309359" y="1393598"/>
                </a:lnTo>
                <a:lnTo>
                  <a:pt x="2312534" y="1392238"/>
                </a:lnTo>
                <a:lnTo>
                  <a:pt x="2315709" y="1390650"/>
                </a:lnTo>
                <a:lnTo>
                  <a:pt x="2318884" y="1389063"/>
                </a:lnTo>
                <a:lnTo>
                  <a:pt x="2321832" y="1387248"/>
                </a:lnTo>
                <a:lnTo>
                  <a:pt x="2324780" y="1385207"/>
                </a:lnTo>
                <a:lnTo>
                  <a:pt x="2327502" y="1383393"/>
                </a:lnTo>
                <a:lnTo>
                  <a:pt x="2330223" y="1381125"/>
                </a:lnTo>
                <a:lnTo>
                  <a:pt x="2332945" y="1378857"/>
                </a:lnTo>
                <a:lnTo>
                  <a:pt x="2335213" y="1376590"/>
                </a:lnTo>
                <a:lnTo>
                  <a:pt x="2337707" y="1373868"/>
                </a:lnTo>
                <a:lnTo>
                  <a:pt x="2339748" y="1371373"/>
                </a:lnTo>
                <a:lnTo>
                  <a:pt x="2341789" y="1368652"/>
                </a:lnTo>
                <a:lnTo>
                  <a:pt x="2343830" y="1365931"/>
                </a:lnTo>
                <a:lnTo>
                  <a:pt x="2345418" y="1362756"/>
                </a:lnTo>
                <a:lnTo>
                  <a:pt x="2347232" y="1360034"/>
                </a:lnTo>
                <a:lnTo>
                  <a:pt x="2348593" y="1357086"/>
                </a:lnTo>
                <a:lnTo>
                  <a:pt x="2350180" y="1353684"/>
                </a:lnTo>
                <a:lnTo>
                  <a:pt x="2351088" y="1350509"/>
                </a:lnTo>
                <a:lnTo>
                  <a:pt x="2351995" y="1347561"/>
                </a:lnTo>
                <a:lnTo>
                  <a:pt x="2352902" y="1343932"/>
                </a:lnTo>
                <a:lnTo>
                  <a:pt x="2353582" y="1340531"/>
                </a:lnTo>
                <a:lnTo>
                  <a:pt x="2354036" y="1337129"/>
                </a:lnTo>
                <a:lnTo>
                  <a:pt x="2354263" y="1333500"/>
                </a:lnTo>
                <a:lnTo>
                  <a:pt x="2354263" y="1330098"/>
                </a:lnTo>
                <a:lnTo>
                  <a:pt x="2354263" y="160111"/>
                </a:lnTo>
                <a:lnTo>
                  <a:pt x="2354263" y="156709"/>
                </a:lnTo>
                <a:lnTo>
                  <a:pt x="2354036" y="153080"/>
                </a:lnTo>
                <a:lnTo>
                  <a:pt x="2353582" y="149679"/>
                </a:lnTo>
                <a:lnTo>
                  <a:pt x="2352902" y="146277"/>
                </a:lnTo>
                <a:lnTo>
                  <a:pt x="2351995" y="143102"/>
                </a:lnTo>
                <a:lnTo>
                  <a:pt x="2351088" y="139700"/>
                </a:lnTo>
                <a:lnTo>
                  <a:pt x="2350180" y="136525"/>
                </a:lnTo>
                <a:lnTo>
                  <a:pt x="2348593" y="133350"/>
                </a:lnTo>
                <a:lnTo>
                  <a:pt x="2347232" y="130402"/>
                </a:lnTo>
                <a:lnTo>
                  <a:pt x="2345418" y="127454"/>
                </a:lnTo>
                <a:lnTo>
                  <a:pt x="2343830" y="124505"/>
                </a:lnTo>
                <a:lnTo>
                  <a:pt x="2341789" y="121784"/>
                </a:lnTo>
                <a:lnTo>
                  <a:pt x="2339748" y="119062"/>
                </a:lnTo>
                <a:lnTo>
                  <a:pt x="2337707" y="116568"/>
                </a:lnTo>
                <a:lnTo>
                  <a:pt x="2335213" y="114073"/>
                </a:lnTo>
                <a:lnTo>
                  <a:pt x="2332945" y="111579"/>
                </a:lnTo>
                <a:lnTo>
                  <a:pt x="2330223" y="109311"/>
                </a:lnTo>
                <a:lnTo>
                  <a:pt x="2327502" y="107270"/>
                </a:lnTo>
                <a:lnTo>
                  <a:pt x="2324780" y="105002"/>
                </a:lnTo>
                <a:lnTo>
                  <a:pt x="2321832" y="103187"/>
                </a:lnTo>
                <a:lnTo>
                  <a:pt x="2318884" y="101373"/>
                </a:lnTo>
                <a:lnTo>
                  <a:pt x="2315709" y="99559"/>
                </a:lnTo>
                <a:lnTo>
                  <a:pt x="2312534" y="98198"/>
                </a:lnTo>
                <a:lnTo>
                  <a:pt x="2309359" y="96837"/>
                </a:lnTo>
                <a:lnTo>
                  <a:pt x="2305957" y="95704"/>
                </a:lnTo>
                <a:lnTo>
                  <a:pt x="2302555" y="94570"/>
                </a:lnTo>
                <a:lnTo>
                  <a:pt x="2299154" y="93662"/>
                </a:lnTo>
                <a:lnTo>
                  <a:pt x="2295298" y="92755"/>
                </a:lnTo>
                <a:lnTo>
                  <a:pt x="2291670" y="92075"/>
                </a:lnTo>
                <a:lnTo>
                  <a:pt x="2288041" y="91848"/>
                </a:lnTo>
                <a:lnTo>
                  <a:pt x="2284186" y="91621"/>
                </a:lnTo>
                <a:lnTo>
                  <a:pt x="2280330" y="91395"/>
                </a:lnTo>
                <a:lnTo>
                  <a:pt x="229507" y="91395"/>
                </a:lnTo>
                <a:close/>
                <a:moveTo>
                  <a:pt x="81642" y="0"/>
                </a:moveTo>
                <a:lnTo>
                  <a:pt x="86178" y="0"/>
                </a:lnTo>
                <a:lnTo>
                  <a:pt x="2424113" y="0"/>
                </a:lnTo>
                <a:lnTo>
                  <a:pt x="2428648" y="0"/>
                </a:lnTo>
                <a:lnTo>
                  <a:pt x="2432730" y="227"/>
                </a:lnTo>
                <a:lnTo>
                  <a:pt x="2436813" y="680"/>
                </a:lnTo>
                <a:lnTo>
                  <a:pt x="2441122" y="1361"/>
                </a:lnTo>
                <a:lnTo>
                  <a:pt x="2445204" y="2268"/>
                </a:lnTo>
                <a:lnTo>
                  <a:pt x="2449286" y="3402"/>
                </a:lnTo>
                <a:lnTo>
                  <a:pt x="2452914" y="4536"/>
                </a:lnTo>
                <a:lnTo>
                  <a:pt x="2456770" y="5896"/>
                </a:lnTo>
                <a:lnTo>
                  <a:pt x="2460625" y="7484"/>
                </a:lnTo>
                <a:lnTo>
                  <a:pt x="2464480" y="9298"/>
                </a:lnTo>
                <a:lnTo>
                  <a:pt x="2467882" y="11339"/>
                </a:lnTo>
                <a:lnTo>
                  <a:pt x="2471284" y="13380"/>
                </a:lnTo>
                <a:lnTo>
                  <a:pt x="2474459" y="15421"/>
                </a:lnTo>
                <a:lnTo>
                  <a:pt x="2477861" y="17916"/>
                </a:lnTo>
                <a:lnTo>
                  <a:pt x="2480809" y="20184"/>
                </a:lnTo>
                <a:lnTo>
                  <a:pt x="2483757" y="22905"/>
                </a:lnTo>
                <a:lnTo>
                  <a:pt x="2486479" y="25400"/>
                </a:lnTo>
                <a:lnTo>
                  <a:pt x="2489200" y="28348"/>
                </a:lnTo>
                <a:lnTo>
                  <a:pt x="2491695" y="31296"/>
                </a:lnTo>
                <a:lnTo>
                  <a:pt x="2493963" y="34471"/>
                </a:lnTo>
                <a:lnTo>
                  <a:pt x="2496230" y="37646"/>
                </a:lnTo>
                <a:lnTo>
                  <a:pt x="2498272" y="40821"/>
                </a:lnTo>
                <a:lnTo>
                  <a:pt x="2499859" y="44450"/>
                </a:lnTo>
                <a:lnTo>
                  <a:pt x="2501673" y="47625"/>
                </a:lnTo>
                <a:lnTo>
                  <a:pt x="2503261" y="51480"/>
                </a:lnTo>
                <a:lnTo>
                  <a:pt x="2504395" y="54882"/>
                </a:lnTo>
                <a:lnTo>
                  <a:pt x="2505755" y="58737"/>
                </a:lnTo>
                <a:lnTo>
                  <a:pt x="2506663" y="62593"/>
                </a:lnTo>
                <a:lnTo>
                  <a:pt x="2507343" y="66221"/>
                </a:lnTo>
                <a:lnTo>
                  <a:pt x="2508023" y="70304"/>
                </a:lnTo>
                <a:lnTo>
                  <a:pt x="2508250" y="74159"/>
                </a:lnTo>
                <a:lnTo>
                  <a:pt x="2508250" y="78241"/>
                </a:lnTo>
                <a:lnTo>
                  <a:pt x="2508250" y="1411968"/>
                </a:lnTo>
                <a:lnTo>
                  <a:pt x="2508250" y="1416050"/>
                </a:lnTo>
                <a:lnTo>
                  <a:pt x="2508023" y="1420132"/>
                </a:lnTo>
                <a:lnTo>
                  <a:pt x="2507343" y="1423988"/>
                </a:lnTo>
                <a:lnTo>
                  <a:pt x="2506663" y="1427616"/>
                </a:lnTo>
                <a:lnTo>
                  <a:pt x="2505755" y="1431472"/>
                </a:lnTo>
                <a:lnTo>
                  <a:pt x="2504395" y="1435327"/>
                </a:lnTo>
                <a:lnTo>
                  <a:pt x="2503261" y="1439182"/>
                </a:lnTo>
                <a:lnTo>
                  <a:pt x="2501673" y="1442584"/>
                </a:lnTo>
                <a:lnTo>
                  <a:pt x="2499859" y="1446213"/>
                </a:lnTo>
                <a:lnTo>
                  <a:pt x="2498272" y="1449388"/>
                </a:lnTo>
                <a:lnTo>
                  <a:pt x="2496230" y="1452790"/>
                </a:lnTo>
                <a:lnTo>
                  <a:pt x="2493963" y="1455965"/>
                </a:lnTo>
                <a:lnTo>
                  <a:pt x="2491695" y="1458913"/>
                </a:lnTo>
                <a:lnTo>
                  <a:pt x="2489200" y="1462088"/>
                </a:lnTo>
                <a:lnTo>
                  <a:pt x="2486479" y="1464809"/>
                </a:lnTo>
                <a:lnTo>
                  <a:pt x="2483757" y="1467531"/>
                </a:lnTo>
                <a:lnTo>
                  <a:pt x="2480809" y="1470025"/>
                </a:lnTo>
                <a:lnTo>
                  <a:pt x="2477861" y="1472747"/>
                </a:lnTo>
                <a:lnTo>
                  <a:pt x="2474459" y="1475015"/>
                </a:lnTo>
                <a:lnTo>
                  <a:pt x="2471284" y="1477282"/>
                </a:lnTo>
                <a:lnTo>
                  <a:pt x="2467882" y="1479097"/>
                </a:lnTo>
                <a:lnTo>
                  <a:pt x="2464480" y="1480911"/>
                </a:lnTo>
                <a:lnTo>
                  <a:pt x="2460625" y="1482725"/>
                </a:lnTo>
                <a:lnTo>
                  <a:pt x="2456770" y="1484313"/>
                </a:lnTo>
                <a:lnTo>
                  <a:pt x="2452914" y="1485674"/>
                </a:lnTo>
                <a:lnTo>
                  <a:pt x="2449286" y="1487034"/>
                </a:lnTo>
                <a:lnTo>
                  <a:pt x="2445204" y="1487941"/>
                </a:lnTo>
                <a:lnTo>
                  <a:pt x="2441122" y="1488849"/>
                </a:lnTo>
                <a:lnTo>
                  <a:pt x="2436813" y="1489529"/>
                </a:lnTo>
                <a:lnTo>
                  <a:pt x="2432730" y="1489982"/>
                </a:lnTo>
                <a:lnTo>
                  <a:pt x="2428648" y="1490209"/>
                </a:lnTo>
                <a:lnTo>
                  <a:pt x="2424113" y="1490663"/>
                </a:lnTo>
                <a:lnTo>
                  <a:pt x="86178" y="1490663"/>
                </a:lnTo>
                <a:lnTo>
                  <a:pt x="81642" y="1490209"/>
                </a:lnTo>
                <a:lnTo>
                  <a:pt x="77333" y="1489982"/>
                </a:lnTo>
                <a:lnTo>
                  <a:pt x="73251" y="1489529"/>
                </a:lnTo>
                <a:lnTo>
                  <a:pt x="68942" y="1488849"/>
                </a:lnTo>
                <a:lnTo>
                  <a:pt x="64860" y="1487941"/>
                </a:lnTo>
                <a:lnTo>
                  <a:pt x="60778" y="1487034"/>
                </a:lnTo>
                <a:lnTo>
                  <a:pt x="57150" y="1485674"/>
                </a:lnTo>
                <a:lnTo>
                  <a:pt x="53294" y="1484313"/>
                </a:lnTo>
                <a:lnTo>
                  <a:pt x="49439" y="1482725"/>
                </a:lnTo>
                <a:lnTo>
                  <a:pt x="45810" y="1480911"/>
                </a:lnTo>
                <a:lnTo>
                  <a:pt x="42182" y="1479097"/>
                </a:lnTo>
                <a:lnTo>
                  <a:pt x="39007" y="1477282"/>
                </a:lnTo>
                <a:lnTo>
                  <a:pt x="35605" y="1475015"/>
                </a:lnTo>
                <a:lnTo>
                  <a:pt x="32430" y="1472747"/>
                </a:lnTo>
                <a:lnTo>
                  <a:pt x="29255" y="1470025"/>
                </a:lnTo>
                <a:lnTo>
                  <a:pt x="26307" y="1467531"/>
                </a:lnTo>
                <a:lnTo>
                  <a:pt x="23585" y="1464809"/>
                </a:lnTo>
                <a:lnTo>
                  <a:pt x="21091" y="1462088"/>
                </a:lnTo>
                <a:lnTo>
                  <a:pt x="18596" y="1458913"/>
                </a:lnTo>
                <a:lnTo>
                  <a:pt x="16101" y="1455965"/>
                </a:lnTo>
                <a:lnTo>
                  <a:pt x="13833" y="1452790"/>
                </a:lnTo>
                <a:lnTo>
                  <a:pt x="12019" y="1449388"/>
                </a:lnTo>
                <a:lnTo>
                  <a:pt x="9978" y="1446213"/>
                </a:lnTo>
                <a:lnTo>
                  <a:pt x="8391" y="1442584"/>
                </a:lnTo>
                <a:lnTo>
                  <a:pt x="6803" y="1439182"/>
                </a:lnTo>
                <a:lnTo>
                  <a:pt x="5442" y="1435327"/>
                </a:lnTo>
                <a:lnTo>
                  <a:pt x="4308" y="1431472"/>
                </a:lnTo>
                <a:lnTo>
                  <a:pt x="3401" y="1427616"/>
                </a:lnTo>
                <a:lnTo>
                  <a:pt x="2494" y="1423988"/>
                </a:lnTo>
                <a:lnTo>
                  <a:pt x="2041" y="1420132"/>
                </a:lnTo>
                <a:lnTo>
                  <a:pt x="1814" y="1416050"/>
                </a:lnTo>
                <a:lnTo>
                  <a:pt x="1587" y="1411968"/>
                </a:lnTo>
                <a:lnTo>
                  <a:pt x="1587" y="78241"/>
                </a:lnTo>
                <a:lnTo>
                  <a:pt x="1814" y="74159"/>
                </a:lnTo>
                <a:lnTo>
                  <a:pt x="2041" y="70304"/>
                </a:lnTo>
                <a:lnTo>
                  <a:pt x="2494" y="66221"/>
                </a:lnTo>
                <a:lnTo>
                  <a:pt x="3401" y="62593"/>
                </a:lnTo>
                <a:lnTo>
                  <a:pt x="4308" y="58737"/>
                </a:lnTo>
                <a:lnTo>
                  <a:pt x="5442" y="54882"/>
                </a:lnTo>
                <a:lnTo>
                  <a:pt x="6803" y="51480"/>
                </a:lnTo>
                <a:lnTo>
                  <a:pt x="8391" y="47625"/>
                </a:lnTo>
                <a:lnTo>
                  <a:pt x="9978" y="44450"/>
                </a:lnTo>
                <a:lnTo>
                  <a:pt x="12019" y="40821"/>
                </a:lnTo>
                <a:lnTo>
                  <a:pt x="13833" y="37646"/>
                </a:lnTo>
                <a:lnTo>
                  <a:pt x="16101" y="34471"/>
                </a:lnTo>
                <a:lnTo>
                  <a:pt x="18596" y="31296"/>
                </a:lnTo>
                <a:lnTo>
                  <a:pt x="21091" y="28348"/>
                </a:lnTo>
                <a:lnTo>
                  <a:pt x="23585" y="25400"/>
                </a:lnTo>
                <a:lnTo>
                  <a:pt x="26307" y="22905"/>
                </a:lnTo>
                <a:lnTo>
                  <a:pt x="29255" y="20184"/>
                </a:lnTo>
                <a:lnTo>
                  <a:pt x="32430" y="17916"/>
                </a:lnTo>
                <a:lnTo>
                  <a:pt x="35605" y="15421"/>
                </a:lnTo>
                <a:lnTo>
                  <a:pt x="39007" y="13380"/>
                </a:lnTo>
                <a:lnTo>
                  <a:pt x="42182" y="11339"/>
                </a:lnTo>
                <a:lnTo>
                  <a:pt x="45810" y="9298"/>
                </a:lnTo>
                <a:lnTo>
                  <a:pt x="49439" y="7484"/>
                </a:lnTo>
                <a:lnTo>
                  <a:pt x="53294" y="5896"/>
                </a:lnTo>
                <a:lnTo>
                  <a:pt x="57150" y="4536"/>
                </a:lnTo>
                <a:lnTo>
                  <a:pt x="60778" y="3402"/>
                </a:lnTo>
                <a:lnTo>
                  <a:pt x="64860" y="2268"/>
                </a:lnTo>
                <a:lnTo>
                  <a:pt x="68942" y="1361"/>
                </a:lnTo>
                <a:lnTo>
                  <a:pt x="73251" y="680"/>
                </a:lnTo>
                <a:lnTo>
                  <a:pt x="77333" y="227"/>
                </a:lnTo>
                <a:lnTo>
                  <a:pt x="81642" y="0"/>
                </a:lnTo>
                <a:close/>
              </a:path>
            </a:pathLst>
          </a:custGeom>
          <a:solidFill>
            <a:schemeClr val="bg1"/>
          </a:solidFill>
          <a:ln>
            <a:noFill/>
          </a:ln>
          <a:extLst/>
        </p:spPr>
        <p:txBody>
          <a:bodyPr anchor="ctr">
            <a:scene3d>
              <a:camera prst="orthographicFront"/>
              <a:lightRig dir="t" rig="threePt"/>
            </a:scene3d>
            <a:sp3d>
              <a:contourClr>
                <a:srgbClr val="FFFFFF"/>
              </a:contourClr>
            </a:sp3d>
          </a:bodyPr>
          <a:lstStyle/>
          <a:p>
            <a:pPr algn="ctr">
              <a:defRPr/>
            </a:pPr>
            <a:endParaRPr altLang="en-US" lang="zh-CN" sz="1013">
              <a:solidFill>
                <a:srgbClr val="FFFFFF"/>
              </a:solidFill>
            </a:endParaRPr>
          </a:p>
        </p:txBody>
      </p:sp>
      <p:sp>
        <p:nvSpPr>
          <p:cNvPr id="42" name="KSO_Shape"/>
          <p:cNvSpPr/>
          <p:nvPr/>
        </p:nvSpPr>
        <p:spPr bwMode="auto">
          <a:xfrm>
            <a:off x="6213123" y="3012415"/>
            <a:ext cx="609808" cy="587056"/>
          </a:xfrm>
          <a:custGeom>
            <a:gdLst>
              <a:gd fmla="*/ 2147483646 w 5982" name="T0"/>
              <a:gd fmla="*/ 0 h 5544" name="T1"/>
              <a:gd fmla="*/ 2147483646 w 5982" name="T2"/>
              <a:gd fmla="*/ 2147483646 h 5544" name="T3"/>
              <a:gd fmla="*/ 2147483646 w 5982" name="T4"/>
              <a:gd fmla="*/ 2147483646 h 5544" name="T5"/>
              <a:gd fmla="*/ 2147483646 w 5982" name="T6"/>
              <a:gd fmla="*/ 2147483646 h 5544" name="T7"/>
              <a:gd fmla="*/ 2147483646 w 5982" name="T8"/>
              <a:gd fmla="*/ 2147483646 h 5544" name="T9"/>
              <a:gd fmla="*/ 1840863726 w 5982" name="T10"/>
              <a:gd fmla="*/ 2147483646 h 5544" name="T11"/>
              <a:gd fmla="*/ 904306876 w 5982" name="T12"/>
              <a:gd fmla="*/ 2147483646 h 5544" name="T13"/>
              <a:gd fmla="*/ 290651983 w 5982" name="T14"/>
              <a:gd fmla="*/ 2147483646 h 5544" name="T15"/>
              <a:gd fmla="*/ 0 w 5982" name="T16"/>
              <a:gd fmla="*/ 2147483646 h 5544" name="T17"/>
              <a:gd fmla="*/ 2147483646 w 5982" name="T18"/>
              <a:gd fmla="*/ 2147483646 h 5544" name="T19"/>
              <a:gd fmla="*/ 2147483646 w 5982" name="T20"/>
              <a:gd fmla="*/ 2147483646 h 5544" name="T21"/>
              <a:gd fmla="*/ 2147483646 w 5982" name="T22"/>
              <a:gd fmla="*/ 2147483646 h 5544" name="T23"/>
              <a:gd fmla="*/ 2147483646 w 5982" name="T24"/>
              <a:gd fmla="*/ 2147483646 h 5544" name="T25"/>
              <a:gd fmla="*/ 2147483646 w 5982" name="T26"/>
              <a:gd fmla="*/ 2147483646 h 5544" name="T27"/>
              <a:gd fmla="*/ 2147483646 w 5982" name="T28"/>
              <a:gd fmla="*/ 2147483646 h 5544" name="T29"/>
              <a:gd fmla="*/ 2147483646 w 5982" name="T30"/>
              <a:gd fmla="*/ 2147483646 h 5544" name="T31"/>
              <a:gd fmla="*/ 2147483646 w 5982" name="T32"/>
              <a:gd fmla="*/ 2147483646 h 5544" name="T33"/>
              <a:gd fmla="*/ 2147483646 w 5982" name="T34"/>
              <a:gd fmla="*/ 2147483646 h 5544" name="T35"/>
              <a:gd fmla="*/ 2147483646 w 5982" name="T36"/>
              <a:gd fmla="*/ 2147483646 h 5544" name="T37"/>
              <a:gd fmla="*/ 2147483646 w 5982" name="T38"/>
              <a:gd fmla="*/ 2147483646 h 5544" name="T39"/>
              <a:gd fmla="*/ 2147483646 w 5982" name="T40"/>
              <a:gd fmla="*/ 2147483646 h 5544" name="T41"/>
              <a:gd fmla="*/ 2147483646 w 5982" name="T42"/>
              <a:gd fmla="*/ 2147483646 h 5544" name="T43"/>
              <a:gd fmla="*/ 2147483646 w 5982" name="T44"/>
              <a:gd fmla="*/ 2147483646 h 5544" name="T45"/>
              <a:gd fmla="*/ 2147483646 w 5982" name="T46"/>
              <a:gd fmla="*/ 2147483646 h 5544" name="T47"/>
              <a:gd fmla="*/ 2147483646 w 5982" name="T48"/>
              <a:gd fmla="*/ 2147483646 h 5544" name="T49"/>
              <a:gd fmla="*/ 2147483646 w 5982" name="T50"/>
              <a:gd fmla="*/ 2147483646 h 5544" name="T51"/>
              <a:gd fmla="*/ 2147483646 w 5982" name="T52"/>
              <a:gd fmla="*/ 2147483646 h 5544" name="T53"/>
              <a:gd fmla="*/ 2147483646 w 5982" name="T54"/>
              <a:gd fmla="*/ 2147483646 h 5544" name="T55"/>
              <a:gd fmla="*/ 2147483646 w 5982" name="T56"/>
              <a:gd fmla="*/ 2147483646 h 5544" name="T57"/>
              <a:gd fmla="*/ 2147483646 w 5982" name="T58"/>
              <a:gd fmla="*/ 2147483646 h 5544" name="T59"/>
              <a:gd fmla="*/ 2147483646 w 5982" name="T60"/>
              <a:gd fmla="*/ 2147483646 h 5544" name="T61"/>
              <a:gd fmla="*/ 2147483646 w 5982" name="T62"/>
              <a:gd fmla="*/ 2147483646 h 5544" name="T63"/>
              <a:gd fmla="*/ 2147483646 w 5982" name="T64"/>
              <a:gd fmla="*/ 2147483646 h 5544" name="T65"/>
              <a:gd fmla="*/ 2147483646 w 5982" name="T66"/>
              <a:gd fmla="*/ 2147483646 h 5544" name="T67"/>
              <a:gd fmla="*/ 2147483646 w 5982" name="T68"/>
              <a:gd fmla="*/ 2147483646 h 5544" name="T69"/>
              <a:gd fmla="*/ 2147483646 w 5982" name="T70"/>
              <a:gd fmla="*/ 2147483646 h 5544" name="T71"/>
              <a:gd fmla="*/ 2147483646 w 5982" name="T72"/>
              <a:gd fmla="*/ 2147483646 h 5544" name="T73"/>
              <a:gd fmla="*/ 2147483646 w 5982" name="T74"/>
              <a:gd fmla="*/ 2147483646 h 5544" name="T75"/>
              <a:gd fmla="*/ 2147483646 w 5982" name="T76"/>
              <a:gd fmla="*/ 2147483646 h 5544" name="T77"/>
              <a:gd fmla="*/ 2147483646 w 5982" name="T78"/>
              <a:gd fmla="*/ 2147483646 h 5544" name="T79"/>
              <a:gd fmla="*/ 2147483646 w 5982" name="T80"/>
              <a:gd fmla="*/ 2147483646 h 5544" name="T81"/>
              <a:gd fmla="*/ 2147483646 w 5982" name="T82"/>
              <a:gd fmla="*/ 2147483646 h 5544" name="T83"/>
              <a:gd fmla="*/ 2147483646 w 5982" name="T84"/>
              <a:gd fmla="*/ 2147483646 h 5544" name="T85"/>
              <a:gd fmla="*/ 2147483646 w 5982" name="T86"/>
              <a:gd fmla="*/ 2147483646 h 5544" name="T87"/>
              <a:gd fmla="*/ 2147483646 w 5982" name="T88"/>
              <a:gd fmla="*/ 2147483646 h 5544" name="T89"/>
              <a:gd fmla="*/ 2147483646 w 5982" name="T90"/>
              <a:gd fmla="*/ 2147483646 h 5544" name="T91"/>
              <a:gd fmla="*/ 2147483646 w 5982" name="T92"/>
              <a:gd fmla="*/ 2147483646 h 5544" name="T93"/>
              <a:gd fmla="*/ 2147483646 w 5982" name="T94"/>
              <a:gd fmla="*/ 2147483646 h 5544" name="T95"/>
              <a:gd fmla="*/ 2147483646 w 5982" name="T96"/>
              <a:gd fmla="*/ 2147483646 h 5544" name="T97"/>
              <a:gd fmla="*/ 2147483646 w 5982" name="T98"/>
              <a:gd fmla="*/ 2147483646 h 5544" name="T99"/>
              <a:gd fmla="*/ 2147483646 w 5982" name="T100"/>
              <a:gd fmla="*/ 2147483646 h 5544" name="T101"/>
              <a:gd fmla="*/ 2147483646 w 5982" name="T102"/>
              <a:gd fmla="*/ 2147483646 h 5544" name="T103"/>
              <a:gd fmla="*/ 2147483646 w 5982" name="T104"/>
              <a:gd fmla="*/ 2147483646 h 5544" name="T105"/>
              <a:gd fmla="*/ 2147483646 w 5982" name="T106"/>
              <a:gd fmla="*/ 2147483646 h 5544" name="T107"/>
              <a:gd fmla="*/ 2147483646 w 5982" name="T108"/>
              <a:gd fmla="*/ 2147483646 h 5544" name="T109"/>
              <a:gd fmla="*/ 2147483646 w 5982" name="T110"/>
              <a:gd fmla="*/ 2147483646 h 5544" name="T111"/>
              <a:gd fmla="*/ 2147483646 w 5982" name="T112"/>
              <a:gd fmla="*/ 2147483646 h 5544" name="T113"/>
              <a:gd fmla="*/ 2147483646 w 5982" name="T114"/>
              <a:gd fmla="*/ 2147483646 h 5544" name="T115"/>
              <a:gd fmla="*/ 2147483646 w 5982" name="T116"/>
              <a:gd fmla="*/ 2147483646 h 5544" name="T117"/>
              <a:gd fmla="*/ 2147483646 w 5982" name="T118"/>
              <a:gd fmla="*/ 2147483646 h 5544" name="T119"/>
              <a:gd fmla="*/ 2147483646 w 5982" name="T120"/>
              <a:gd fmla="*/ 2147483646 h 5544" name="T121"/>
              <a:gd fmla="*/ 2147483646 w 5982" name="T122"/>
              <a:gd fmla="*/ 2147483646 h 5544" name="T123"/>
              <a:gd fmla="*/ 2147483646 w 5982" name="T124"/>
              <a:gd fmla="*/ 2147483646 h 5544"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 fmla="*/ 0 60000 65536" name="T186"/>
              <a:gd fmla="*/ 0 60000 65536" name="T187"/>
              <a:gd fmla="*/ 0 60000 65536" name="T188"/>
            </a:gd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b="b" l="0" r="r" t="0"/>
            <a:pathLst>
              <a:path h="5544" w="5982">
                <a:moveTo>
                  <a:pt x="5691" y="1008"/>
                </a:moveTo>
                <a:lnTo>
                  <a:pt x="4765" y="1008"/>
                </a:lnTo>
                <a:lnTo>
                  <a:pt x="4765" y="0"/>
                </a:lnTo>
                <a:lnTo>
                  <a:pt x="1217" y="0"/>
                </a:lnTo>
                <a:lnTo>
                  <a:pt x="1217" y="1008"/>
                </a:lnTo>
                <a:lnTo>
                  <a:pt x="291" y="1008"/>
                </a:lnTo>
                <a:lnTo>
                  <a:pt x="275" y="1008"/>
                </a:lnTo>
                <a:lnTo>
                  <a:pt x="261" y="1009"/>
                </a:lnTo>
                <a:lnTo>
                  <a:pt x="246" y="1012"/>
                </a:lnTo>
                <a:lnTo>
                  <a:pt x="232" y="1014"/>
                </a:lnTo>
                <a:lnTo>
                  <a:pt x="217" y="1017"/>
                </a:lnTo>
                <a:lnTo>
                  <a:pt x="204" y="1021"/>
                </a:lnTo>
                <a:lnTo>
                  <a:pt x="190" y="1026"/>
                </a:lnTo>
                <a:lnTo>
                  <a:pt x="177" y="1031"/>
                </a:lnTo>
                <a:lnTo>
                  <a:pt x="164" y="1037"/>
                </a:lnTo>
                <a:lnTo>
                  <a:pt x="151" y="1043"/>
                </a:lnTo>
                <a:lnTo>
                  <a:pt x="139" y="1051"/>
                </a:lnTo>
                <a:lnTo>
                  <a:pt x="128" y="1057"/>
                </a:lnTo>
                <a:lnTo>
                  <a:pt x="116" y="1066"/>
                </a:lnTo>
                <a:lnTo>
                  <a:pt x="106" y="1074"/>
                </a:lnTo>
                <a:lnTo>
                  <a:pt x="84" y="1093"/>
                </a:lnTo>
                <a:lnTo>
                  <a:pt x="65" y="1114"/>
                </a:lnTo>
                <a:lnTo>
                  <a:pt x="57" y="1125"/>
                </a:lnTo>
                <a:lnTo>
                  <a:pt x="49" y="1137"/>
                </a:lnTo>
                <a:lnTo>
                  <a:pt x="41" y="1148"/>
                </a:lnTo>
                <a:lnTo>
                  <a:pt x="34" y="1160"/>
                </a:lnTo>
                <a:lnTo>
                  <a:pt x="28" y="1173"/>
                </a:lnTo>
                <a:lnTo>
                  <a:pt x="22" y="1186"/>
                </a:lnTo>
                <a:lnTo>
                  <a:pt x="16" y="1199"/>
                </a:lnTo>
                <a:lnTo>
                  <a:pt x="12" y="1212"/>
                </a:lnTo>
                <a:lnTo>
                  <a:pt x="9" y="1227"/>
                </a:lnTo>
                <a:lnTo>
                  <a:pt x="5" y="1240"/>
                </a:lnTo>
                <a:lnTo>
                  <a:pt x="3" y="1255"/>
                </a:lnTo>
                <a:lnTo>
                  <a:pt x="1" y="1269"/>
                </a:lnTo>
                <a:lnTo>
                  <a:pt x="0" y="1284"/>
                </a:lnTo>
                <a:lnTo>
                  <a:pt x="0" y="1299"/>
                </a:lnTo>
                <a:lnTo>
                  <a:pt x="0" y="3772"/>
                </a:lnTo>
                <a:lnTo>
                  <a:pt x="1217" y="3772"/>
                </a:lnTo>
                <a:lnTo>
                  <a:pt x="1217" y="4194"/>
                </a:lnTo>
                <a:lnTo>
                  <a:pt x="2567" y="5544"/>
                </a:lnTo>
                <a:lnTo>
                  <a:pt x="4765" y="5544"/>
                </a:lnTo>
                <a:lnTo>
                  <a:pt x="4765" y="3787"/>
                </a:lnTo>
                <a:lnTo>
                  <a:pt x="5982" y="3787"/>
                </a:lnTo>
                <a:lnTo>
                  <a:pt x="5982" y="1299"/>
                </a:lnTo>
                <a:lnTo>
                  <a:pt x="5982" y="1284"/>
                </a:lnTo>
                <a:lnTo>
                  <a:pt x="5981" y="1269"/>
                </a:lnTo>
                <a:lnTo>
                  <a:pt x="5979" y="1255"/>
                </a:lnTo>
                <a:lnTo>
                  <a:pt x="5976" y="1240"/>
                </a:lnTo>
                <a:lnTo>
                  <a:pt x="5973" y="1227"/>
                </a:lnTo>
                <a:lnTo>
                  <a:pt x="5969" y="1212"/>
                </a:lnTo>
                <a:lnTo>
                  <a:pt x="5964" y="1199"/>
                </a:lnTo>
                <a:lnTo>
                  <a:pt x="5959" y="1186"/>
                </a:lnTo>
                <a:lnTo>
                  <a:pt x="5953" y="1173"/>
                </a:lnTo>
                <a:lnTo>
                  <a:pt x="5946" y="1160"/>
                </a:lnTo>
                <a:lnTo>
                  <a:pt x="5940" y="1148"/>
                </a:lnTo>
                <a:lnTo>
                  <a:pt x="5932" y="1137"/>
                </a:lnTo>
                <a:lnTo>
                  <a:pt x="5924" y="1125"/>
                </a:lnTo>
                <a:lnTo>
                  <a:pt x="5915" y="1114"/>
                </a:lnTo>
                <a:lnTo>
                  <a:pt x="5896" y="1093"/>
                </a:lnTo>
                <a:lnTo>
                  <a:pt x="5876" y="1074"/>
                </a:lnTo>
                <a:lnTo>
                  <a:pt x="5865" y="1066"/>
                </a:lnTo>
                <a:lnTo>
                  <a:pt x="5854" y="1057"/>
                </a:lnTo>
                <a:lnTo>
                  <a:pt x="5841" y="1051"/>
                </a:lnTo>
                <a:lnTo>
                  <a:pt x="5829" y="1043"/>
                </a:lnTo>
                <a:lnTo>
                  <a:pt x="5817" y="1037"/>
                </a:lnTo>
                <a:lnTo>
                  <a:pt x="5804" y="1031"/>
                </a:lnTo>
                <a:lnTo>
                  <a:pt x="5791" y="1026"/>
                </a:lnTo>
                <a:lnTo>
                  <a:pt x="5777" y="1021"/>
                </a:lnTo>
                <a:lnTo>
                  <a:pt x="5763" y="1017"/>
                </a:lnTo>
                <a:lnTo>
                  <a:pt x="5749" y="1014"/>
                </a:lnTo>
                <a:lnTo>
                  <a:pt x="5735" y="1012"/>
                </a:lnTo>
                <a:lnTo>
                  <a:pt x="5720" y="1009"/>
                </a:lnTo>
                <a:lnTo>
                  <a:pt x="5705" y="1008"/>
                </a:lnTo>
                <a:lnTo>
                  <a:pt x="5691" y="1008"/>
                </a:lnTo>
                <a:close/>
                <a:moveTo>
                  <a:pt x="1559" y="342"/>
                </a:moveTo>
                <a:lnTo>
                  <a:pt x="4423" y="342"/>
                </a:lnTo>
                <a:lnTo>
                  <a:pt x="4423" y="1008"/>
                </a:lnTo>
                <a:lnTo>
                  <a:pt x="1559" y="1008"/>
                </a:lnTo>
                <a:lnTo>
                  <a:pt x="1559" y="342"/>
                </a:lnTo>
                <a:close/>
                <a:moveTo>
                  <a:pt x="5104" y="3310"/>
                </a:moveTo>
                <a:lnTo>
                  <a:pt x="4765" y="3310"/>
                </a:lnTo>
                <a:lnTo>
                  <a:pt x="4765" y="2632"/>
                </a:lnTo>
                <a:lnTo>
                  <a:pt x="4423" y="2632"/>
                </a:lnTo>
                <a:lnTo>
                  <a:pt x="4423" y="5202"/>
                </a:lnTo>
                <a:lnTo>
                  <a:pt x="3016" y="5202"/>
                </a:lnTo>
                <a:lnTo>
                  <a:pt x="2992" y="5201"/>
                </a:lnTo>
                <a:lnTo>
                  <a:pt x="2970" y="5198"/>
                </a:lnTo>
                <a:lnTo>
                  <a:pt x="2949" y="5194"/>
                </a:lnTo>
                <a:lnTo>
                  <a:pt x="2929" y="5188"/>
                </a:lnTo>
                <a:lnTo>
                  <a:pt x="2910" y="5181"/>
                </a:lnTo>
                <a:lnTo>
                  <a:pt x="2892" y="5172"/>
                </a:lnTo>
                <a:lnTo>
                  <a:pt x="2874" y="5162"/>
                </a:lnTo>
                <a:lnTo>
                  <a:pt x="2859" y="5150"/>
                </a:lnTo>
                <a:lnTo>
                  <a:pt x="2843" y="5136"/>
                </a:lnTo>
                <a:lnTo>
                  <a:pt x="2829" y="5123"/>
                </a:lnTo>
                <a:lnTo>
                  <a:pt x="2815" y="5107"/>
                </a:lnTo>
                <a:lnTo>
                  <a:pt x="2803" y="5090"/>
                </a:lnTo>
                <a:lnTo>
                  <a:pt x="2791" y="5073"/>
                </a:lnTo>
                <a:lnTo>
                  <a:pt x="2779" y="5054"/>
                </a:lnTo>
                <a:lnTo>
                  <a:pt x="2769" y="5034"/>
                </a:lnTo>
                <a:lnTo>
                  <a:pt x="2759" y="5012"/>
                </a:lnTo>
                <a:lnTo>
                  <a:pt x="2752" y="4991"/>
                </a:lnTo>
                <a:lnTo>
                  <a:pt x="2743" y="4969"/>
                </a:lnTo>
                <a:lnTo>
                  <a:pt x="2736" y="4945"/>
                </a:lnTo>
                <a:lnTo>
                  <a:pt x="2729" y="4922"/>
                </a:lnTo>
                <a:lnTo>
                  <a:pt x="2723" y="4896"/>
                </a:lnTo>
                <a:lnTo>
                  <a:pt x="2718" y="4872"/>
                </a:lnTo>
                <a:lnTo>
                  <a:pt x="2709" y="4819"/>
                </a:lnTo>
                <a:lnTo>
                  <a:pt x="2701" y="4766"/>
                </a:lnTo>
                <a:lnTo>
                  <a:pt x="2697" y="4710"/>
                </a:lnTo>
                <a:lnTo>
                  <a:pt x="2695" y="4654"/>
                </a:lnTo>
                <a:lnTo>
                  <a:pt x="2694" y="4598"/>
                </a:lnTo>
                <a:lnTo>
                  <a:pt x="2694" y="4542"/>
                </a:lnTo>
                <a:lnTo>
                  <a:pt x="2695" y="4485"/>
                </a:lnTo>
                <a:lnTo>
                  <a:pt x="2698" y="4430"/>
                </a:lnTo>
                <a:lnTo>
                  <a:pt x="2701" y="4377"/>
                </a:lnTo>
                <a:lnTo>
                  <a:pt x="2706" y="4324"/>
                </a:lnTo>
                <a:lnTo>
                  <a:pt x="2710" y="4274"/>
                </a:lnTo>
                <a:lnTo>
                  <a:pt x="2721" y="4183"/>
                </a:lnTo>
                <a:lnTo>
                  <a:pt x="2733" y="4106"/>
                </a:lnTo>
                <a:lnTo>
                  <a:pt x="2743" y="4047"/>
                </a:lnTo>
                <a:lnTo>
                  <a:pt x="2752" y="3994"/>
                </a:lnTo>
                <a:lnTo>
                  <a:pt x="2701" y="4005"/>
                </a:lnTo>
                <a:lnTo>
                  <a:pt x="2643" y="4018"/>
                </a:lnTo>
                <a:lnTo>
                  <a:pt x="2567" y="4031"/>
                </a:lnTo>
                <a:lnTo>
                  <a:pt x="2478" y="4044"/>
                </a:lnTo>
                <a:lnTo>
                  <a:pt x="2429" y="4051"/>
                </a:lnTo>
                <a:lnTo>
                  <a:pt x="2379" y="4057"/>
                </a:lnTo>
                <a:lnTo>
                  <a:pt x="2325" y="4061"/>
                </a:lnTo>
                <a:lnTo>
                  <a:pt x="2272" y="4065"/>
                </a:lnTo>
                <a:lnTo>
                  <a:pt x="2217" y="4069"/>
                </a:lnTo>
                <a:lnTo>
                  <a:pt x="2161" y="4070"/>
                </a:lnTo>
                <a:lnTo>
                  <a:pt x="2106" y="4070"/>
                </a:lnTo>
                <a:lnTo>
                  <a:pt x="2051" y="4068"/>
                </a:lnTo>
                <a:lnTo>
                  <a:pt x="1996" y="4064"/>
                </a:lnTo>
                <a:lnTo>
                  <a:pt x="1943" y="4058"/>
                </a:lnTo>
                <a:lnTo>
                  <a:pt x="1917" y="4054"/>
                </a:lnTo>
                <a:lnTo>
                  <a:pt x="1891" y="4050"/>
                </a:lnTo>
                <a:lnTo>
                  <a:pt x="1867" y="4044"/>
                </a:lnTo>
                <a:lnTo>
                  <a:pt x="1842" y="4039"/>
                </a:lnTo>
                <a:lnTo>
                  <a:pt x="1819" y="4032"/>
                </a:lnTo>
                <a:lnTo>
                  <a:pt x="1796" y="4025"/>
                </a:lnTo>
                <a:lnTo>
                  <a:pt x="1773" y="4016"/>
                </a:lnTo>
                <a:lnTo>
                  <a:pt x="1752" y="4007"/>
                </a:lnTo>
                <a:lnTo>
                  <a:pt x="1731" y="3999"/>
                </a:lnTo>
                <a:lnTo>
                  <a:pt x="1712" y="3987"/>
                </a:lnTo>
                <a:lnTo>
                  <a:pt x="1693" y="3976"/>
                </a:lnTo>
                <a:lnTo>
                  <a:pt x="1675" y="3964"/>
                </a:lnTo>
                <a:lnTo>
                  <a:pt x="1658" y="3952"/>
                </a:lnTo>
                <a:lnTo>
                  <a:pt x="1643" y="3937"/>
                </a:lnTo>
                <a:lnTo>
                  <a:pt x="1628" y="3923"/>
                </a:lnTo>
                <a:lnTo>
                  <a:pt x="1615" y="3906"/>
                </a:lnTo>
                <a:lnTo>
                  <a:pt x="1603" y="3889"/>
                </a:lnTo>
                <a:lnTo>
                  <a:pt x="1593" y="3871"/>
                </a:lnTo>
                <a:lnTo>
                  <a:pt x="1583" y="3852"/>
                </a:lnTo>
                <a:lnTo>
                  <a:pt x="1575" y="3832"/>
                </a:lnTo>
                <a:lnTo>
                  <a:pt x="1569" y="3811"/>
                </a:lnTo>
                <a:lnTo>
                  <a:pt x="1564" y="3789"/>
                </a:lnTo>
                <a:lnTo>
                  <a:pt x="1561" y="3765"/>
                </a:lnTo>
                <a:lnTo>
                  <a:pt x="1559" y="3741"/>
                </a:lnTo>
                <a:lnTo>
                  <a:pt x="1559" y="2632"/>
                </a:lnTo>
                <a:lnTo>
                  <a:pt x="1217" y="2632"/>
                </a:lnTo>
                <a:lnTo>
                  <a:pt x="1217" y="3296"/>
                </a:lnTo>
                <a:lnTo>
                  <a:pt x="876" y="3296"/>
                </a:lnTo>
                <a:lnTo>
                  <a:pt x="876" y="2141"/>
                </a:lnTo>
                <a:lnTo>
                  <a:pt x="5104" y="2141"/>
                </a:lnTo>
                <a:lnTo>
                  <a:pt x="5104" y="3310"/>
                </a:lnTo>
                <a:close/>
                <a:moveTo>
                  <a:pt x="5350" y="1722"/>
                </a:moveTo>
                <a:lnTo>
                  <a:pt x="5350" y="1722"/>
                </a:lnTo>
                <a:lnTo>
                  <a:pt x="5325" y="1721"/>
                </a:lnTo>
                <a:lnTo>
                  <a:pt x="5303" y="1718"/>
                </a:lnTo>
                <a:lnTo>
                  <a:pt x="5280" y="1712"/>
                </a:lnTo>
                <a:lnTo>
                  <a:pt x="5258" y="1704"/>
                </a:lnTo>
                <a:lnTo>
                  <a:pt x="5238" y="1694"/>
                </a:lnTo>
                <a:lnTo>
                  <a:pt x="5219" y="1682"/>
                </a:lnTo>
                <a:lnTo>
                  <a:pt x="5201" y="1669"/>
                </a:lnTo>
                <a:lnTo>
                  <a:pt x="5184" y="1654"/>
                </a:lnTo>
                <a:lnTo>
                  <a:pt x="5169" y="1637"/>
                </a:lnTo>
                <a:lnTo>
                  <a:pt x="5155" y="1619"/>
                </a:lnTo>
                <a:lnTo>
                  <a:pt x="5144" y="1601"/>
                </a:lnTo>
                <a:lnTo>
                  <a:pt x="5134" y="1579"/>
                </a:lnTo>
                <a:lnTo>
                  <a:pt x="5126" y="1558"/>
                </a:lnTo>
                <a:lnTo>
                  <a:pt x="5121" y="1536"/>
                </a:lnTo>
                <a:lnTo>
                  <a:pt x="5117" y="1512"/>
                </a:lnTo>
                <a:lnTo>
                  <a:pt x="5116" y="1489"/>
                </a:lnTo>
                <a:lnTo>
                  <a:pt x="5117" y="1466"/>
                </a:lnTo>
                <a:lnTo>
                  <a:pt x="5121" y="1442"/>
                </a:lnTo>
                <a:lnTo>
                  <a:pt x="5126" y="1420"/>
                </a:lnTo>
                <a:lnTo>
                  <a:pt x="5134" y="1399"/>
                </a:lnTo>
                <a:lnTo>
                  <a:pt x="5144" y="1379"/>
                </a:lnTo>
                <a:lnTo>
                  <a:pt x="5155" y="1359"/>
                </a:lnTo>
                <a:lnTo>
                  <a:pt x="5169" y="1341"/>
                </a:lnTo>
                <a:lnTo>
                  <a:pt x="5184" y="1324"/>
                </a:lnTo>
                <a:lnTo>
                  <a:pt x="5201" y="1309"/>
                </a:lnTo>
                <a:lnTo>
                  <a:pt x="5219" y="1296"/>
                </a:lnTo>
                <a:lnTo>
                  <a:pt x="5238" y="1284"/>
                </a:lnTo>
                <a:lnTo>
                  <a:pt x="5258" y="1275"/>
                </a:lnTo>
                <a:lnTo>
                  <a:pt x="5280" y="1267"/>
                </a:lnTo>
                <a:lnTo>
                  <a:pt x="5303" y="1261"/>
                </a:lnTo>
                <a:lnTo>
                  <a:pt x="5325" y="1257"/>
                </a:lnTo>
                <a:lnTo>
                  <a:pt x="5350" y="1256"/>
                </a:lnTo>
                <a:lnTo>
                  <a:pt x="5373" y="1257"/>
                </a:lnTo>
                <a:lnTo>
                  <a:pt x="5396" y="1261"/>
                </a:lnTo>
                <a:lnTo>
                  <a:pt x="5419" y="1267"/>
                </a:lnTo>
                <a:lnTo>
                  <a:pt x="5440" y="1275"/>
                </a:lnTo>
                <a:lnTo>
                  <a:pt x="5460" y="1284"/>
                </a:lnTo>
                <a:lnTo>
                  <a:pt x="5479" y="1296"/>
                </a:lnTo>
                <a:lnTo>
                  <a:pt x="5497" y="1309"/>
                </a:lnTo>
                <a:lnTo>
                  <a:pt x="5513" y="1324"/>
                </a:lnTo>
                <a:lnTo>
                  <a:pt x="5529" y="1341"/>
                </a:lnTo>
                <a:lnTo>
                  <a:pt x="5542" y="1359"/>
                </a:lnTo>
                <a:lnTo>
                  <a:pt x="5554" y="1379"/>
                </a:lnTo>
                <a:lnTo>
                  <a:pt x="5564" y="1399"/>
                </a:lnTo>
                <a:lnTo>
                  <a:pt x="5571" y="1420"/>
                </a:lnTo>
                <a:lnTo>
                  <a:pt x="5577" y="1442"/>
                </a:lnTo>
                <a:lnTo>
                  <a:pt x="5580" y="1466"/>
                </a:lnTo>
                <a:lnTo>
                  <a:pt x="5582" y="1489"/>
                </a:lnTo>
                <a:lnTo>
                  <a:pt x="5580" y="1512"/>
                </a:lnTo>
                <a:lnTo>
                  <a:pt x="5577" y="1536"/>
                </a:lnTo>
                <a:lnTo>
                  <a:pt x="5571" y="1558"/>
                </a:lnTo>
                <a:lnTo>
                  <a:pt x="5564" y="1579"/>
                </a:lnTo>
                <a:lnTo>
                  <a:pt x="5554" y="1601"/>
                </a:lnTo>
                <a:lnTo>
                  <a:pt x="5542" y="1619"/>
                </a:lnTo>
                <a:lnTo>
                  <a:pt x="5529" y="1637"/>
                </a:lnTo>
                <a:lnTo>
                  <a:pt x="5513" y="1654"/>
                </a:lnTo>
                <a:lnTo>
                  <a:pt x="5497" y="1669"/>
                </a:lnTo>
                <a:lnTo>
                  <a:pt x="5479" y="1682"/>
                </a:lnTo>
                <a:lnTo>
                  <a:pt x="5460" y="1694"/>
                </a:lnTo>
                <a:lnTo>
                  <a:pt x="5440" y="1704"/>
                </a:lnTo>
                <a:lnTo>
                  <a:pt x="5419" y="1712"/>
                </a:lnTo>
                <a:lnTo>
                  <a:pt x="5396" y="1718"/>
                </a:lnTo>
                <a:lnTo>
                  <a:pt x="5373" y="1721"/>
                </a:lnTo>
                <a:lnTo>
                  <a:pt x="5350" y="1722"/>
                </a:lnTo>
                <a:close/>
                <a:moveTo>
                  <a:pt x="4016" y="2679"/>
                </a:moveTo>
                <a:lnTo>
                  <a:pt x="2045" y="2679"/>
                </a:lnTo>
                <a:lnTo>
                  <a:pt x="2045" y="3023"/>
                </a:lnTo>
                <a:lnTo>
                  <a:pt x="4016" y="3023"/>
                </a:lnTo>
                <a:lnTo>
                  <a:pt x="4016" y="2679"/>
                </a:lnTo>
                <a:close/>
                <a:moveTo>
                  <a:pt x="2045" y="3695"/>
                </a:moveTo>
                <a:lnTo>
                  <a:pt x="4016" y="3695"/>
                </a:lnTo>
                <a:lnTo>
                  <a:pt x="4016" y="3352"/>
                </a:lnTo>
                <a:lnTo>
                  <a:pt x="2045" y="3352"/>
                </a:lnTo>
                <a:lnTo>
                  <a:pt x="2045" y="3695"/>
                </a:lnTo>
                <a:close/>
              </a:path>
            </a:pathLst>
          </a:custGeom>
          <a:solidFill>
            <a:schemeClr val="bg1"/>
          </a:solidFill>
          <a:ln>
            <a:noFill/>
          </a:ln>
          <a:extLst/>
        </p:spPr>
        <p:txBody>
          <a:bodyPr anchor="ctr">
            <a:scene3d>
              <a:camera prst="orthographicFront"/>
              <a:lightRig dir="t" rig="threePt"/>
            </a:scene3d>
            <a:sp3d contourW="12700">
              <a:contourClr>
                <a:srgbClr val="FFFFFF"/>
              </a:contourClr>
            </a:sp3d>
          </a:bodyPr>
          <a:lstStyle/>
          <a:p>
            <a:pPr algn="ctr">
              <a:defRPr/>
            </a:pPr>
            <a:endParaRPr altLang="en-US" lang="zh-CN" sz="1013">
              <a:solidFill>
                <a:srgbClr val="FFFFFF"/>
              </a:solidFill>
            </a:endParaRPr>
          </a:p>
        </p:txBody>
      </p:sp>
      <p:sp>
        <p:nvSpPr>
          <p:cNvPr id="43" name="KSO_Shape"/>
          <p:cNvSpPr/>
          <p:nvPr/>
        </p:nvSpPr>
        <p:spPr bwMode="auto">
          <a:xfrm>
            <a:off x="1986466" y="2087665"/>
            <a:ext cx="723746" cy="538929"/>
          </a:xfrm>
          <a:custGeom>
            <a:gdLst>
              <a:gd fmla="*/ 1239327 w 6190" name="T0"/>
              <a:gd fmla="*/ 156252 h 4291" name="T1"/>
              <a:gd fmla="*/ 1294415 w 6190" name="T2"/>
              <a:gd fmla="*/ 211617 h 4291" name="T3"/>
              <a:gd fmla="*/ 1294415 w 6190" name="T4"/>
              <a:gd fmla="*/ 1106686 h 4291" name="T5"/>
              <a:gd fmla="*/ 790313 w 6190" name="T6"/>
              <a:gd fmla="*/ 1106686 h 4291" name="T7"/>
              <a:gd fmla="*/ 790313 w 6190" name="T8"/>
              <a:gd fmla="*/ 1144518 h 4291" name="T9"/>
              <a:gd fmla="*/ 830321 w 6190" name="T10"/>
              <a:gd fmla="*/ 1150362 h 4291" name="T11"/>
              <a:gd fmla="*/ 870637 w 6190" name="T12"/>
              <a:gd fmla="*/ 1158052 h 4291" name="T13"/>
              <a:gd fmla="*/ 911261 w 6190" name="T14"/>
              <a:gd fmla="*/ 1166972 h 4291" name="T15"/>
              <a:gd fmla="*/ 951577 w 6190" name="T16"/>
              <a:gd fmla="*/ 1177737 h 4291" name="T17"/>
              <a:gd fmla="*/ 991893 w 6190" name="T18"/>
              <a:gd fmla="*/ 1189733 h 4291" name="T19"/>
              <a:gd fmla="*/ 1032208 w 6190" name="T20"/>
              <a:gd fmla="*/ 1203882 h 4291" name="T21"/>
              <a:gd fmla="*/ 1072524 w 6190" name="T22"/>
              <a:gd fmla="*/ 1219569 h 4291" name="T23"/>
              <a:gd fmla="*/ 1112840 w 6190" name="T24"/>
              <a:gd fmla="*/ 1236793 h 4291" name="T25"/>
              <a:gd fmla="*/ 1112840 w 6190" name="T26"/>
              <a:gd fmla="*/ 1319841 h 4291" name="T27"/>
              <a:gd fmla="*/ 194501 w 6190" name="T28"/>
              <a:gd fmla="*/ 1319841 h 4291" name="T29"/>
              <a:gd fmla="*/ 194501 w 6190" name="T30"/>
              <a:gd fmla="*/ 1236793 h 4291" name="T31"/>
              <a:gd fmla="*/ 214197 w 6190" name="T32"/>
              <a:gd fmla="*/ 1228796 h 4291" name="T33"/>
              <a:gd fmla="*/ 252974 w 6190" name="T34"/>
              <a:gd fmla="*/ 1213725 h 4291" name="T35"/>
              <a:gd fmla="*/ 292059 w 6190" name="T36"/>
              <a:gd fmla="*/ 1199883 h 4291" name="T37"/>
              <a:gd fmla="*/ 330836 w 6190" name="T38"/>
              <a:gd fmla="*/ 1187580 h 4291" name="T39"/>
              <a:gd fmla="*/ 370229 w 6190" name="T40"/>
              <a:gd fmla="*/ 1176507 h 4291" name="T41"/>
              <a:gd fmla="*/ 409313 w 6190" name="T42"/>
              <a:gd fmla="*/ 1166664 h 4291" name="T43"/>
              <a:gd fmla="*/ 448090 w 6190" name="T44"/>
              <a:gd fmla="*/ 1158052 h 4291" name="T45"/>
              <a:gd fmla="*/ 487483 w 6190" name="T46"/>
              <a:gd fmla="*/ 1151285 h 4291" name="T47"/>
              <a:gd fmla="*/ 506872 w 6190" name="T48"/>
              <a:gd fmla="*/ 1106686 h 4291" name="T49"/>
              <a:gd fmla="*/ 0 w 6190" name="T50"/>
              <a:gd fmla="*/ 1106686 h 4291" name="T51"/>
              <a:gd fmla="*/ 0 w 6190" name="T52"/>
              <a:gd fmla="*/ 211617 h 4291" name="T53"/>
              <a:gd fmla="*/ 55088 w 6190" name="T54"/>
              <a:gd fmla="*/ 156252 h 4291" name="T55"/>
              <a:gd fmla="*/ 1365814 w 6190" name="T56"/>
              <a:gd fmla="*/ 1319841 h 4291" name="T57"/>
              <a:gd fmla="*/ 1905000 w 6190" name="T58"/>
              <a:gd fmla="*/ 0 h 4291" name="T59"/>
              <a:gd fmla="*/ 1365814 w 6190" name="T60"/>
              <a:gd fmla="*/ 1319841 h 4291" name="T61"/>
              <a:gd fmla="*/ 1433828 w 6190" name="T62"/>
              <a:gd fmla="*/ 115036 h 4291" name="T63"/>
              <a:gd fmla="*/ 1846527 w 6190" name="T64"/>
              <a:gd fmla="*/ 243299 h 4291" name="T65"/>
              <a:gd fmla="*/ 1433828 w 6190" name="T66"/>
              <a:gd fmla="*/ 115036 h 4291" name="T67"/>
              <a:gd fmla="*/ 1433828 w 6190" name="T68"/>
              <a:gd fmla="*/ 315273 h 4291" name="T69"/>
              <a:gd fmla="*/ 1846527 w 6190" name="T70"/>
              <a:gd fmla="*/ 444151 h 4291" name="T71"/>
              <a:gd fmla="*/ 1433828 w 6190" name="T72"/>
              <a:gd fmla="*/ 315273 h 4291" name="T73"/>
              <a:gd fmla="*/ 1431674 w 6190" name="T74"/>
              <a:gd fmla="*/ 553035 h 4291" name="T75"/>
              <a:gd fmla="*/ 1570163 w 6190" name="T76"/>
              <a:gd fmla="*/ 652385 h 4291" name="T77"/>
              <a:gd fmla="*/ 1431674 w 6190" name="T78"/>
              <a:gd fmla="*/ 553035 h 4291" name="T79"/>
              <a:gd fmla="*/ 1431674 w 6190" name="T80"/>
              <a:gd fmla="*/ 712671 h 4291" name="T81"/>
              <a:gd fmla="*/ 1570163 w 6190" name="T82"/>
              <a:gd fmla="*/ 812021 h 4291" name="T83"/>
              <a:gd fmla="*/ 1431674 w 6190" name="T84"/>
              <a:gd fmla="*/ 712671 h 4291" name="T85"/>
              <a:gd fmla="*/ 1183931 w 6190" name="T86"/>
              <a:gd fmla="*/ 266983 h 4291" name="T87"/>
              <a:gd fmla="*/ 110484 w 6190" name="T88"/>
              <a:gd fmla="*/ 995956 h 4291" name="T89"/>
              <a:gd fmla="*/ 1183931 w 6190" name="T90"/>
              <a:gd fmla="*/ 266983 h 4291"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b="b" l="0" r="r" t="0"/>
            <a:pathLst>
              <a:path h="4291" w="6190">
                <a:moveTo>
                  <a:pt x="179" y="508"/>
                </a:moveTo>
                <a:lnTo>
                  <a:pt x="4027" y="508"/>
                </a:lnTo>
                <a:lnTo>
                  <a:pt x="4206" y="508"/>
                </a:lnTo>
                <a:lnTo>
                  <a:pt x="4206" y="688"/>
                </a:lnTo>
                <a:lnTo>
                  <a:pt x="4206" y="3418"/>
                </a:lnTo>
                <a:lnTo>
                  <a:pt x="4206" y="3598"/>
                </a:lnTo>
                <a:lnTo>
                  <a:pt x="4027" y="3598"/>
                </a:lnTo>
                <a:lnTo>
                  <a:pt x="2568" y="3598"/>
                </a:lnTo>
                <a:lnTo>
                  <a:pt x="2568" y="3721"/>
                </a:lnTo>
                <a:lnTo>
                  <a:pt x="2634" y="3731"/>
                </a:lnTo>
                <a:lnTo>
                  <a:pt x="2698" y="3740"/>
                </a:lnTo>
                <a:lnTo>
                  <a:pt x="2764" y="3752"/>
                </a:lnTo>
                <a:lnTo>
                  <a:pt x="2829" y="3765"/>
                </a:lnTo>
                <a:lnTo>
                  <a:pt x="2895" y="3779"/>
                </a:lnTo>
                <a:lnTo>
                  <a:pt x="2961" y="3794"/>
                </a:lnTo>
                <a:lnTo>
                  <a:pt x="3026" y="3811"/>
                </a:lnTo>
                <a:lnTo>
                  <a:pt x="3092" y="3829"/>
                </a:lnTo>
                <a:lnTo>
                  <a:pt x="3157" y="3848"/>
                </a:lnTo>
                <a:lnTo>
                  <a:pt x="3223" y="3868"/>
                </a:lnTo>
                <a:lnTo>
                  <a:pt x="3288" y="3891"/>
                </a:lnTo>
                <a:lnTo>
                  <a:pt x="3354" y="3914"/>
                </a:lnTo>
                <a:lnTo>
                  <a:pt x="3419" y="3938"/>
                </a:lnTo>
                <a:lnTo>
                  <a:pt x="3485" y="3965"/>
                </a:lnTo>
                <a:lnTo>
                  <a:pt x="3550" y="3993"/>
                </a:lnTo>
                <a:lnTo>
                  <a:pt x="3616" y="4021"/>
                </a:lnTo>
                <a:lnTo>
                  <a:pt x="3616" y="4291"/>
                </a:lnTo>
                <a:lnTo>
                  <a:pt x="632" y="4291"/>
                </a:lnTo>
                <a:lnTo>
                  <a:pt x="632" y="4021"/>
                </a:lnTo>
                <a:lnTo>
                  <a:pt x="696" y="3995"/>
                </a:lnTo>
                <a:lnTo>
                  <a:pt x="758" y="3970"/>
                </a:lnTo>
                <a:lnTo>
                  <a:pt x="822" y="3946"/>
                </a:lnTo>
                <a:lnTo>
                  <a:pt x="885" y="3924"/>
                </a:lnTo>
                <a:lnTo>
                  <a:pt x="949" y="3901"/>
                </a:lnTo>
                <a:lnTo>
                  <a:pt x="1013" y="3881"/>
                </a:lnTo>
                <a:lnTo>
                  <a:pt x="1075" y="3861"/>
                </a:lnTo>
                <a:lnTo>
                  <a:pt x="1139" y="3843"/>
                </a:lnTo>
                <a:lnTo>
                  <a:pt x="1203" y="3825"/>
                </a:lnTo>
                <a:lnTo>
                  <a:pt x="1266" y="3809"/>
                </a:lnTo>
                <a:lnTo>
                  <a:pt x="1330" y="3793"/>
                </a:lnTo>
                <a:lnTo>
                  <a:pt x="1394" y="3779"/>
                </a:lnTo>
                <a:lnTo>
                  <a:pt x="1456" y="3765"/>
                </a:lnTo>
                <a:lnTo>
                  <a:pt x="1520" y="3753"/>
                </a:lnTo>
                <a:lnTo>
                  <a:pt x="1584" y="3743"/>
                </a:lnTo>
                <a:lnTo>
                  <a:pt x="1647" y="3733"/>
                </a:lnTo>
                <a:lnTo>
                  <a:pt x="1647" y="3598"/>
                </a:lnTo>
                <a:lnTo>
                  <a:pt x="179" y="3598"/>
                </a:lnTo>
                <a:lnTo>
                  <a:pt x="0" y="3598"/>
                </a:lnTo>
                <a:lnTo>
                  <a:pt x="0" y="3418"/>
                </a:lnTo>
                <a:lnTo>
                  <a:pt x="0" y="688"/>
                </a:lnTo>
                <a:lnTo>
                  <a:pt x="0" y="508"/>
                </a:lnTo>
                <a:lnTo>
                  <a:pt x="179" y="508"/>
                </a:lnTo>
                <a:close/>
                <a:moveTo>
                  <a:pt x="4438" y="4291"/>
                </a:moveTo>
                <a:lnTo>
                  <a:pt x="6190" y="4291"/>
                </a:lnTo>
                <a:lnTo>
                  <a:pt x="6190" y="0"/>
                </a:lnTo>
                <a:lnTo>
                  <a:pt x="4438" y="0"/>
                </a:lnTo>
                <a:lnTo>
                  <a:pt x="4438" y="4291"/>
                </a:lnTo>
                <a:close/>
                <a:moveTo>
                  <a:pt x="4659" y="374"/>
                </a:moveTo>
                <a:lnTo>
                  <a:pt x="6000" y="374"/>
                </a:lnTo>
                <a:lnTo>
                  <a:pt x="6000" y="791"/>
                </a:lnTo>
                <a:lnTo>
                  <a:pt x="4659" y="791"/>
                </a:lnTo>
                <a:lnTo>
                  <a:pt x="4659" y="374"/>
                </a:lnTo>
                <a:close/>
                <a:moveTo>
                  <a:pt x="4659" y="1025"/>
                </a:moveTo>
                <a:lnTo>
                  <a:pt x="6000" y="1025"/>
                </a:lnTo>
                <a:lnTo>
                  <a:pt x="6000" y="1444"/>
                </a:lnTo>
                <a:lnTo>
                  <a:pt x="4659" y="1444"/>
                </a:lnTo>
                <a:lnTo>
                  <a:pt x="4659" y="1025"/>
                </a:lnTo>
                <a:close/>
                <a:moveTo>
                  <a:pt x="4652" y="1798"/>
                </a:moveTo>
                <a:lnTo>
                  <a:pt x="5102" y="1798"/>
                </a:lnTo>
                <a:lnTo>
                  <a:pt x="5102" y="2121"/>
                </a:lnTo>
                <a:lnTo>
                  <a:pt x="4652" y="2121"/>
                </a:lnTo>
                <a:lnTo>
                  <a:pt x="4652" y="1798"/>
                </a:lnTo>
                <a:close/>
                <a:moveTo>
                  <a:pt x="4652" y="2317"/>
                </a:moveTo>
                <a:lnTo>
                  <a:pt x="5102" y="2317"/>
                </a:lnTo>
                <a:lnTo>
                  <a:pt x="5102" y="2640"/>
                </a:lnTo>
                <a:lnTo>
                  <a:pt x="4652" y="2640"/>
                </a:lnTo>
                <a:lnTo>
                  <a:pt x="4652" y="2317"/>
                </a:lnTo>
                <a:close/>
                <a:moveTo>
                  <a:pt x="3847" y="868"/>
                </a:moveTo>
                <a:lnTo>
                  <a:pt x="359" y="868"/>
                </a:lnTo>
                <a:lnTo>
                  <a:pt x="359" y="3238"/>
                </a:lnTo>
                <a:lnTo>
                  <a:pt x="3847" y="3238"/>
                </a:lnTo>
                <a:lnTo>
                  <a:pt x="3847" y="868"/>
                </a:lnTo>
                <a:close/>
              </a:path>
            </a:pathLst>
          </a:custGeom>
          <a:solidFill>
            <a:schemeClr val="bg1"/>
          </a:solidFill>
          <a:ln>
            <a:noFill/>
          </a:ln>
          <a:extLst/>
        </p:spPr>
        <p:txBody>
          <a:bodyPr anchor="ctr">
            <a:scene3d>
              <a:camera prst="orthographicFront"/>
              <a:lightRig dir="t" rig="threePt"/>
            </a:scene3d>
            <a:sp3d contourW="12700">
              <a:contourClr>
                <a:srgbClr val="FFFFFF"/>
              </a:contourClr>
            </a:sp3d>
          </a:bodyPr>
          <a:lstStyle/>
          <a:p>
            <a:pPr algn="ctr">
              <a:defRPr/>
            </a:pPr>
            <a:endParaRPr altLang="en-US" lang="zh-CN" sz="1013">
              <a:solidFill>
                <a:srgbClr val="FFFFFF"/>
              </a:solidFill>
            </a:endParaRPr>
          </a:p>
        </p:txBody>
      </p:sp>
    </p:spTree>
    <p:extLst>
      <p:ext uri="{BB962C8B-B14F-4D97-AF65-F5344CB8AC3E}">
        <p14:creationId val="3093633144"/>
      </p:ext>
    </p:extLst>
  </p:cSld>
  <p:clrMapOvr>
    <a:masterClrMapping/>
  </p:clrMapOvr>
  <p:transition advTm="8000" spd="slow">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47" presetSubtype="0">
                                  <p:stCondLst>
                                    <p:cond delay="0"/>
                                  </p:stCondLst>
                                  <p:childTnLst>
                                    <p:set>
                                      <p:cBhvr>
                                        <p:cTn dur="1" fill="hold" id="6">
                                          <p:stCondLst>
                                            <p:cond delay="0"/>
                                          </p:stCondLst>
                                        </p:cTn>
                                        <p:tgtEl>
                                          <p:spTgt spid="41"/>
                                        </p:tgtEl>
                                        <p:attrNameLst>
                                          <p:attrName>style.visibility</p:attrName>
                                        </p:attrNameLst>
                                      </p:cBhvr>
                                      <p:to>
                                        <p:strVal val="visible"/>
                                      </p:to>
                                    </p:set>
                                    <p:animEffect filter="fade" transition="in">
                                      <p:cBhvr>
                                        <p:cTn dur="1000" id="7"/>
                                        <p:tgtEl>
                                          <p:spTgt spid="41"/>
                                        </p:tgtEl>
                                      </p:cBhvr>
                                    </p:animEffect>
                                    <p:anim calcmode="lin" valueType="num">
                                      <p:cBhvr>
                                        <p:cTn dur="1000" fill="hold" id="8"/>
                                        <p:tgtEl>
                                          <p:spTgt spid="41"/>
                                        </p:tgtEl>
                                        <p:attrNameLst>
                                          <p:attrName>ppt_x</p:attrName>
                                        </p:attrNameLst>
                                      </p:cBhvr>
                                      <p:tavLst>
                                        <p:tav tm="0">
                                          <p:val>
                                            <p:strVal val="#ppt_x"/>
                                          </p:val>
                                        </p:tav>
                                        <p:tav tm="100000">
                                          <p:val>
                                            <p:strVal val="#ppt_x"/>
                                          </p:val>
                                        </p:tav>
                                      </p:tavLst>
                                    </p:anim>
                                    <p:anim calcmode="lin" valueType="num">
                                      <p:cBhvr>
                                        <p:cTn dur="1000" fill="hold" id="9"/>
                                        <p:tgtEl>
                                          <p:spTgt spid="41"/>
                                        </p:tgtEl>
                                        <p:attrNameLst>
                                          <p:attrName>ppt_y</p:attrName>
                                        </p:attrNameLst>
                                      </p:cBhvr>
                                      <p:tavLst>
                                        <p:tav tm="0">
                                          <p:val>
                                            <p:strVal val="#ppt_y-.1"/>
                                          </p:val>
                                        </p:tav>
                                        <p:tav tm="100000">
                                          <p:val>
                                            <p:strVal val="#ppt_y"/>
                                          </p:val>
                                        </p:tav>
                                      </p:tavLst>
                                    </p:anim>
                                  </p:childTnLst>
                                </p:cTn>
                              </p:par>
                              <p:par>
                                <p:cTn fill="hold" grpId="0" id="10" nodeType="withEffect" presetClass="entr" presetID="47" presetSubtype="0">
                                  <p:stCondLst>
                                    <p:cond delay="0"/>
                                  </p:stCondLst>
                                  <p:childTnLst>
                                    <p:set>
                                      <p:cBhvr>
                                        <p:cTn dur="1" fill="hold" id="11">
                                          <p:stCondLst>
                                            <p:cond delay="0"/>
                                          </p:stCondLst>
                                        </p:cTn>
                                        <p:tgtEl>
                                          <p:spTgt spid="43"/>
                                        </p:tgtEl>
                                        <p:attrNameLst>
                                          <p:attrName>style.visibility</p:attrName>
                                        </p:attrNameLst>
                                      </p:cBhvr>
                                      <p:to>
                                        <p:strVal val="visible"/>
                                      </p:to>
                                    </p:set>
                                    <p:animEffect filter="fade" transition="in">
                                      <p:cBhvr>
                                        <p:cTn dur="1000" id="12"/>
                                        <p:tgtEl>
                                          <p:spTgt spid="43"/>
                                        </p:tgtEl>
                                      </p:cBhvr>
                                    </p:animEffect>
                                    <p:anim calcmode="lin" valueType="num">
                                      <p:cBhvr>
                                        <p:cTn dur="1000" fill="hold" id="13"/>
                                        <p:tgtEl>
                                          <p:spTgt spid="43"/>
                                        </p:tgtEl>
                                        <p:attrNameLst>
                                          <p:attrName>ppt_x</p:attrName>
                                        </p:attrNameLst>
                                      </p:cBhvr>
                                      <p:tavLst>
                                        <p:tav tm="0">
                                          <p:val>
                                            <p:strVal val="#ppt_x"/>
                                          </p:val>
                                        </p:tav>
                                        <p:tav tm="100000">
                                          <p:val>
                                            <p:strVal val="#ppt_x"/>
                                          </p:val>
                                        </p:tav>
                                      </p:tavLst>
                                    </p:anim>
                                    <p:anim calcmode="lin" valueType="num">
                                      <p:cBhvr>
                                        <p:cTn dur="1000" fill="hold" id="14"/>
                                        <p:tgtEl>
                                          <p:spTgt spid="43"/>
                                        </p:tgtEl>
                                        <p:attrNameLst>
                                          <p:attrName>ppt_y</p:attrName>
                                        </p:attrNameLst>
                                      </p:cBhvr>
                                      <p:tavLst>
                                        <p:tav tm="0">
                                          <p:val>
                                            <p:strVal val="#ppt_y-.1"/>
                                          </p:val>
                                        </p:tav>
                                        <p:tav tm="100000">
                                          <p:val>
                                            <p:strVal val="#ppt_y"/>
                                          </p:val>
                                        </p:tav>
                                      </p:tavLst>
                                    </p:anim>
                                  </p:childTnLst>
                                </p:cTn>
                              </p:par>
                              <p:par>
                                <p:cTn fill="hold" grpId="0" id="15" nodeType="withEffect" presetClass="entr" presetID="47" presetSubtype="0">
                                  <p:stCondLst>
                                    <p:cond delay="0"/>
                                  </p:stCondLst>
                                  <p:childTnLst>
                                    <p:set>
                                      <p:cBhvr>
                                        <p:cTn dur="1" fill="hold" id="16">
                                          <p:stCondLst>
                                            <p:cond delay="0"/>
                                          </p:stCondLst>
                                        </p:cTn>
                                        <p:tgtEl>
                                          <p:spTgt spid="27"/>
                                        </p:tgtEl>
                                        <p:attrNameLst>
                                          <p:attrName>style.visibility</p:attrName>
                                        </p:attrNameLst>
                                      </p:cBhvr>
                                      <p:to>
                                        <p:strVal val="visible"/>
                                      </p:to>
                                    </p:set>
                                    <p:animEffect filter="fade" transition="in">
                                      <p:cBhvr>
                                        <p:cTn dur="1000" id="17"/>
                                        <p:tgtEl>
                                          <p:spTgt spid="27"/>
                                        </p:tgtEl>
                                      </p:cBhvr>
                                    </p:animEffect>
                                    <p:anim calcmode="lin" valueType="num">
                                      <p:cBhvr>
                                        <p:cTn dur="1000" fill="hold" id="18"/>
                                        <p:tgtEl>
                                          <p:spTgt spid="27"/>
                                        </p:tgtEl>
                                        <p:attrNameLst>
                                          <p:attrName>ppt_x</p:attrName>
                                        </p:attrNameLst>
                                      </p:cBhvr>
                                      <p:tavLst>
                                        <p:tav tm="0">
                                          <p:val>
                                            <p:strVal val="#ppt_x"/>
                                          </p:val>
                                        </p:tav>
                                        <p:tav tm="100000">
                                          <p:val>
                                            <p:strVal val="#ppt_x"/>
                                          </p:val>
                                        </p:tav>
                                      </p:tavLst>
                                    </p:anim>
                                    <p:anim calcmode="lin" valueType="num">
                                      <p:cBhvr>
                                        <p:cTn dur="1000" fill="hold" id="19"/>
                                        <p:tgtEl>
                                          <p:spTgt spid="27"/>
                                        </p:tgtEl>
                                        <p:attrNameLst>
                                          <p:attrName>ppt_y</p:attrName>
                                        </p:attrNameLst>
                                      </p:cBhvr>
                                      <p:tavLst>
                                        <p:tav tm="0">
                                          <p:val>
                                            <p:strVal val="#ppt_y-.1"/>
                                          </p:val>
                                        </p:tav>
                                        <p:tav tm="100000">
                                          <p:val>
                                            <p:strVal val="#ppt_y"/>
                                          </p:val>
                                        </p:tav>
                                      </p:tavLst>
                                    </p:anim>
                                  </p:childTnLst>
                                </p:cTn>
                              </p:par>
                              <p:par>
                                <p:cTn fill="hold" grpId="0" id="20" nodeType="withEffect" presetClass="entr" presetID="47" presetSubtype="0">
                                  <p:stCondLst>
                                    <p:cond delay="0"/>
                                  </p:stCondLst>
                                  <p:childTnLst>
                                    <p:set>
                                      <p:cBhvr>
                                        <p:cTn dur="1" fill="hold" id="21">
                                          <p:stCondLst>
                                            <p:cond delay="0"/>
                                          </p:stCondLst>
                                        </p:cTn>
                                        <p:tgtEl>
                                          <p:spTgt spid="26"/>
                                        </p:tgtEl>
                                        <p:attrNameLst>
                                          <p:attrName>style.visibility</p:attrName>
                                        </p:attrNameLst>
                                      </p:cBhvr>
                                      <p:to>
                                        <p:strVal val="visible"/>
                                      </p:to>
                                    </p:set>
                                    <p:animEffect filter="fade" transition="in">
                                      <p:cBhvr>
                                        <p:cTn dur="1000" id="22"/>
                                        <p:tgtEl>
                                          <p:spTgt spid="26"/>
                                        </p:tgtEl>
                                      </p:cBhvr>
                                    </p:animEffect>
                                    <p:anim calcmode="lin" valueType="num">
                                      <p:cBhvr>
                                        <p:cTn dur="1000" fill="hold" id="23"/>
                                        <p:tgtEl>
                                          <p:spTgt spid="26"/>
                                        </p:tgtEl>
                                        <p:attrNameLst>
                                          <p:attrName>ppt_x</p:attrName>
                                        </p:attrNameLst>
                                      </p:cBhvr>
                                      <p:tavLst>
                                        <p:tav tm="0">
                                          <p:val>
                                            <p:strVal val="#ppt_x"/>
                                          </p:val>
                                        </p:tav>
                                        <p:tav tm="100000">
                                          <p:val>
                                            <p:strVal val="#ppt_x"/>
                                          </p:val>
                                        </p:tav>
                                      </p:tavLst>
                                    </p:anim>
                                    <p:anim calcmode="lin" valueType="num">
                                      <p:cBhvr>
                                        <p:cTn dur="1000" fill="hold" id="24"/>
                                        <p:tgtEl>
                                          <p:spTgt spid="26"/>
                                        </p:tgtEl>
                                        <p:attrNameLst>
                                          <p:attrName>ppt_y</p:attrName>
                                        </p:attrNameLst>
                                      </p:cBhvr>
                                      <p:tavLst>
                                        <p:tav tm="0">
                                          <p:val>
                                            <p:strVal val="#ppt_y-.1"/>
                                          </p:val>
                                        </p:tav>
                                        <p:tav tm="100000">
                                          <p:val>
                                            <p:strVal val="#ppt_y"/>
                                          </p:val>
                                        </p:tav>
                                      </p:tavLst>
                                    </p:anim>
                                  </p:childTnLst>
                                </p:cTn>
                              </p:par>
                            </p:childTnLst>
                          </p:cTn>
                        </p:par>
                        <p:par>
                          <p:cTn fill="hold" id="25" nodeType="afterGroup">
                            <p:stCondLst>
                              <p:cond delay="1000"/>
                            </p:stCondLst>
                            <p:childTnLst>
                              <p:par>
                                <p:cTn fill="hold" grpId="0" id="26" nodeType="afterEffect" presetClass="entr" presetID="42" presetSubtype="0">
                                  <p:stCondLst>
                                    <p:cond delay="0"/>
                                  </p:stCondLst>
                                  <p:childTnLst>
                                    <p:set>
                                      <p:cBhvr>
                                        <p:cTn dur="1" fill="hold" id="27">
                                          <p:stCondLst>
                                            <p:cond delay="0"/>
                                          </p:stCondLst>
                                        </p:cTn>
                                        <p:tgtEl>
                                          <p:spTgt spid="32"/>
                                        </p:tgtEl>
                                        <p:attrNameLst>
                                          <p:attrName>style.visibility</p:attrName>
                                        </p:attrNameLst>
                                      </p:cBhvr>
                                      <p:to>
                                        <p:strVal val="visible"/>
                                      </p:to>
                                    </p:set>
                                    <p:animEffect filter="fade" transition="in">
                                      <p:cBhvr>
                                        <p:cTn dur="1000" id="28"/>
                                        <p:tgtEl>
                                          <p:spTgt spid="32"/>
                                        </p:tgtEl>
                                      </p:cBhvr>
                                    </p:animEffect>
                                    <p:anim calcmode="lin" valueType="num">
                                      <p:cBhvr>
                                        <p:cTn dur="1000" fill="hold" id="29"/>
                                        <p:tgtEl>
                                          <p:spTgt spid="32"/>
                                        </p:tgtEl>
                                        <p:attrNameLst>
                                          <p:attrName>ppt_x</p:attrName>
                                        </p:attrNameLst>
                                      </p:cBhvr>
                                      <p:tavLst>
                                        <p:tav tm="0">
                                          <p:val>
                                            <p:strVal val="#ppt_x"/>
                                          </p:val>
                                        </p:tav>
                                        <p:tav tm="100000">
                                          <p:val>
                                            <p:strVal val="#ppt_x"/>
                                          </p:val>
                                        </p:tav>
                                      </p:tavLst>
                                    </p:anim>
                                    <p:anim calcmode="lin" valueType="num">
                                      <p:cBhvr>
                                        <p:cTn dur="1000" fill="hold" id="30"/>
                                        <p:tgtEl>
                                          <p:spTgt spid="32"/>
                                        </p:tgtEl>
                                        <p:attrNameLst>
                                          <p:attrName>ppt_y</p:attrName>
                                        </p:attrNameLst>
                                      </p:cBhvr>
                                      <p:tavLst>
                                        <p:tav tm="0">
                                          <p:val>
                                            <p:strVal val="#ppt_y+.1"/>
                                          </p:val>
                                        </p:tav>
                                        <p:tav tm="100000">
                                          <p:val>
                                            <p:strVal val="#ppt_y"/>
                                          </p:val>
                                        </p:tav>
                                      </p:tavLst>
                                    </p:anim>
                                  </p:childTnLst>
                                </p:cTn>
                              </p:par>
                              <p:par>
                                <p:cTn fill="hold" grpId="0" id="31" nodeType="withEffect" presetClass="entr" presetID="42" presetSubtype="0">
                                  <p:stCondLst>
                                    <p:cond delay="0"/>
                                  </p:stCondLst>
                                  <p:childTnLst>
                                    <p:set>
                                      <p:cBhvr>
                                        <p:cTn dur="1" fill="hold" id="32">
                                          <p:stCondLst>
                                            <p:cond delay="0"/>
                                          </p:stCondLst>
                                        </p:cTn>
                                        <p:tgtEl>
                                          <p:spTgt spid="42"/>
                                        </p:tgtEl>
                                        <p:attrNameLst>
                                          <p:attrName>style.visibility</p:attrName>
                                        </p:attrNameLst>
                                      </p:cBhvr>
                                      <p:to>
                                        <p:strVal val="visible"/>
                                      </p:to>
                                    </p:set>
                                    <p:animEffect filter="fade" transition="in">
                                      <p:cBhvr>
                                        <p:cTn dur="1000" id="33"/>
                                        <p:tgtEl>
                                          <p:spTgt spid="42"/>
                                        </p:tgtEl>
                                      </p:cBhvr>
                                    </p:animEffect>
                                    <p:anim calcmode="lin" valueType="num">
                                      <p:cBhvr>
                                        <p:cTn dur="1000" fill="hold" id="34"/>
                                        <p:tgtEl>
                                          <p:spTgt spid="42"/>
                                        </p:tgtEl>
                                        <p:attrNameLst>
                                          <p:attrName>ppt_x</p:attrName>
                                        </p:attrNameLst>
                                      </p:cBhvr>
                                      <p:tavLst>
                                        <p:tav tm="0">
                                          <p:val>
                                            <p:strVal val="#ppt_x"/>
                                          </p:val>
                                        </p:tav>
                                        <p:tav tm="100000">
                                          <p:val>
                                            <p:strVal val="#ppt_x"/>
                                          </p:val>
                                        </p:tav>
                                      </p:tavLst>
                                    </p:anim>
                                    <p:anim calcmode="lin" valueType="num">
                                      <p:cBhvr>
                                        <p:cTn dur="1000" fill="hold" id="35"/>
                                        <p:tgtEl>
                                          <p:spTgt spid="42"/>
                                        </p:tgtEl>
                                        <p:attrNameLst>
                                          <p:attrName>ppt_y</p:attrName>
                                        </p:attrNameLst>
                                      </p:cBhvr>
                                      <p:tavLst>
                                        <p:tav tm="0">
                                          <p:val>
                                            <p:strVal val="#ppt_y+.1"/>
                                          </p:val>
                                        </p:tav>
                                        <p:tav tm="100000">
                                          <p:val>
                                            <p:strVal val="#ppt_y"/>
                                          </p:val>
                                        </p:tav>
                                      </p:tavLst>
                                    </p:anim>
                                  </p:childTnLst>
                                </p:cTn>
                              </p:par>
                              <p:par>
                                <p:cTn fill="hold" grpId="0" id="36" nodeType="withEffect" presetClass="entr" presetID="42" presetSubtype="0">
                                  <p:stCondLst>
                                    <p:cond delay="0"/>
                                  </p:stCondLst>
                                  <p:childTnLst>
                                    <p:set>
                                      <p:cBhvr>
                                        <p:cTn dur="1" fill="hold" id="37">
                                          <p:stCondLst>
                                            <p:cond delay="0"/>
                                          </p:stCondLst>
                                        </p:cTn>
                                        <p:tgtEl>
                                          <p:spTgt spid="25"/>
                                        </p:tgtEl>
                                        <p:attrNameLst>
                                          <p:attrName>style.visibility</p:attrName>
                                        </p:attrNameLst>
                                      </p:cBhvr>
                                      <p:to>
                                        <p:strVal val="visible"/>
                                      </p:to>
                                    </p:set>
                                    <p:animEffect filter="fade" transition="in">
                                      <p:cBhvr>
                                        <p:cTn dur="1000" id="38"/>
                                        <p:tgtEl>
                                          <p:spTgt spid="25"/>
                                        </p:tgtEl>
                                      </p:cBhvr>
                                    </p:animEffect>
                                    <p:anim calcmode="lin" valueType="num">
                                      <p:cBhvr>
                                        <p:cTn dur="1000" fill="hold" id="39"/>
                                        <p:tgtEl>
                                          <p:spTgt spid="25"/>
                                        </p:tgtEl>
                                        <p:attrNameLst>
                                          <p:attrName>ppt_x</p:attrName>
                                        </p:attrNameLst>
                                      </p:cBhvr>
                                      <p:tavLst>
                                        <p:tav tm="0">
                                          <p:val>
                                            <p:strVal val="#ppt_x"/>
                                          </p:val>
                                        </p:tav>
                                        <p:tav tm="100000">
                                          <p:val>
                                            <p:strVal val="#ppt_x"/>
                                          </p:val>
                                        </p:tav>
                                      </p:tavLst>
                                    </p:anim>
                                    <p:anim calcmode="lin" valueType="num">
                                      <p:cBhvr>
                                        <p:cTn dur="1000" fill="hold" id="40"/>
                                        <p:tgtEl>
                                          <p:spTgt spid="25"/>
                                        </p:tgtEl>
                                        <p:attrNameLst>
                                          <p:attrName>ppt_y</p:attrName>
                                        </p:attrNameLst>
                                      </p:cBhvr>
                                      <p:tavLst>
                                        <p:tav tm="0">
                                          <p:val>
                                            <p:strVal val="#ppt_y+.1"/>
                                          </p:val>
                                        </p:tav>
                                        <p:tav tm="100000">
                                          <p:val>
                                            <p:strVal val="#ppt_y"/>
                                          </p:val>
                                        </p:tav>
                                      </p:tavLst>
                                    </p:anim>
                                  </p:childTnLst>
                                </p:cTn>
                              </p:par>
                              <p:par>
                                <p:cTn fill="hold" grpId="0" id="41" nodeType="withEffect" presetClass="entr" presetID="42" presetSubtype="0">
                                  <p:stCondLst>
                                    <p:cond delay="0"/>
                                  </p:stCondLst>
                                  <p:childTnLst>
                                    <p:set>
                                      <p:cBhvr>
                                        <p:cTn dur="1" fill="hold" id="42">
                                          <p:stCondLst>
                                            <p:cond delay="0"/>
                                          </p:stCondLst>
                                        </p:cTn>
                                        <p:tgtEl>
                                          <p:spTgt spid="24"/>
                                        </p:tgtEl>
                                        <p:attrNameLst>
                                          <p:attrName>style.visibility</p:attrName>
                                        </p:attrNameLst>
                                      </p:cBhvr>
                                      <p:to>
                                        <p:strVal val="visible"/>
                                      </p:to>
                                    </p:set>
                                    <p:animEffect filter="fade" transition="in">
                                      <p:cBhvr>
                                        <p:cTn dur="1000" id="43"/>
                                        <p:tgtEl>
                                          <p:spTgt spid="24"/>
                                        </p:tgtEl>
                                      </p:cBhvr>
                                    </p:animEffect>
                                    <p:anim calcmode="lin" valueType="num">
                                      <p:cBhvr>
                                        <p:cTn dur="1000" fill="hold" id="44"/>
                                        <p:tgtEl>
                                          <p:spTgt spid="24"/>
                                        </p:tgtEl>
                                        <p:attrNameLst>
                                          <p:attrName>ppt_x</p:attrName>
                                        </p:attrNameLst>
                                      </p:cBhvr>
                                      <p:tavLst>
                                        <p:tav tm="0">
                                          <p:val>
                                            <p:strVal val="#ppt_x"/>
                                          </p:val>
                                        </p:tav>
                                        <p:tav tm="100000">
                                          <p:val>
                                            <p:strVal val="#ppt_x"/>
                                          </p:val>
                                        </p:tav>
                                      </p:tavLst>
                                    </p:anim>
                                    <p:anim calcmode="lin" valueType="num">
                                      <p:cBhvr>
                                        <p:cTn dur="1000" fill="hold" id="45"/>
                                        <p:tgtEl>
                                          <p:spTgt spid="24"/>
                                        </p:tgtEl>
                                        <p:attrNameLst>
                                          <p:attrName>ppt_y</p:attrName>
                                        </p:attrNameLst>
                                      </p:cBhvr>
                                      <p:tavLst>
                                        <p:tav tm="0">
                                          <p:val>
                                            <p:strVal val="#ppt_y+.1"/>
                                          </p:val>
                                        </p:tav>
                                        <p:tav tm="100000">
                                          <p:val>
                                            <p:strVal val="#ppt_y"/>
                                          </p:val>
                                        </p:tav>
                                      </p:tavLst>
                                    </p:anim>
                                  </p:childTnLst>
                                </p:cTn>
                              </p:par>
                            </p:childTnLst>
                          </p:cTn>
                        </p:par>
                        <p:par>
                          <p:cTn fill="hold" id="46" nodeType="afterGroup">
                            <p:stCondLst>
                              <p:cond delay="2000"/>
                            </p:stCondLst>
                            <p:childTnLst>
                              <p:par>
                                <p:cTn fill="hold" grpId="0" id="47" nodeType="afterEffect" presetClass="entr" presetID="2" presetSubtype="9">
                                  <p:stCondLst>
                                    <p:cond delay="0"/>
                                  </p:stCondLst>
                                  <p:childTnLst>
                                    <p:set>
                                      <p:cBhvr>
                                        <p:cTn dur="1" fill="hold" id="48">
                                          <p:stCondLst>
                                            <p:cond delay="0"/>
                                          </p:stCondLst>
                                        </p:cTn>
                                        <p:tgtEl>
                                          <p:spTgt spid="28"/>
                                        </p:tgtEl>
                                        <p:attrNameLst>
                                          <p:attrName>style.visibility</p:attrName>
                                        </p:attrNameLst>
                                      </p:cBhvr>
                                      <p:to>
                                        <p:strVal val="visible"/>
                                      </p:to>
                                    </p:set>
                                    <p:anim calcmode="lin" valueType="num">
                                      <p:cBhvr additive="base">
                                        <p:cTn dur="500" fill="hold" id="49"/>
                                        <p:tgtEl>
                                          <p:spTgt spid="28"/>
                                        </p:tgtEl>
                                        <p:attrNameLst>
                                          <p:attrName>ppt_x</p:attrName>
                                        </p:attrNameLst>
                                      </p:cBhvr>
                                      <p:tavLst>
                                        <p:tav tm="0">
                                          <p:val>
                                            <p:strVal val="0-#ppt_w/2"/>
                                          </p:val>
                                        </p:tav>
                                        <p:tav tm="100000">
                                          <p:val>
                                            <p:strVal val="#ppt_x"/>
                                          </p:val>
                                        </p:tav>
                                      </p:tavLst>
                                    </p:anim>
                                    <p:anim calcmode="lin" valueType="num">
                                      <p:cBhvr additive="base">
                                        <p:cTn dur="500" fill="hold" id="50"/>
                                        <p:tgtEl>
                                          <p:spTgt spid="28"/>
                                        </p:tgtEl>
                                        <p:attrNameLst>
                                          <p:attrName>ppt_y</p:attrName>
                                        </p:attrNameLst>
                                      </p:cBhvr>
                                      <p:tavLst>
                                        <p:tav tm="0">
                                          <p:val>
                                            <p:strVal val="0-#ppt_h/2"/>
                                          </p:val>
                                        </p:tav>
                                        <p:tav tm="100000">
                                          <p:val>
                                            <p:strVal val="#ppt_y"/>
                                          </p:val>
                                        </p:tav>
                                      </p:tavLst>
                                    </p:anim>
                                  </p:childTnLst>
                                </p:cTn>
                              </p:par>
                              <p:par>
                                <p:cTn fill="hold" grpId="0" id="51" nodeType="withEffect" presetClass="entr" presetID="2" presetSubtype="3">
                                  <p:stCondLst>
                                    <p:cond delay="0"/>
                                  </p:stCondLst>
                                  <p:childTnLst>
                                    <p:set>
                                      <p:cBhvr>
                                        <p:cTn dur="1" fill="hold" id="52">
                                          <p:stCondLst>
                                            <p:cond delay="0"/>
                                          </p:stCondLst>
                                        </p:cTn>
                                        <p:tgtEl>
                                          <p:spTgt spid="29"/>
                                        </p:tgtEl>
                                        <p:attrNameLst>
                                          <p:attrName>style.visibility</p:attrName>
                                        </p:attrNameLst>
                                      </p:cBhvr>
                                      <p:to>
                                        <p:strVal val="visible"/>
                                      </p:to>
                                    </p:set>
                                    <p:anim calcmode="lin" valueType="num">
                                      <p:cBhvr additive="base">
                                        <p:cTn dur="500" fill="hold" id="53"/>
                                        <p:tgtEl>
                                          <p:spTgt spid="29"/>
                                        </p:tgtEl>
                                        <p:attrNameLst>
                                          <p:attrName>ppt_x</p:attrName>
                                        </p:attrNameLst>
                                      </p:cBhvr>
                                      <p:tavLst>
                                        <p:tav tm="0">
                                          <p:val>
                                            <p:strVal val="1+#ppt_w/2"/>
                                          </p:val>
                                        </p:tav>
                                        <p:tav tm="100000">
                                          <p:val>
                                            <p:strVal val="#ppt_x"/>
                                          </p:val>
                                        </p:tav>
                                      </p:tavLst>
                                    </p:anim>
                                    <p:anim calcmode="lin" valueType="num">
                                      <p:cBhvr additive="base">
                                        <p:cTn dur="500" fill="hold" id="54"/>
                                        <p:tgtEl>
                                          <p:spTgt spid="29"/>
                                        </p:tgtEl>
                                        <p:attrNameLst>
                                          <p:attrName>ppt_y</p:attrName>
                                        </p:attrNameLst>
                                      </p:cBhvr>
                                      <p:tavLst>
                                        <p:tav tm="0">
                                          <p:val>
                                            <p:strVal val="0-#ppt_h/2"/>
                                          </p:val>
                                        </p:tav>
                                        <p:tav tm="100000">
                                          <p:val>
                                            <p:strVal val="#ppt_y"/>
                                          </p:val>
                                        </p:tav>
                                      </p:tavLst>
                                    </p:anim>
                                  </p:childTnLst>
                                </p:cTn>
                              </p:par>
                              <p:par>
                                <p:cTn fill="hold" grpId="0" id="55" nodeType="withEffect" presetClass="entr" presetID="2" presetSubtype="6">
                                  <p:stCondLst>
                                    <p:cond delay="0"/>
                                  </p:stCondLst>
                                  <p:childTnLst>
                                    <p:set>
                                      <p:cBhvr>
                                        <p:cTn dur="1" fill="hold" id="56">
                                          <p:stCondLst>
                                            <p:cond delay="0"/>
                                          </p:stCondLst>
                                        </p:cTn>
                                        <p:tgtEl>
                                          <p:spTgt spid="31"/>
                                        </p:tgtEl>
                                        <p:attrNameLst>
                                          <p:attrName>style.visibility</p:attrName>
                                        </p:attrNameLst>
                                      </p:cBhvr>
                                      <p:to>
                                        <p:strVal val="visible"/>
                                      </p:to>
                                    </p:set>
                                    <p:anim calcmode="lin" valueType="num">
                                      <p:cBhvr additive="base">
                                        <p:cTn dur="500" fill="hold" id="57"/>
                                        <p:tgtEl>
                                          <p:spTgt spid="31"/>
                                        </p:tgtEl>
                                        <p:attrNameLst>
                                          <p:attrName>ppt_x</p:attrName>
                                        </p:attrNameLst>
                                      </p:cBhvr>
                                      <p:tavLst>
                                        <p:tav tm="0">
                                          <p:val>
                                            <p:strVal val="1+#ppt_w/2"/>
                                          </p:val>
                                        </p:tav>
                                        <p:tav tm="100000">
                                          <p:val>
                                            <p:strVal val="#ppt_x"/>
                                          </p:val>
                                        </p:tav>
                                      </p:tavLst>
                                    </p:anim>
                                    <p:anim calcmode="lin" valueType="num">
                                      <p:cBhvr additive="base">
                                        <p:cTn dur="500" fill="hold" id="58"/>
                                        <p:tgtEl>
                                          <p:spTgt spid="31"/>
                                        </p:tgtEl>
                                        <p:attrNameLst>
                                          <p:attrName>ppt_y</p:attrName>
                                        </p:attrNameLst>
                                      </p:cBhvr>
                                      <p:tavLst>
                                        <p:tav tm="0">
                                          <p:val>
                                            <p:strVal val="1+#ppt_h/2"/>
                                          </p:val>
                                        </p:tav>
                                        <p:tav tm="100000">
                                          <p:val>
                                            <p:strVal val="#ppt_y"/>
                                          </p:val>
                                        </p:tav>
                                      </p:tavLst>
                                    </p:anim>
                                  </p:childTnLst>
                                </p:cTn>
                              </p:par>
                              <p:par>
                                <p:cTn fill="hold" grpId="0" id="59" nodeType="withEffect" presetClass="entr" presetID="2" presetSubtype="12">
                                  <p:stCondLst>
                                    <p:cond delay="0"/>
                                  </p:stCondLst>
                                  <p:childTnLst>
                                    <p:set>
                                      <p:cBhvr>
                                        <p:cTn dur="1" fill="hold" id="60">
                                          <p:stCondLst>
                                            <p:cond delay="0"/>
                                          </p:stCondLst>
                                        </p:cTn>
                                        <p:tgtEl>
                                          <p:spTgt spid="30"/>
                                        </p:tgtEl>
                                        <p:attrNameLst>
                                          <p:attrName>style.visibility</p:attrName>
                                        </p:attrNameLst>
                                      </p:cBhvr>
                                      <p:to>
                                        <p:strVal val="visible"/>
                                      </p:to>
                                    </p:set>
                                    <p:anim calcmode="lin" valueType="num">
                                      <p:cBhvr additive="base">
                                        <p:cTn dur="500" fill="hold" id="61"/>
                                        <p:tgtEl>
                                          <p:spTgt spid="30"/>
                                        </p:tgtEl>
                                        <p:attrNameLst>
                                          <p:attrName>ppt_x</p:attrName>
                                        </p:attrNameLst>
                                      </p:cBhvr>
                                      <p:tavLst>
                                        <p:tav tm="0">
                                          <p:val>
                                            <p:strVal val="0-#ppt_w/2"/>
                                          </p:val>
                                        </p:tav>
                                        <p:tav tm="100000">
                                          <p:val>
                                            <p:strVal val="#ppt_x"/>
                                          </p:val>
                                        </p:tav>
                                      </p:tavLst>
                                    </p:anim>
                                    <p:anim calcmode="lin" valueType="num">
                                      <p:cBhvr additive="base">
                                        <p:cTn dur="500" fill="hold" id="62"/>
                                        <p:tgtEl>
                                          <p:spTgt spid="30"/>
                                        </p:tgtEl>
                                        <p:attrNameLst>
                                          <p:attrName>ppt_y</p:attrName>
                                        </p:attrNameLst>
                                      </p:cBhvr>
                                      <p:tavLst>
                                        <p:tav tm="0">
                                          <p:val>
                                            <p:strVal val="1+#ppt_h/2"/>
                                          </p:val>
                                        </p:tav>
                                        <p:tav tm="100000">
                                          <p:val>
                                            <p:strVal val="#ppt_y"/>
                                          </p:val>
                                        </p:tav>
                                      </p:tavLst>
                                    </p:anim>
                                  </p:childTnLst>
                                </p:cTn>
                              </p:par>
                            </p:childTnLst>
                          </p:cTn>
                        </p:par>
                        <p:par>
                          <p:cTn fill="hold" id="63" nodeType="afterGroup">
                            <p:stCondLst>
                              <p:cond delay="2500"/>
                            </p:stCondLst>
                            <p:childTnLst>
                              <p:par>
                                <p:cTn fill="hold" grpId="0" id="64" nodeType="afterEffect" presetClass="entr" presetID="41" presetSubtype="0">
                                  <p:stCondLst>
                                    <p:cond delay="0"/>
                                  </p:stCondLst>
                                  <p:iterate type="lt">
                                    <p:tmPct val="10000"/>
                                  </p:iterate>
                                  <p:childTnLst>
                                    <p:set>
                                      <p:cBhvr>
                                        <p:cTn dur="1" fill="hold" id="65">
                                          <p:stCondLst>
                                            <p:cond delay="0"/>
                                          </p:stCondLst>
                                        </p:cTn>
                                        <p:tgtEl>
                                          <p:spTgt spid="37"/>
                                        </p:tgtEl>
                                        <p:attrNameLst>
                                          <p:attrName>style.visibility</p:attrName>
                                        </p:attrNameLst>
                                      </p:cBhvr>
                                      <p:to>
                                        <p:strVal val="visible"/>
                                      </p:to>
                                    </p:set>
                                    <p:anim calcmode="lin" valueType="num">
                                      <p:cBhvr>
                                        <p:cTn dur="500" fill="hold" id="66"/>
                                        <p:tgtEl>
                                          <p:spTgt spid="37"/>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67"/>
                                        <p:tgtEl>
                                          <p:spTgt spid="37"/>
                                        </p:tgtEl>
                                        <p:attrNameLst>
                                          <p:attrName>ppt_y</p:attrName>
                                        </p:attrNameLst>
                                      </p:cBhvr>
                                      <p:tavLst>
                                        <p:tav tm="0">
                                          <p:val>
                                            <p:strVal val="#ppt_y"/>
                                          </p:val>
                                        </p:tav>
                                        <p:tav tm="100000">
                                          <p:val>
                                            <p:strVal val="#ppt_y"/>
                                          </p:val>
                                        </p:tav>
                                      </p:tavLst>
                                    </p:anim>
                                    <p:anim calcmode="lin" valueType="num">
                                      <p:cBhvr>
                                        <p:cTn dur="500" fill="hold" id="68"/>
                                        <p:tgtEl>
                                          <p:spTgt spid="37"/>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69"/>
                                        <p:tgtEl>
                                          <p:spTgt spid="37"/>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70" tmFilter="0,0; .5, 1; 1, 1"/>
                                        <p:tgtEl>
                                          <p:spTgt spid="37"/>
                                        </p:tgtEl>
                                      </p:cBhvr>
                                    </p:animEffect>
                                  </p:childTnLst>
                                </p:cTn>
                              </p:par>
                              <p:par>
                                <p:cTn fill="hold" grpId="0" id="71" nodeType="withEffect" presetClass="entr" presetID="41" presetSubtype="0">
                                  <p:stCondLst>
                                    <p:cond delay="0"/>
                                  </p:stCondLst>
                                  <p:iterate type="lt">
                                    <p:tmPct val="10000"/>
                                  </p:iterate>
                                  <p:childTnLst>
                                    <p:set>
                                      <p:cBhvr>
                                        <p:cTn dur="1" fill="hold" id="72">
                                          <p:stCondLst>
                                            <p:cond delay="0"/>
                                          </p:stCondLst>
                                        </p:cTn>
                                        <p:tgtEl>
                                          <p:spTgt spid="38"/>
                                        </p:tgtEl>
                                        <p:attrNameLst>
                                          <p:attrName>style.visibility</p:attrName>
                                        </p:attrNameLst>
                                      </p:cBhvr>
                                      <p:to>
                                        <p:strVal val="visible"/>
                                      </p:to>
                                    </p:set>
                                    <p:anim calcmode="lin" valueType="num">
                                      <p:cBhvr>
                                        <p:cTn dur="500" fill="hold" id="73"/>
                                        <p:tgtEl>
                                          <p:spTgt spid="38"/>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74"/>
                                        <p:tgtEl>
                                          <p:spTgt spid="38"/>
                                        </p:tgtEl>
                                        <p:attrNameLst>
                                          <p:attrName>ppt_y</p:attrName>
                                        </p:attrNameLst>
                                      </p:cBhvr>
                                      <p:tavLst>
                                        <p:tav tm="0">
                                          <p:val>
                                            <p:strVal val="#ppt_y"/>
                                          </p:val>
                                        </p:tav>
                                        <p:tav tm="100000">
                                          <p:val>
                                            <p:strVal val="#ppt_y"/>
                                          </p:val>
                                        </p:tav>
                                      </p:tavLst>
                                    </p:anim>
                                    <p:anim calcmode="lin" valueType="num">
                                      <p:cBhvr>
                                        <p:cTn dur="500" fill="hold" id="75"/>
                                        <p:tgtEl>
                                          <p:spTgt spid="38"/>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76"/>
                                        <p:tgtEl>
                                          <p:spTgt spid="38"/>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77" tmFilter="0,0; .5, 1; 1, 1"/>
                                        <p:tgtEl>
                                          <p:spTgt spid="38"/>
                                        </p:tgtEl>
                                      </p:cBhvr>
                                    </p:animEffect>
                                  </p:childTnLst>
                                </p:cTn>
                              </p:par>
                            </p:childTnLst>
                          </p:cTn>
                        </p:par>
                        <p:par>
                          <p:cTn fill="hold" id="78" nodeType="afterGroup">
                            <p:stCondLst>
                              <p:cond delay="3000"/>
                            </p:stCondLst>
                            <p:childTnLst>
                              <p:par>
                                <p:cTn fill="hold" grpId="0" id="79" nodeType="afterEffect" presetClass="entr" presetID="41" presetSubtype="0">
                                  <p:stCondLst>
                                    <p:cond delay="0"/>
                                  </p:stCondLst>
                                  <p:iterate type="lt">
                                    <p:tmPct val="10000"/>
                                  </p:iterate>
                                  <p:childTnLst>
                                    <p:set>
                                      <p:cBhvr>
                                        <p:cTn dur="1" fill="hold" id="80">
                                          <p:stCondLst>
                                            <p:cond delay="0"/>
                                          </p:stCondLst>
                                        </p:cTn>
                                        <p:tgtEl>
                                          <p:spTgt spid="39"/>
                                        </p:tgtEl>
                                        <p:attrNameLst>
                                          <p:attrName>style.visibility</p:attrName>
                                        </p:attrNameLst>
                                      </p:cBhvr>
                                      <p:to>
                                        <p:strVal val="visible"/>
                                      </p:to>
                                    </p:set>
                                    <p:anim calcmode="lin" valueType="num">
                                      <p:cBhvr>
                                        <p:cTn dur="500" fill="hold" id="81"/>
                                        <p:tgtEl>
                                          <p:spTgt spid="39"/>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82"/>
                                        <p:tgtEl>
                                          <p:spTgt spid="39"/>
                                        </p:tgtEl>
                                        <p:attrNameLst>
                                          <p:attrName>ppt_y</p:attrName>
                                        </p:attrNameLst>
                                      </p:cBhvr>
                                      <p:tavLst>
                                        <p:tav tm="0">
                                          <p:val>
                                            <p:strVal val="#ppt_y"/>
                                          </p:val>
                                        </p:tav>
                                        <p:tav tm="100000">
                                          <p:val>
                                            <p:strVal val="#ppt_y"/>
                                          </p:val>
                                        </p:tav>
                                      </p:tavLst>
                                    </p:anim>
                                    <p:anim calcmode="lin" valueType="num">
                                      <p:cBhvr>
                                        <p:cTn dur="500" fill="hold" id="83"/>
                                        <p:tgtEl>
                                          <p:spTgt spid="39"/>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84"/>
                                        <p:tgtEl>
                                          <p:spTgt spid="39"/>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85" tmFilter="0,0; .5, 1; 1, 1"/>
                                        <p:tgtEl>
                                          <p:spTgt spid="39"/>
                                        </p:tgtEl>
                                      </p:cBhvr>
                                    </p:animEffect>
                                  </p:childTnLst>
                                </p:cTn>
                              </p:par>
                              <p:par>
                                <p:cTn fill="hold" grpId="0" id="86" nodeType="withEffect" presetClass="entr" presetID="41" presetSubtype="0">
                                  <p:stCondLst>
                                    <p:cond delay="0"/>
                                  </p:stCondLst>
                                  <p:iterate type="lt">
                                    <p:tmPct val="10000"/>
                                  </p:iterate>
                                  <p:childTnLst>
                                    <p:set>
                                      <p:cBhvr>
                                        <p:cTn dur="1" fill="hold" id="87">
                                          <p:stCondLst>
                                            <p:cond delay="0"/>
                                          </p:stCondLst>
                                        </p:cTn>
                                        <p:tgtEl>
                                          <p:spTgt spid="40"/>
                                        </p:tgtEl>
                                        <p:attrNameLst>
                                          <p:attrName>style.visibility</p:attrName>
                                        </p:attrNameLst>
                                      </p:cBhvr>
                                      <p:to>
                                        <p:strVal val="visible"/>
                                      </p:to>
                                    </p:set>
                                    <p:anim calcmode="lin" valueType="num">
                                      <p:cBhvr>
                                        <p:cTn dur="500" fill="hold" id="88"/>
                                        <p:tgtEl>
                                          <p:spTgt spid="40"/>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89"/>
                                        <p:tgtEl>
                                          <p:spTgt spid="40"/>
                                        </p:tgtEl>
                                        <p:attrNameLst>
                                          <p:attrName>ppt_y</p:attrName>
                                        </p:attrNameLst>
                                      </p:cBhvr>
                                      <p:tavLst>
                                        <p:tav tm="0">
                                          <p:val>
                                            <p:strVal val="#ppt_y"/>
                                          </p:val>
                                        </p:tav>
                                        <p:tav tm="100000">
                                          <p:val>
                                            <p:strVal val="#ppt_y"/>
                                          </p:val>
                                        </p:tav>
                                      </p:tavLst>
                                    </p:anim>
                                    <p:anim calcmode="lin" valueType="num">
                                      <p:cBhvr>
                                        <p:cTn dur="500" fill="hold" id="90"/>
                                        <p:tgtEl>
                                          <p:spTgt spid="40"/>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91"/>
                                        <p:tgtEl>
                                          <p:spTgt spid="40"/>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92" tmFilter="0,0; .5, 1; 1, 1"/>
                                        <p:tgtEl>
                                          <p:spTgt spid="40"/>
                                        </p:tgtEl>
                                      </p:cBhvr>
                                    </p:animEffect>
                                  </p:childTnLst>
                                </p:cTn>
                              </p:par>
                            </p:childTnLst>
                          </p:cTn>
                        </p:par>
                        <p:par>
                          <p:cTn fill="hold" id="93" nodeType="afterGroup">
                            <p:stCondLst>
                              <p:cond delay="3500"/>
                            </p:stCondLst>
                            <p:childTnLst>
                              <p:par>
                                <p:cTn fill="hold" grpId="0" id="94" nodeType="afterEffect" presetClass="entr" presetID="41" presetSubtype="0">
                                  <p:stCondLst>
                                    <p:cond delay="0"/>
                                  </p:stCondLst>
                                  <p:iterate type="lt">
                                    <p:tmPct val="10000"/>
                                  </p:iterate>
                                  <p:childTnLst>
                                    <p:set>
                                      <p:cBhvr>
                                        <p:cTn dur="1" fill="hold" id="95">
                                          <p:stCondLst>
                                            <p:cond delay="0"/>
                                          </p:stCondLst>
                                        </p:cTn>
                                        <p:tgtEl>
                                          <p:spTgt spid="33"/>
                                        </p:tgtEl>
                                        <p:attrNameLst>
                                          <p:attrName>style.visibility</p:attrName>
                                        </p:attrNameLst>
                                      </p:cBhvr>
                                      <p:to>
                                        <p:strVal val="visible"/>
                                      </p:to>
                                    </p:set>
                                    <p:anim calcmode="lin" valueType="num">
                                      <p:cBhvr>
                                        <p:cTn dur="500" fill="hold" id="96"/>
                                        <p:tgtEl>
                                          <p:spTgt spid="33"/>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97"/>
                                        <p:tgtEl>
                                          <p:spTgt spid="33"/>
                                        </p:tgtEl>
                                        <p:attrNameLst>
                                          <p:attrName>ppt_y</p:attrName>
                                        </p:attrNameLst>
                                      </p:cBhvr>
                                      <p:tavLst>
                                        <p:tav tm="0">
                                          <p:val>
                                            <p:strVal val="#ppt_y"/>
                                          </p:val>
                                        </p:tav>
                                        <p:tav tm="100000">
                                          <p:val>
                                            <p:strVal val="#ppt_y"/>
                                          </p:val>
                                        </p:tav>
                                      </p:tavLst>
                                    </p:anim>
                                    <p:anim calcmode="lin" valueType="num">
                                      <p:cBhvr>
                                        <p:cTn dur="500" fill="hold" id="98"/>
                                        <p:tgtEl>
                                          <p:spTgt spid="33"/>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99"/>
                                        <p:tgtEl>
                                          <p:spTgt spid="33"/>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100" tmFilter="0,0; .5, 1; 1, 1"/>
                                        <p:tgtEl>
                                          <p:spTgt spid="33"/>
                                        </p:tgtEl>
                                      </p:cBhvr>
                                    </p:animEffect>
                                  </p:childTnLst>
                                </p:cTn>
                              </p:par>
                              <p:par>
                                <p:cTn fill="hold" grpId="0" id="101" nodeType="withEffect" presetClass="entr" presetID="41" presetSubtype="0">
                                  <p:stCondLst>
                                    <p:cond delay="0"/>
                                  </p:stCondLst>
                                  <p:iterate type="lt">
                                    <p:tmPct val="10000"/>
                                  </p:iterate>
                                  <p:childTnLst>
                                    <p:set>
                                      <p:cBhvr>
                                        <p:cTn dur="1" fill="hold" id="102">
                                          <p:stCondLst>
                                            <p:cond delay="0"/>
                                          </p:stCondLst>
                                        </p:cTn>
                                        <p:tgtEl>
                                          <p:spTgt spid="34"/>
                                        </p:tgtEl>
                                        <p:attrNameLst>
                                          <p:attrName>style.visibility</p:attrName>
                                        </p:attrNameLst>
                                      </p:cBhvr>
                                      <p:to>
                                        <p:strVal val="visible"/>
                                      </p:to>
                                    </p:set>
                                    <p:anim calcmode="lin" valueType="num">
                                      <p:cBhvr>
                                        <p:cTn dur="500" fill="hold" id="103"/>
                                        <p:tgtEl>
                                          <p:spTgt spid="34"/>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104"/>
                                        <p:tgtEl>
                                          <p:spTgt spid="34"/>
                                        </p:tgtEl>
                                        <p:attrNameLst>
                                          <p:attrName>ppt_y</p:attrName>
                                        </p:attrNameLst>
                                      </p:cBhvr>
                                      <p:tavLst>
                                        <p:tav tm="0">
                                          <p:val>
                                            <p:strVal val="#ppt_y"/>
                                          </p:val>
                                        </p:tav>
                                        <p:tav tm="100000">
                                          <p:val>
                                            <p:strVal val="#ppt_y"/>
                                          </p:val>
                                        </p:tav>
                                      </p:tavLst>
                                    </p:anim>
                                    <p:anim calcmode="lin" valueType="num">
                                      <p:cBhvr>
                                        <p:cTn dur="500" fill="hold" id="105"/>
                                        <p:tgtEl>
                                          <p:spTgt spid="34"/>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106"/>
                                        <p:tgtEl>
                                          <p:spTgt spid="34"/>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107" tmFilter="0,0; .5, 1; 1, 1"/>
                                        <p:tgtEl>
                                          <p:spTgt spid="34"/>
                                        </p:tgtEl>
                                      </p:cBhvr>
                                    </p:animEffect>
                                  </p:childTnLst>
                                </p:cTn>
                              </p:par>
                            </p:childTnLst>
                          </p:cTn>
                        </p:par>
                        <p:par>
                          <p:cTn fill="hold" id="108" nodeType="afterGroup">
                            <p:stCondLst>
                              <p:cond delay="4000"/>
                            </p:stCondLst>
                            <p:childTnLst>
                              <p:par>
                                <p:cTn fill="hold" grpId="0" id="109" nodeType="afterEffect" presetClass="entr" presetID="41" presetSubtype="0">
                                  <p:stCondLst>
                                    <p:cond delay="0"/>
                                  </p:stCondLst>
                                  <p:iterate type="lt">
                                    <p:tmPct val="10000"/>
                                  </p:iterate>
                                  <p:childTnLst>
                                    <p:set>
                                      <p:cBhvr>
                                        <p:cTn dur="1" fill="hold" id="110">
                                          <p:stCondLst>
                                            <p:cond delay="0"/>
                                          </p:stCondLst>
                                        </p:cTn>
                                        <p:tgtEl>
                                          <p:spTgt spid="35"/>
                                        </p:tgtEl>
                                        <p:attrNameLst>
                                          <p:attrName>style.visibility</p:attrName>
                                        </p:attrNameLst>
                                      </p:cBhvr>
                                      <p:to>
                                        <p:strVal val="visible"/>
                                      </p:to>
                                    </p:set>
                                    <p:anim calcmode="lin" valueType="num">
                                      <p:cBhvr>
                                        <p:cTn dur="500" fill="hold" id="111"/>
                                        <p:tgtEl>
                                          <p:spTgt spid="35"/>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112"/>
                                        <p:tgtEl>
                                          <p:spTgt spid="35"/>
                                        </p:tgtEl>
                                        <p:attrNameLst>
                                          <p:attrName>ppt_y</p:attrName>
                                        </p:attrNameLst>
                                      </p:cBhvr>
                                      <p:tavLst>
                                        <p:tav tm="0">
                                          <p:val>
                                            <p:strVal val="#ppt_y"/>
                                          </p:val>
                                        </p:tav>
                                        <p:tav tm="100000">
                                          <p:val>
                                            <p:strVal val="#ppt_y"/>
                                          </p:val>
                                        </p:tav>
                                      </p:tavLst>
                                    </p:anim>
                                    <p:anim calcmode="lin" valueType="num">
                                      <p:cBhvr>
                                        <p:cTn dur="500" fill="hold" id="113"/>
                                        <p:tgtEl>
                                          <p:spTgt spid="35"/>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114"/>
                                        <p:tgtEl>
                                          <p:spTgt spid="35"/>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115" tmFilter="0,0; .5, 1; 1, 1"/>
                                        <p:tgtEl>
                                          <p:spTgt spid="35"/>
                                        </p:tgtEl>
                                      </p:cBhvr>
                                    </p:animEffect>
                                  </p:childTnLst>
                                </p:cTn>
                              </p:par>
                              <p:par>
                                <p:cTn fill="hold" grpId="0" id="116" nodeType="withEffect" presetClass="entr" presetID="41" presetSubtype="0">
                                  <p:stCondLst>
                                    <p:cond delay="0"/>
                                  </p:stCondLst>
                                  <p:iterate type="lt">
                                    <p:tmPct val="10000"/>
                                  </p:iterate>
                                  <p:childTnLst>
                                    <p:set>
                                      <p:cBhvr>
                                        <p:cTn dur="1" fill="hold" id="117">
                                          <p:stCondLst>
                                            <p:cond delay="0"/>
                                          </p:stCondLst>
                                        </p:cTn>
                                        <p:tgtEl>
                                          <p:spTgt spid="36"/>
                                        </p:tgtEl>
                                        <p:attrNameLst>
                                          <p:attrName>style.visibility</p:attrName>
                                        </p:attrNameLst>
                                      </p:cBhvr>
                                      <p:to>
                                        <p:strVal val="visible"/>
                                      </p:to>
                                    </p:set>
                                    <p:anim calcmode="lin" valueType="num">
                                      <p:cBhvr>
                                        <p:cTn dur="500" fill="hold" id="118"/>
                                        <p:tgtEl>
                                          <p:spTgt spid="36"/>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119"/>
                                        <p:tgtEl>
                                          <p:spTgt spid="36"/>
                                        </p:tgtEl>
                                        <p:attrNameLst>
                                          <p:attrName>ppt_y</p:attrName>
                                        </p:attrNameLst>
                                      </p:cBhvr>
                                      <p:tavLst>
                                        <p:tav tm="0">
                                          <p:val>
                                            <p:strVal val="#ppt_y"/>
                                          </p:val>
                                        </p:tav>
                                        <p:tav tm="100000">
                                          <p:val>
                                            <p:strVal val="#ppt_y"/>
                                          </p:val>
                                        </p:tav>
                                      </p:tavLst>
                                    </p:anim>
                                    <p:anim calcmode="lin" valueType="num">
                                      <p:cBhvr>
                                        <p:cTn dur="500" fill="hold" id="120"/>
                                        <p:tgtEl>
                                          <p:spTgt spid="36"/>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121"/>
                                        <p:tgtEl>
                                          <p:spTgt spid="36"/>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122" tmFilter="0,0; .5, 1; 1, 1"/>
                                        <p:tgtEl>
                                          <p:spTgt spid="3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4"/>
      <p:bldP grpId="0" spid="25"/>
      <p:bldP grpId="0" spid="26"/>
      <p:bldP grpId="0" spid="27"/>
      <p:bldP grpId="0" spid="28"/>
      <p:bldP grpId="0" spid="29"/>
      <p:bldP grpId="0" spid="30"/>
      <p:bldP grpId="0" spid="31"/>
      <p:bldP grpId="0" spid="32"/>
      <p:bldP grpId="0" spid="33"/>
      <p:bldP grpId="0" spid="34"/>
      <p:bldP grpId="0" spid="35"/>
      <p:bldP grpId="0" spid="36"/>
      <p:bldP grpId="0" spid="37"/>
      <p:bldP grpId="0" spid="38"/>
      <p:bldP grpId="0" spid="39"/>
      <p:bldP grpId="0" spid="40"/>
      <p:bldP grpId="0" spid="41"/>
      <p:bldP grpId="0" spid="42"/>
      <p:bldP grpId="0" spid="43"/>
    </p:bldLst>
  </p:timing>
</p:sld>
</file>

<file path=ppt/slides/slide2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6" name="标题 5"/>
          <p:cNvSpPr>
            <a:spLocks noGrp="1"/>
          </p:cNvSpPr>
          <p:nvPr>
            <p:ph type="title"/>
          </p:nvPr>
        </p:nvSpPr>
        <p:spPr/>
        <p:txBody>
          <a:bodyPr/>
          <a:lstStyle/>
          <a:p>
            <a:r>
              <a:rPr altLang="en-US" lang="zh-CN" smtClean="0"/>
              <a:t>第五部分  必须完成的目标规划</a:t>
            </a:r>
          </a:p>
        </p:txBody>
      </p:sp>
      <p:cxnSp>
        <p:nvCxnSpPr>
          <p:cNvPr id="19" name="直接连接符 7"/>
          <p:cNvCxnSpPr/>
          <p:nvPr/>
        </p:nvCxnSpPr>
        <p:spPr>
          <a:xfrm flipH="1">
            <a:off x="4557024" y="872562"/>
            <a:ext cx="0" cy="4057274"/>
          </a:xfrm>
          <a:prstGeom prst="line">
            <a:avLst/>
          </a:prstGeom>
          <a:ln w="25400">
            <a:solidFill>
              <a:srgbClr val="2CAA83"/>
            </a:solidFill>
          </a:ln>
          <a:effectLst>
            <a:outerShdw algn="tl" blurRad="50800" dir="2700000" dist="381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20" name="Group 8"/>
          <p:cNvGrpSpPr/>
          <p:nvPr/>
        </p:nvGrpSpPr>
        <p:grpSpPr>
          <a:xfrm>
            <a:off x="4473161" y="1148688"/>
            <a:ext cx="802683" cy="167725"/>
            <a:chOff x="5964215" y="1531583"/>
            <a:chExt cx="1070244" cy="223633"/>
          </a:xfrm>
        </p:grpSpPr>
        <p:cxnSp>
          <p:nvCxnSpPr>
            <p:cNvPr id="22" name="直接连接符 12"/>
            <p:cNvCxnSpPr>
              <a:stCxn id="21" idx="6"/>
            </p:cNvCxnSpPr>
            <p:nvPr/>
          </p:nvCxnSpPr>
          <p:spPr>
            <a:xfrm flipV="1">
              <a:off x="6187848" y="1643399"/>
              <a:ext cx="846611" cy="1"/>
            </a:xfrm>
            <a:prstGeom prst="line">
              <a:avLst/>
            </a:prstGeom>
            <a:ln w="22225">
              <a:solidFill>
                <a:schemeClr val="bg1">
                  <a:lumMod val="75000"/>
                </a:schemeClr>
              </a:solidFill>
              <a:prstDash val="lgDash"/>
              <a:headEnd type="none"/>
              <a:tailEnd len="lg" type="oval" w="lg"/>
            </a:ln>
            <a:effectLst>
              <a:outerShdw algn="tl" blurRad="50800" dir="2700000" dist="381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1" name="椭圆 8"/>
            <p:cNvSpPr/>
            <p:nvPr/>
          </p:nvSpPr>
          <p:spPr>
            <a:xfrm>
              <a:off x="5964215" y="1531583"/>
              <a:ext cx="223633" cy="223633"/>
            </a:xfrm>
            <a:prstGeom prst="ellipse">
              <a:avLst/>
            </a:prstGeom>
            <a:solidFill>
              <a:schemeClr val="bg1"/>
            </a:solidFill>
            <a:ln w="50800">
              <a:solidFill>
                <a:srgbClr val="2CAA83"/>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65000"/>
                    <a:lumOff val="35000"/>
                  </a:schemeClr>
                </a:solidFill>
              </a:endParaRPr>
            </a:p>
          </p:txBody>
        </p:sp>
      </p:grpSp>
      <p:grpSp>
        <p:nvGrpSpPr>
          <p:cNvPr id="23" name="Group 12"/>
          <p:cNvGrpSpPr/>
          <p:nvPr/>
        </p:nvGrpSpPr>
        <p:grpSpPr>
          <a:xfrm>
            <a:off x="4473161" y="3592795"/>
            <a:ext cx="804101" cy="167725"/>
            <a:chOff x="5964215" y="4790393"/>
            <a:chExt cx="1072134" cy="223633"/>
          </a:xfrm>
        </p:grpSpPr>
        <p:cxnSp>
          <p:nvCxnSpPr>
            <p:cNvPr id="25" name="直接连接符 14"/>
            <p:cNvCxnSpPr/>
            <p:nvPr/>
          </p:nvCxnSpPr>
          <p:spPr>
            <a:xfrm flipV="1">
              <a:off x="6189738" y="4902208"/>
              <a:ext cx="846611" cy="1"/>
            </a:xfrm>
            <a:prstGeom prst="line">
              <a:avLst/>
            </a:prstGeom>
            <a:ln w="22225">
              <a:solidFill>
                <a:schemeClr val="bg1">
                  <a:lumMod val="75000"/>
                </a:schemeClr>
              </a:solidFill>
              <a:prstDash val="lgDash"/>
              <a:headEnd type="none"/>
              <a:tailEnd len="lg" type="oval" w="lg"/>
            </a:ln>
            <a:effectLst>
              <a:outerShdw algn="tl" blurRad="50800" dir="2700000" dist="381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4" name="椭圆 10"/>
            <p:cNvSpPr/>
            <p:nvPr/>
          </p:nvSpPr>
          <p:spPr>
            <a:xfrm>
              <a:off x="5964215" y="4790393"/>
              <a:ext cx="223633" cy="223633"/>
            </a:xfrm>
            <a:prstGeom prst="ellipse">
              <a:avLst/>
            </a:prstGeom>
            <a:solidFill>
              <a:schemeClr val="bg1"/>
            </a:solidFill>
            <a:ln w="50800">
              <a:solidFill>
                <a:srgbClr val="FF9700"/>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65000"/>
                    <a:lumOff val="35000"/>
                  </a:schemeClr>
                </a:solidFill>
              </a:endParaRPr>
            </a:p>
          </p:txBody>
        </p:sp>
      </p:grpSp>
      <p:grpSp>
        <p:nvGrpSpPr>
          <p:cNvPr id="26" name="Group 10"/>
          <p:cNvGrpSpPr/>
          <p:nvPr/>
        </p:nvGrpSpPr>
        <p:grpSpPr>
          <a:xfrm>
            <a:off x="4473161" y="2274960"/>
            <a:ext cx="804101" cy="167725"/>
            <a:chOff x="5964215" y="3033279"/>
            <a:chExt cx="1072134" cy="223633"/>
          </a:xfrm>
        </p:grpSpPr>
        <p:cxnSp>
          <p:nvCxnSpPr>
            <p:cNvPr id="28" name="直接连接符 16"/>
            <p:cNvCxnSpPr/>
            <p:nvPr/>
          </p:nvCxnSpPr>
          <p:spPr>
            <a:xfrm flipV="1">
              <a:off x="6189738" y="3145093"/>
              <a:ext cx="846611" cy="1"/>
            </a:xfrm>
            <a:prstGeom prst="line">
              <a:avLst/>
            </a:prstGeom>
            <a:ln w="22225">
              <a:solidFill>
                <a:schemeClr val="bg1">
                  <a:lumMod val="75000"/>
                </a:schemeClr>
              </a:solidFill>
              <a:prstDash val="lgDash"/>
              <a:headEnd type="none"/>
              <a:tailEnd len="lg" type="oval" w="lg"/>
            </a:ln>
            <a:effectLst>
              <a:outerShdw algn="tl" blurRad="50800" dir="2700000" dist="381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7" name="椭圆 9"/>
            <p:cNvSpPr/>
            <p:nvPr/>
          </p:nvSpPr>
          <p:spPr>
            <a:xfrm>
              <a:off x="5964215" y="3033279"/>
              <a:ext cx="223633" cy="223633"/>
            </a:xfrm>
            <a:prstGeom prst="ellipse">
              <a:avLst/>
            </a:prstGeom>
            <a:solidFill>
              <a:schemeClr val="bg1"/>
            </a:solidFill>
            <a:ln w="50800">
              <a:solidFill>
                <a:srgbClr val="92D050"/>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65000"/>
                    <a:lumOff val="35000"/>
                  </a:schemeClr>
                </a:solidFill>
              </a:endParaRPr>
            </a:p>
          </p:txBody>
        </p:sp>
      </p:grpSp>
      <p:sp>
        <p:nvSpPr>
          <p:cNvPr id="29" name="TextBox 80"/>
          <p:cNvSpPr txBox="1"/>
          <p:nvPr/>
        </p:nvSpPr>
        <p:spPr>
          <a:xfrm>
            <a:off x="5359707" y="1055300"/>
            <a:ext cx="645160" cy="342900"/>
          </a:xfrm>
          <a:prstGeom prst="rect">
            <a:avLst/>
          </a:prstGeom>
          <a:noFill/>
        </p:spPr>
        <p:txBody>
          <a:bodyPr bIns="34290" lIns="68580" rIns="68580" rtlCol="0" tIns="34290" wrap="none">
            <a:spAutoFit/>
          </a:bodyPr>
          <a:lstStyle/>
          <a:p>
            <a:r>
              <a:rPr b="1" lang="en-US" sz="1800">
                <a:solidFill>
                  <a:schemeClr val="tx1">
                    <a:lumMod val="65000"/>
                    <a:lumOff val="35000"/>
                  </a:schemeClr>
                </a:solidFill>
                <a:latin typeface="+mj-lt"/>
              </a:rPr>
              <a:t>2015</a:t>
            </a:r>
          </a:p>
        </p:txBody>
      </p:sp>
      <p:sp>
        <p:nvSpPr>
          <p:cNvPr id="30" name="TextBox 81"/>
          <p:cNvSpPr txBox="1"/>
          <p:nvPr/>
        </p:nvSpPr>
        <p:spPr>
          <a:xfrm>
            <a:off x="5359705" y="2181288"/>
            <a:ext cx="645160" cy="342900"/>
          </a:xfrm>
          <a:prstGeom prst="rect">
            <a:avLst/>
          </a:prstGeom>
          <a:noFill/>
        </p:spPr>
        <p:txBody>
          <a:bodyPr bIns="34290" lIns="68580" rIns="68580" rtlCol="0" tIns="34290" wrap="none">
            <a:spAutoFit/>
          </a:bodyPr>
          <a:lstStyle/>
          <a:p>
            <a:r>
              <a:rPr b="1" lang="en-US" sz="1800">
                <a:solidFill>
                  <a:schemeClr val="tx1">
                    <a:lumMod val="65000"/>
                    <a:lumOff val="35000"/>
                  </a:schemeClr>
                </a:solidFill>
                <a:latin typeface="+mj-lt"/>
              </a:rPr>
              <a:t>2014</a:t>
            </a:r>
          </a:p>
        </p:txBody>
      </p:sp>
      <p:sp>
        <p:nvSpPr>
          <p:cNvPr id="31" name="TextBox 82"/>
          <p:cNvSpPr txBox="1"/>
          <p:nvPr/>
        </p:nvSpPr>
        <p:spPr>
          <a:xfrm>
            <a:off x="5359705" y="3507943"/>
            <a:ext cx="645160" cy="342900"/>
          </a:xfrm>
          <a:prstGeom prst="rect">
            <a:avLst/>
          </a:prstGeom>
          <a:noFill/>
        </p:spPr>
        <p:txBody>
          <a:bodyPr bIns="34290" lIns="68580" rIns="68580" rtlCol="0" tIns="34290" wrap="none">
            <a:spAutoFit/>
          </a:bodyPr>
          <a:lstStyle/>
          <a:p>
            <a:r>
              <a:rPr b="1" lang="en-US" sz="1800">
                <a:solidFill>
                  <a:schemeClr val="tx1">
                    <a:lumMod val="65000"/>
                    <a:lumOff val="35000"/>
                  </a:schemeClr>
                </a:solidFill>
                <a:latin typeface="+mj-lt"/>
              </a:rPr>
              <a:t>2013</a:t>
            </a:r>
          </a:p>
        </p:txBody>
      </p:sp>
      <p:grpSp>
        <p:nvGrpSpPr>
          <p:cNvPr id="32" name="Group 14"/>
          <p:cNvGrpSpPr/>
          <p:nvPr/>
        </p:nvGrpSpPr>
        <p:grpSpPr>
          <a:xfrm>
            <a:off x="4011920" y="1508218"/>
            <a:ext cx="3204738" cy="503174"/>
            <a:chOff x="5349226" y="2010956"/>
            <a:chExt cx="4272984" cy="670899"/>
          </a:xfrm>
        </p:grpSpPr>
        <p:sp>
          <p:nvSpPr>
            <p:cNvPr id="33" name="燕尾形 18"/>
            <p:cNvSpPr/>
            <p:nvPr/>
          </p:nvSpPr>
          <p:spPr>
            <a:xfrm rot="10800000">
              <a:off x="5349226" y="2010956"/>
              <a:ext cx="4272984" cy="670899"/>
            </a:xfrm>
            <a:prstGeom prst="chevron">
              <a:avLst>
                <a:gd fmla="val 67746" name="adj"/>
              </a:avLst>
            </a:prstGeom>
            <a:solidFill>
              <a:srgbClr val="2CAA83"/>
            </a:solid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schemeClr val="tx1">
                    <a:lumMod val="65000"/>
                    <a:lumOff val="35000"/>
                  </a:schemeClr>
                </a:solidFill>
              </a:endParaRPr>
            </a:p>
          </p:txBody>
        </p:sp>
        <p:sp>
          <p:nvSpPr>
            <p:cNvPr id="34" name="TextBox 94"/>
            <p:cNvSpPr txBox="1"/>
            <p:nvPr/>
          </p:nvSpPr>
          <p:spPr>
            <a:xfrm>
              <a:off x="6194267" y="2100183"/>
              <a:ext cx="1666240" cy="406400"/>
            </a:xfrm>
            <a:prstGeom prst="rect">
              <a:avLst/>
            </a:prstGeom>
            <a:noFill/>
          </p:spPr>
          <p:txBody>
            <a:bodyPr rtlCol="0" wrap="none">
              <a:spAutoFit/>
            </a:bodyPr>
            <a:lstStyle/>
            <a:p>
              <a:r>
                <a:rPr altLang="en-US" b="1" lang="zh-CN">
                  <a:solidFill>
                    <a:schemeClr val="bg1">
                      <a:lumMod val="95000"/>
                    </a:schemeClr>
                  </a:solidFill>
                  <a:latin charset="-122" pitchFamily="34" typeface="微软雅黑"/>
                  <a:ea charset="-122" pitchFamily="34" typeface="微软雅黑"/>
                </a:rPr>
                <a:t>点击添加文本</a:t>
              </a:r>
            </a:p>
          </p:txBody>
        </p:sp>
      </p:grpSp>
      <p:grpSp>
        <p:nvGrpSpPr>
          <p:cNvPr id="35" name="Group 15"/>
          <p:cNvGrpSpPr/>
          <p:nvPr/>
        </p:nvGrpSpPr>
        <p:grpSpPr>
          <a:xfrm>
            <a:off x="1927342" y="2734851"/>
            <a:ext cx="3204738" cy="503174"/>
            <a:chOff x="2569789" y="3646467"/>
            <a:chExt cx="4272984" cy="670899"/>
          </a:xfrm>
        </p:grpSpPr>
        <p:sp>
          <p:nvSpPr>
            <p:cNvPr id="36" name="燕尾形 20"/>
            <p:cNvSpPr/>
            <p:nvPr/>
          </p:nvSpPr>
          <p:spPr>
            <a:xfrm>
              <a:off x="2569789" y="3646467"/>
              <a:ext cx="4272984" cy="670899"/>
            </a:xfrm>
            <a:prstGeom prst="chevron">
              <a:avLst>
                <a:gd fmla="val 67746" name="adj"/>
              </a:avLst>
            </a:prstGeom>
            <a:solidFill>
              <a:srgbClr val="92D050"/>
            </a:solid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schemeClr val="tx1">
                    <a:lumMod val="65000"/>
                    <a:lumOff val="35000"/>
                  </a:schemeClr>
                </a:solidFill>
              </a:endParaRPr>
            </a:p>
          </p:txBody>
        </p:sp>
        <p:sp>
          <p:nvSpPr>
            <p:cNvPr id="37" name="TextBox 97"/>
            <p:cNvSpPr txBox="1"/>
            <p:nvPr/>
          </p:nvSpPr>
          <p:spPr>
            <a:xfrm>
              <a:off x="4293188" y="3735695"/>
              <a:ext cx="1666240" cy="406400"/>
            </a:xfrm>
            <a:prstGeom prst="rect">
              <a:avLst/>
            </a:prstGeom>
            <a:noFill/>
          </p:spPr>
          <p:txBody>
            <a:bodyPr rtlCol="0" wrap="none">
              <a:spAutoFit/>
            </a:bodyPr>
            <a:lstStyle/>
            <a:p>
              <a:pPr algn="r"/>
              <a:r>
                <a:rPr altLang="en-US" b="1" lang="zh-CN" smtClean="0">
                  <a:solidFill>
                    <a:schemeClr val="bg1">
                      <a:lumMod val="95000"/>
                    </a:schemeClr>
                  </a:solidFill>
                  <a:latin charset="-122" pitchFamily="34" typeface="微软雅黑"/>
                  <a:ea charset="-122" pitchFamily="34" typeface="微软雅黑"/>
                </a:rPr>
                <a:t>点击添加文本</a:t>
              </a:r>
            </a:p>
          </p:txBody>
        </p:sp>
      </p:grpSp>
      <p:grpSp>
        <p:nvGrpSpPr>
          <p:cNvPr id="38" name="Group 17"/>
          <p:cNvGrpSpPr/>
          <p:nvPr/>
        </p:nvGrpSpPr>
        <p:grpSpPr>
          <a:xfrm>
            <a:off x="4011920" y="4024088"/>
            <a:ext cx="3204738" cy="503174"/>
            <a:chOff x="5349226" y="5365450"/>
            <a:chExt cx="4272984" cy="670899"/>
          </a:xfrm>
        </p:grpSpPr>
        <p:sp>
          <p:nvSpPr>
            <p:cNvPr id="39" name="燕尾形 23"/>
            <p:cNvSpPr/>
            <p:nvPr/>
          </p:nvSpPr>
          <p:spPr>
            <a:xfrm rot="10800000">
              <a:off x="5349226" y="5365450"/>
              <a:ext cx="4272984" cy="670899"/>
            </a:xfrm>
            <a:prstGeom prst="chevron">
              <a:avLst>
                <a:gd fmla="val 67746" name="adj"/>
              </a:avLst>
            </a:prstGeom>
            <a:solidFill>
              <a:srgbClr val="FF9700"/>
            </a:solid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schemeClr val="tx1">
                    <a:lumMod val="65000"/>
                    <a:lumOff val="35000"/>
                  </a:schemeClr>
                </a:solidFill>
              </a:endParaRPr>
            </a:p>
          </p:txBody>
        </p:sp>
        <p:sp>
          <p:nvSpPr>
            <p:cNvPr id="40" name="TextBox 100"/>
            <p:cNvSpPr txBox="1"/>
            <p:nvPr/>
          </p:nvSpPr>
          <p:spPr>
            <a:xfrm>
              <a:off x="6194267" y="5454678"/>
              <a:ext cx="1666240" cy="406400"/>
            </a:xfrm>
            <a:prstGeom prst="rect">
              <a:avLst/>
            </a:prstGeom>
            <a:noFill/>
          </p:spPr>
          <p:txBody>
            <a:bodyPr rtlCol="0" wrap="none">
              <a:spAutoFit/>
            </a:bodyPr>
            <a:lstStyle/>
            <a:p>
              <a:r>
                <a:rPr altLang="en-US" b="1" lang="zh-CN">
                  <a:solidFill>
                    <a:schemeClr val="bg1">
                      <a:lumMod val="95000"/>
                    </a:schemeClr>
                  </a:solidFill>
                  <a:latin charset="-122" pitchFamily="34" typeface="微软雅黑"/>
                  <a:ea charset="-122" pitchFamily="34" typeface="微软雅黑"/>
                </a:rPr>
                <a:t>点击添加文本</a:t>
              </a:r>
            </a:p>
          </p:txBody>
        </p:sp>
      </p:grpSp>
      <p:sp>
        <p:nvSpPr>
          <p:cNvPr id="41" name="Rectangle 70"/>
          <p:cNvSpPr/>
          <p:nvPr/>
        </p:nvSpPr>
        <p:spPr>
          <a:xfrm>
            <a:off x="1636472" y="2226351"/>
            <a:ext cx="2565815" cy="403860"/>
          </a:xfrm>
          <a:prstGeom prst="rect">
            <a:avLst/>
          </a:prstGeom>
        </p:spPr>
        <p:txBody>
          <a:bodyPr bIns="34290" lIns="68580" rIns="68580" tIns="34290" wrap="square">
            <a:spAutoFit/>
          </a:bodyPr>
          <a:lstStyle/>
          <a:p>
            <a:pPr algn="r"/>
            <a:r>
              <a:rPr altLang="en-US" lang="zh-CN" sz="1100">
                <a:solidFill>
                  <a:schemeClr val="tx1">
                    <a:lumMod val="65000"/>
                    <a:lumOff val="35000"/>
                  </a:schemeClr>
                </a:solidFill>
                <a:latin charset="-122" pitchFamily="34" typeface="微软雅黑"/>
                <a:ea charset="-122" pitchFamily="34" typeface="微软雅黑"/>
              </a:rPr>
              <a:t>点击输入简要文本内容，文字内容需概况精炼的说明该分项内容</a:t>
            </a:r>
          </a:p>
        </p:txBody>
      </p:sp>
      <p:sp>
        <p:nvSpPr>
          <p:cNvPr id="42" name="TextBox 38"/>
          <p:cNvSpPr txBox="1"/>
          <p:nvPr/>
        </p:nvSpPr>
        <p:spPr>
          <a:xfrm>
            <a:off x="3252327" y="1959489"/>
            <a:ext cx="949960" cy="312420"/>
          </a:xfrm>
          <a:prstGeom prst="rect">
            <a:avLst/>
          </a:prstGeom>
          <a:noFill/>
        </p:spPr>
        <p:txBody>
          <a:bodyPr bIns="34290" lIns="68580" rIns="68580" rtlCol="0" tIns="34290" wrap="none">
            <a:spAutoFit/>
          </a:bodyPr>
          <a:lstStyle/>
          <a:p>
            <a:pPr algn="r"/>
            <a:r>
              <a:rPr altLang="en-US" b="1" lang="zh-CN" sz="1600">
                <a:solidFill>
                  <a:schemeClr val="tx1">
                    <a:lumMod val="65000"/>
                    <a:lumOff val="35000"/>
                  </a:schemeClr>
                </a:solidFill>
                <a:latin charset="-122" pitchFamily="34" typeface="微软雅黑"/>
                <a:ea charset="-122" pitchFamily="34" typeface="微软雅黑"/>
              </a:rPr>
              <a:t>添加文本</a:t>
            </a:r>
          </a:p>
        </p:txBody>
      </p:sp>
      <p:sp>
        <p:nvSpPr>
          <p:cNvPr id="43" name="Rectangle 70"/>
          <p:cNvSpPr/>
          <p:nvPr/>
        </p:nvSpPr>
        <p:spPr>
          <a:xfrm>
            <a:off x="5252730" y="2794400"/>
            <a:ext cx="2565815" cy="403860"/>
          </a:xfrm>
          <a:prstGeom prst="rect">
            <a:avLst/>
          </a:prstGeom>
        </p:spPr>
        <p:txBody>
          <a:bodyPr bIns="34290" lIns="68580" rIns="68580" tIns="34290" wrap="square">
            <a:spAutoFit/>
          </a:bodyPr>
          <a:lstStyle/>
          <a:p>
            <a:r>
              <a:rPr altLang="en-US" lang="zh-CN" sz="1100">
                <a:solidFill>
                  <a:schemeClr val="tx1">
                    <a:lumMod val="65000"/>
                    <a:lumOff val="35000"/>
                  </a:schemeClr>
                </a:solidFill>
                <a:latin charset="-122" pitchFamily="34" typeface="微软雅黑"/>
                <a:ea charset="-122" pitchFamily="34" typeface="微软雅黑"/>
              </a:rPr>
              <a:t>点击输入简要文本内容，文字内容需概况精炼的说明该分项内容</a:t>
            </a:r>
          </a:p>
        </p:txBody>
      </p:sp>
      <p:sp>
        <p:nvSpPr>
          <p:cNvPr id="44" name="TextBox 31"/>
          <p:cNvSpPr txBox="1"/>
          <p:nvPr/>
        </p:nvSpPr>
        <p:spPr>
          <a:xfrm>
            <a:off x="5252730" y="2527537"/>
            <a:ext cx="949960" cy="312420"/>
          </a:xfrm>
          <a:prstGeom prst="rect">
            <a:avLst/>
          </a:prstGeom>
          <a:noFill/>
        </p:spPr>
        <p:txBody>
          <a:bodyPr bIns="34290" lIns="68580" rIns="68580" rtlCol="0" tIns="34290" wrap="none">
            <a:spAutoFit/>
          </a:bodyPr>
          <a:lstStyle/>
          <a:p>
            <a:r>
              <a:rPr altLang="en-US" b="1" lang="zh-CN" sz="1600">
                <a:solidFill>
                  <a:schemeClr val="tx1">
                    <a:lumMod val="65000"/>
                    <a:lumOff val="35000"/>
                  </a:schemeClr>
                </a:solidFill>
                <a:latin charset="-122" pitchFamily="34" typeface="微软雅黑"/>
                <a:ea charset="-122" pitchFamily="34" typeface="微软雅黑"/>
              </a:rPr>
              <a:t>添加文本</a:t>
            </a:r>
          </a:p>
        </p:txBody>
      </p:sp>
      <p:sp>
        <p:nvSpPr>
          <p:cNvPr id="45" name="Rectangle 70"/>
          <p:cNvSpPr/>
          <p:nvPr/>
        </p:nvSpPr>
        <p:spPr>
          <a:xfrm>
            <a:off x="1636472" y="3617069"/>
            <a:ext cx="2565815" cy="403860"/>
          </a:xfrm>
          <a:prstGeom prst="rect">
            <a:avLst/>
          </a:prstGeom>
        </p:spPr>
        <p:txBody>
          <a:bodyPr bIns="34290" lIns="68580" rIns="68580" tIns="34290" wrap="square">
            <a:spAutoFit/>
          </a:bodyPr>
          <a:lstStyle/>
          <a:p>
            <a:pPr algn="r"/>
            <a:r>
              <a:rPr altLang="en-US" lang="zh-CN" sz="1100">
                <a:solidFill>
                  <a:schemeClr val="tx1">
                    <a:lumMod val="65000"/>
                    <a:lumOff val="35000"/>
                  </a:schemeClr>
                </a:solidFill>
                <a:latin charset="-122" pitchFamily="34" typeface="微软雅黑"/>
                <a:ea charset="-122" pitchFamily="34" typeface="微软雅黑"/>
              </a:rPr>
              <a:t>点击输入简要文本内容，文字内容需概况精炼的说明该分项内容</a:t>
            </a:r>
          </a:p>
        </p:txBody>
      </p:sp>
      <p:sp>
        <p:nvSpPr>
          <p:cNvPr id="46" name="TextBox 39"/>
          <p:cNvSpPr txBox="1"/>
          <p:nvPr/>
        </p:nvSpPr>
        <p:spPr>
          <a:xfrm>
            <a:off x="3252327" y="3350207"/>
            <a:ext cx="949960" cy="312420"/>
          </a:xfrm>
          <a:prstGeom prst="rect">
            <a:avLst/>
          </a:prstGeom>
          <a:noFill/>
        </p:spPr>
        <p:txBody>
          <a:bodyPr bIns="34290" lIns="68580" rIns="68580" rtlCol="0" tIns="34290" wrap="none">
            <a:spAutoFit/>
          </a:bodyPr>
          <a:lstStyle/>
          <a:p>
            <a:pPr algn="r"/>
            <a:r>
              <a:rPr altLang="en-US" b="1" lang="zh-CN" sz="1600">
                <a:solidFill>
                  <a:schemeClr val="tx1">
                    <a:lumMod val="65000"/>
                    <a:lumOff val="35000"/>
                  </a:schemeClr>
                </a:solidFill>
                <a:latin charset="-122" pitchFamily="34" typeface="微软雅黑"/>
                <a:ea charset="-122" pitchFamily="34" typeface="微软雅黑"/>
              </a:rPr>
              <a:t>添加文本</a:t>
            </a:r>
          </a:p>
        </p:txBody>
      </p:sp>
    </p:spTree>
    <p:extLst>
      <p:ext uri="{BB962C8B-B14F-4D97-AF65-F5344CB8AC3E}">
        <p14:creationId val="1032921111"/>
      </p:ext>
    </p:extLst>
  </p:cSld>
  <p:clrMapOvr>
    <a:masterClrMapping/>
  </p:clrMapOvr>
  <p:transition advTm="8000" spd="slow">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4">
                                  <p:stCondLst>
                                    <p:cond delay="0"/>
                                  </p:stCondLst>
                                  <p:childTnLst>
                                    <p:set>
                                      <p:cBhvr>
                                        <p:cTn dur="1" fill="hold" id="6">
                                          <p:stCondLst>
                                            <p:cond delay="0"/>
                                          </p:stCondLst>
                                        </p:cTn>
                                        <p:tgtEl>
                                          <p:spTgt spid="19"/>
                                        </p:tgtEl>
                                        <p:attrNameLst>
                                          <p:attrName>style.visibility</p:attrName>
                                        </p:attrNameLst>
                                      </p:cBhvr>
                                      <p:to>
                                        <p:strVal val="visible"/>
                                      </p:to>
                                    </p:set>
                                    <p:animEffect filter="wipe(down)" transition="in">
                                      <p:cBhvr>
                                        <p:cTn dur="500" id="7"/>
                                        <p:tgtEl>
                                          <p:spTgt spid="19"/>
                                        </p:tgtEl>
                                      </p:cBhvr>
                                    </p:animEffect>
                                  </p:childTnLst>
                                </p:cTn>
                              </p:par>
                            </p:childTnLst>
                          </p:cTn>
                        </p:par>
                        <p:par>
                          <p:cTn fill="hold" id="8" nodeType="afterGroup">
                            <p:stCondLst>
                              <p:cond delay="500"/>
                            </p:stCondLst>
                            <p:childTnLst>
                              <p:par>
                                <p:cTn fill="hold" id="9" nodeType="afterEffect" presetClass="entr" presetID="22" presetSubtype="8">
                                  <p:stCondLst>
                                    <p:cond delay="0"/>
                                  </p:stCondLst>
                                  <p:childTnLst>
                                    <p:set>
                                      <p:cBhvr>
                                        <p:cTn dur="1" fill="hold" id="10">
                                          <p:stCondLst>
                                            <p:cond delay="0"/>
                                          </p:stCondLst>
                                        </p:cTn>
                                        <p:tgtEl>
                                          <p:spTgt spid="20"/>
                                        </p:tgtEl>
                                        <p:attrNameLst>
                                          <p:attrName>style.visibility</p:attrName>
                                        </p:attrNameLst>
                                      </p:cBhvr>
                                      <p:to>
                                        <p:strVal val="visible"/>
                                      </p:to>
                                    </p:set>
                                    <p:animEffect filter="wipe(left)" transition="in">
                                      <p:cBhvr>
                                        <p:cTn dur="500" id="11"/>
                                        <p:tgtEl>
                                          <p:spTgt spid="20"/>
                                        </p:tgtEl>
                                      </p:cBhvr>
                                    </p:animEffect>
                                  </p:childTnLst>
                                </p:cTn>
                              </p:par>
                            </p:childTnLst>
                          </p:cTn>
                        </p:par>
                        <p:par>
                          <p:cTn fill="hold" id="12" nodeType="afterGroup">
                            <p:stCondLst>
                              <p:cond delay="1000"/>
                            </p:stCondLst>
                            <p:childTnLst>
                              <p:par>
                                <p:cTn fill="hold" grpId="0" id="13" nodeType="afterEffect" presetClass="entr" presetID="10" presetSubtype="0">
                                  <p:stCondLst>
                                    <p:cond delay="0"/>
                                  </p:stCondLst>
                                  <p:childTnLst>
                                    <p:set>
                                      <p:cBhvr>
                                        <p:cTn dur="1" fill="hold" id="14">
                                          <p:stCondLst>
                                            <p:cond delay="0"/>
                                          </p:stCondLst>
                                        </p:cTn>
                                        <p:tgtEl>
                                          <p:spTgt spid="29"/>
                                        </p:tgtEl>
                                        <p:attrNameLst>
                                          <p:attrName>style.visibility</p:attrName>
                                        </p:attrNameLst>
                                      </p:cBhvr>
                                      <p:to>
                                        <p:strVal val="visible"/>
                                      </p:to>
                                    </p:set>
                                    <p:animEffect filter="fade" transition="in">
                                      <p:cBhvr>
                                        <p:cTn dur="500" id="15"/>
                                        <p:tgtEl>
                                          <p:spTgt spid="29"/>
                                        </p:tgtEl>
                                      </p:cBhvr>
                                    </p:animEffect>
                                  </p:childTnLst>
                                </p:cTn>
                              </p:par>
                            </p:childTnLst>
                          </p:cTn>
                        </p:par>
                        <p:par>
                          <p:cTn fill="hold" id="16" nodeType="afterGroup">
                            <p:stCondLst>
                              <p:cond delay="1500"/>
                            </p:stCondLst>
                            <p:childTnLst>
                              <p:par>
                                <p:cTn fill="hold" id="17" nodeType="afterEffect" presetClass="entr" presetID="12" presetSubtype="2">
                                  <p:stCondLst>
                                    <p:cond delay="0"/>
                                  </p:stCondLst>
                                  <p:childTnLst>
                                    <p:set>
                                      <p:cBhvr>
                                        <p:cTn dur="1" fill="hold" id="18">
                                          <p:stCondLst>
                                            <p:cond delay="0"/>
                                          </p:stCondLst>
                                        </p:cTn>
                                        <p:tgtEl>
                                          <p:spTgt spid="32"/>
                                        </p:tgtEl>
                                        <p:attrNameLst>
                                          <p:attrName>style.visibility</p:attrName>
                                        </p:attrNameLst>
                                      </p:cBhvr>
                                      <p:to>
                                        <p:strVal val="visible"/>
                                      </p:to>
                                    </p:set>
                                    <p:anim calcmode="lin" valueType="num">
                                      <p:cBhvr additive="base">
                                        <p:cTn dur="500" id="19"/>
                                        <p:tgtEl>
                                          <p:spTgt spid="32"/>
                                        </p:tgtEl>
                                        <p:attrNameLst>
                                          <p:attrName>ppt_x</p:attrName>
                                        </p:attrNameLst>
                                      </p:cBhvr>
                                      <p:tavLst>
                                        <p:tav tm="0">
                                          <p:val>
                                            <p:strVal val="#ppt_x+#ppt_w*1.125000"/>
                                          </p:val>
                                        </p:tav>
                                        <p:tav tm="100000">
                                          <p:val>
                                            <p:strVal val="#ppt_x"/>
                                          </p:val>
                                        </p:tav>
                                      </p:tavLst>
                                    </p:anim>
                                    <p:animEffect filter="wipe(left)" transition="in">
                                      <p:cBhvr>
                                        <p:cTn dur="500" id="20"/>
                                        <p:tgtEl>
                                          <p:spTgt spid="32"/>
                                        </p:tgtEl>
                                      </p:cBhvr>
                                    </p:animEffect>
                                  </p:childTnLst>
                                </p:cTn>
                              </p:par>
                            </p:childTnLst>
                          </p:cTn>
                        </p:par>
                        <p:par>
                          <p:cTn fill="hold" id="21" nodeType="afterGroup">
                            <p:stCondLst>
                              <p:cond delay="2000"/>
                            </p:stCondLst>
                            <p:childTnLst>
                              <p:par>
                                <p:cTn fill="hold" id="22" nodeType="afterEffect" presetClass="entr" presetID="22" presetSubtype="8">
                                  <p:stCondLst>
                                    <p:cond delay="0"/>
                                  </p:stCondLst>
                                  <p:childTnLst>
                                    <p:set>
                                      <p:cBhvr>
                                        <p:cTn dur="1" fill="hold" id="23">
                                          <p:stCondLst>
                                            <p:cond delay="0"/>
                                          </p:stCondLst>
                                        </p:cTn>
                                        <p:tgtEl>
                                          <p:spTgt spid="26"/>
                                        </p:tgtEl>
                                        <p:attrNameLst>
                                          <p:attrName>style.visibility</p:attrName>
                                        </p:attrNameLst>
                                      </p:cBhvr>
                                      <p:to>
                                        <p:strVal val="visible"/>
                                      </p:to>
                                    </p:set>
                                    <p:animEffect filter="wipe(left)" transition="in">
                                      <p:cBhvr>
                                        <p:cTn dur="500" id="24"/>
                                        <p:tgtEl>
                                          <p:spTgt spid="26"/>
                                        </p:tgtEl>
                                      </p:cBhvr>
                                    </p:animEffect>
                                  </p:childTnLst>
                                </p:cTn>
                              </p:par>
                            </p:childTnLst>
                          </p:cTn>
                        </p:par>
                        <p:par>
                          <p:cTn fill="hold" id="25" nodeType="afterGroup">
                            <p:stCondLst>
                              <p:cond delay="2500"/>
                            </p:stCondLst>
                            <p:childTnLst>
                              <p:par>
                                <p:cTn fill="hold" grpId="0" id="26" nodeType="afterEffect" presetClass="entr" presetID="10" presetSubtype="0">
                                  <p:stCondLst>
                                    <p:cond delay="0"/>
                                  </p:stCondLst>
                                  <p:childTnLst>
                                    <p:set>
                                      <p:cBhvr>
                                        <p:cTn dur="1" fill="hold" id="27">
                                          <p:stCondLst>
                                            <p:cond delay="0"/>
                                          </p:stCondLst>
                                        </p:cTn>
                                        <p:tgtEl>
                                          <p:spTgt spid="30"/>
                                        </p:tgtEl>
                                        <p:attrNameLst>
                                          <p:attrName>style.visibility</p:attrName>
                                        </p:attrNameLst>
                                      </p:cBhvr>
                                      <p:to>
                                        <p:strVal val="visible"/>
                                      </p:to>
                                    </p:set>
                                    <p:animEffect filter="fade" transition="in">
                                      <p:cBhvr>
                                        <p:cTn dur="500" id="28"/>
                                        <p:tgtEl>
                                          <p:spTgt spid="30"/>
                                        </p:tgtEl>
                                      </p:cBhvr>
                                    </p:animEffect>
                                  </p:childTnLst>
                                </p:cTn>
                              </p:par>
                            </p:childTnLst>
                          </p:cTn>
                        </p:par>
                        <p:par>
                          <p:cTn fill="hold" id="29" nodeType="afterGroup">
                            <p:stCondLst>
                              <p:cond delay="3000"/>
                            </p:stCondLst>
                            <p:childTnLst>
                              <p:par>
                                <p:cTn fill="hold" id="30" nodeType="afterEffect" presetClass="entr" presetID="12" presetSubtype="8">
                                  <p:stCondLst>
                                    <p:cond delay="0"/>
                                  </p:stCondLst>
                                  <p:childTnLst>
                                    <p:set>
                                      <p:cBhvr>
                                        <p:cTn dur="1" fill="hold" id="31">
                                          <p:stCondLst>
                                            <p:cond delay="0"/>
                                          </p:stCondLst>
                                        </p:cTn>
                                        <p:tgtEl>
                                          <p:spTgt spid="35"/>
                                        </p:tgtEl>
                                        <p:attrNameLst>
                                          <p:attrName>style.visibility</p:attrName>
                                        </p:attrNameLst>
                                      </p:cBhvr>
                                      <p:to>
                                        <p:strVal val="visible"/>
                                      </p:to>
                                    </p:set>
                                    <p:anim calcmode="lin" valueType="num">
                                      <p:cBhvr additive="base">
                                        <p:cTn dur="500" id="32"/>
                                        <p:tgtEl>
                                          <p:spTgt spid="35"/>
                                        </p:tgtEl>
                                        <p:attrNameLst>
                                          <p:attrName>ppt_x</p:attrName>
                                        </p:attrNameLst>
                                      </p:cBhvr>
                                      <p:tavLst>
                                        <p:tav tm="0">
                                          <p:val>
                                            <p:strVal val="#ppt_x-#ppt_w*1.125000"/>
                                          </p:val>
                                        </p:tav>
                                        <p:tav tm="100000">
                                          <p:val>
                                            <p:strVal val="#ppt_x"/>
                                          </p:val>
                                        </p:tav>
                                      </p:tavLst>
                                    </p:anim>
                                    <p:animEffect filter="wipe(right)" transition="in">
                                      <p:cBhvr>
                                        <p:cTn dur="500" id="33"/>
                                        <p:tgtEl>
                                          <p:spTgt spid="35"/>
                                        </p:tgtEl>
                                      </p:cBhvr>
                                    </p:animEffect>
                                  </p:childTnLst>
                                </p:cTn>
                              </p:par>
                            </p:childTnLst>
                          </p:cTn>
                        </p:par>
                        <p:par>
                          <p:cTn fill="hold" id="34" nodeType="afterGroup">
                            <p:stCondLst>
                              <p:cond delay="3500"/>
                            </p:stCondLst>
                            <p:childTnLst>
                              <p:par>
                                <p:cTn fill="hold" id="35" nodeType="afterEffect" presetClass="entr" presetID="22" presetSubtype="8">
                                  <p:stCondLst>
                                    <p:cond delay="0"/>
                                  </p:stCondLst>
                                  <p:childTnLst>
                                    <p:set>
                                      <p:cBhvr>
                                        <p:cTn dur="1" fill="hold" id="36">
                                          <p:stCondLst>
                                            <p:cond delay="0"/>
                                          </p:stCondLst>
                                        </p:cTn>
                                        <p:tgtEl>
                                          <p:spTgt spid="23"/>
                                        </p:tgtEl>
                                        <p:attrNameLst>
                                          <p:attrName>style.visibility</p:attrName>
                                        </p:attrNameLst>
                                      </p:cBhvr>
                                      <p:to>
                                        <p:strVal val="visible"/>
                                      </p:to>
                                    </p:set>
                                    <p:animEffect filter="wipe(left)" transition="in">
                                      <p:cBhvr>
                                        <p:cTn dur="500" id="37"/>
                                        <p:tgtEl>
                                          <p:spTgt spid="23"/>
                                        </p:tgtEl>
                                      </p:cBhvr>
                                    </p:animEffect>
                                  </p:childTnLst>
                                </p:cTn>
                              </p:par>
                            </p:childTnLst>
                          </p:cTn>
                        </p:par>
                        <p:par>
                          <p:cTn fill="hold" id="38" nodeType="afterGroup">
                            <p:stCondLst>
                              <p:cond delay="4000"/>
                            </p:stCondLst>
                            <p:childTnLst>
                              <p:par>
                                <p:cTn fill="hold" grpId="0" id="39" nodeType="afterEffect" presetClass="entr" presetID="10" presetSubtype="0">
                                  <p:stCondLst>
                                    <p:cond delay="0"/>
                                  </p:stCondLst>
                                  <p:childTnLst>
                                    <p:set>
                                      <p:cBhvr>
                                        <p:cTn dur="1" fill="hold" id="40">
                                          <p:stCondLst>
                                            <p:cond delay="0"/>
                                          </p:stCondLst>
                                        </p:cTn>
                                        <p:tgtEl>
                                          <p:spTgt spid="31"/>
                                        </p:tgtEl>
                                        <p:attrNameLst>
                                          <p:attrName>style.visibility</p:attrName>
                                        </p:attrNameLst>
                                      </p:cBhvr>
                                      <p:to>
                                        <p:strVal val="visible"/>
                                      </p:to>
                                    </p:set>
                                    <p:animEffect filter="fade" transition="in">
                                      <p:cBhvr>
                                        <p:cTn dur="500" id="41"/>
                                        <p:tgtEl>
                                          <p:spTgt spid="31"/>
                                        </p:tgtEl>
                                      </p:cBhvr>
                                    </p:animEffect>
                                  </p:childTnLst>
                                </p:cTn>
                              </p:par>
                            </p:childTnLst>
                          </p:cTn>
                        </p:par>
                        <p:par>
                          <p:cTn fill="hold" id="42" nodeType="afterGroup">
                            <p:stCondLst>
                              <p:cond delay="4500"/>
                            </p:stCondLst>
                            <p:childTnLst>
                              <p:par>
                                <p:cTn fill="hold" id="43" nodeType="afterEffect" presetClass="entr" presetID="12" presetSubtype="2">
                                  <p:stCondLst>
                                    <p:cond delay="0"/>
                                  </p:stCondLst>
                                  <p:childTnLst>
                                    <p:set>
                                      <p:cBhvr>
                                        <p:cTn dur="1" fill="hold" id="44">
                                          <p:stCondLst>
                                            <p:cond delay="0"/>
                                          </p:stCondLst>
                                        </p:cTn>
                                        <p:tgtEl>
                                          <p:spTgt spid="38"/>
                                        </p:tgtEl>
                                        <p:attrNameLst>
                                          <p:attrName>style.visibility</p:attrName>
                                        </p:attrNameLst>
                                      </p:cBhvr>
                                      <p:to>
                                        <p:strVal val="visible"/>
                                      </p:to>
                                    </p:set>
                                    <p:anim calcmode="lin" valueType="num">
                                      <p:cBhvr additive="base">
                                        <p:cTn dur="500" id="45"/>
                                        <p:tgtEl>
                                          <p:spTgt spid="38"/>
                                        </p:tgtEl>
                                        <p:attrNameLst>
                                          <p:attrName>ppt_x</p:attrName>
                                        </p:attrNameLst>
                                      </p:cBhvr>
                                      <p:tavLst>
                                        <p:tav tm="0">
                                          <p:val>
                                            <p:strVal val="#ppt_x+#ppt_w*1.125000"/>
                                          </p:val>
                                        </p:tav>
                                        <p:tav tm="100000">
                                          <p:val>
                                            <p:strVal val="#ppt_x"/>
                                          </p:val>
                                        </p:tav>
                                      </p:tavLst>
                                    </p:anim>
                                    <p:animEffect filter="wipe(left)" transition="in">
                                      <p:cBhvr>
                                        <p:cTn dur="500" id="46"/>
                                        <p:tgtEl>
                                          <p:spTgt spid="38"/>
                                        </p:tgtEl>
                                      </p:cBhvr>
                                    </p:animEffect>
                                  </p:childTnLst>
                                </p:cTn>
                              </p:par>
                            </p:childTnLst>
                          </p:cTn>
                        </p:par>
                        <p:par>
                          <p:cTn fill="hold" id="47" nodeType="afterGroup">
                            <p:stCondLst>
                              <p:cond delay="5000"/>
                            </p:stCondLst>
                            <p:childTnLst>
                              <p:par>
                                <p:cTn fill="hold" grpId="0" id="48" nodeType="afterEffect" presetClass="entr" presetID="2" presetSubtype="8">
                                  <p:stCondLst>
                                    <p:cond delay="0"/>
                                  </p:stCondLst>
                                  <p:childTnLst>
                                    <p:set>
                                      <p:cBhvr>
                                        <p:cTn dur="1" fill="hold" id="49">
                                          <p:stCondLst>
                                            <p:cond delay="0"/>
                                          </p:stCondLst>
                                        </p:cTn>
                                        <p:tgtEl>
                                          <p:spTgt spid="42"/>
                                        </p:tgtEl>
                                        <p:attrNameLst>
                                          <p:attrName>style.visibility</p:attrName>
                                        </p:attrNameLst>
                                      </p:cBhvr>
                                      <p:to>
                                        <p:strVal val="visible"/>
                                      </p:to>
                                    </p:set>
                                    <p:anim calcmode="lin" valueType="num">
                                      <p:cBhvr additive="base">
                                        <p:cTn dur="500" fill="hold" id="50"/>
                                        <p:tgtEl>
                                          <p:spTgt spid="42"/>
                                        </p:tgtEl>
                                        <p:attrNameLst>
                                          <p:attrName>ppt_x</p:attrName>
                                        </p:attrNameLst>
                                      </p:cBhvr>
                                      <p:tavLst>
                                        <p:tav tm="0">
                                          <p:val>
                                            <p:strVal val="0-#ppt_w/2"/>
                                          </p:val>
                                        </p:tav>
                                        <p:tav tm="100000">
                                          <p:val>
                                            <p:strVal val="#ppt_x"/>
                                          </p:val>
                                        </p:tav>
                                      </p:tavLst>
                                    </p:anim>
                                    <p:anim calcmode="lin" valueType="num">
                                      <p:cBhvr additive="base">
                                        <p:cTn dur="500" fill="hold" id="51"/>
                                        <p:tgtEl>
                                          <p:spTgt spid="42"/>
                                        </p:tgtEl>
                                        <p:attrNameLst>
                                          <p:attrName>ppt_y</p:attrName>
                                        </p:attrNameLst>
                                      </p:cBhvr>
                                      <p:tavLst>
                                        <p:tav tm="0">
                                          <p:val>
                                            <p:strVal val="#ppt_y"/>
                                          </p:val>
                                        </p:tav>
                                        <p:tav tm="100000">
                                          <p:val>
                                            <p:strVal val="#ppt_y"/>
                                          </p:val>
                                        </p:tav>
                                      </p:tavLst>
                                    </p:anim>
                                  </p:childTnLst>
                                </p:cTn>
                              </p:par>
                              <p:par>
                                <p:cTn fill="hold" grpId="0" id="52" nodeType="withEffect" presetClass="entr" presetID="22" presetSubtype="1">
                                  <p:stCondLst>
                                    <p:cond delay="0"/>
                                  </p:stCondLst>
                                  <p:childTnLst>
                                    <p:set>
                                      <p:cBhvr>
                                        <p:cTn dur="1" fill="hold" id="53">
                                          <p:stCondLst>
                                            <p:cond delay="0"/>
                                          </p:stCondLst>
                                        </p:cTn>
                                        <p:tgtEl>
                                          <p:spTgt spid="41"/>
                                        </p:tgtEl>
                                        <p:attrNameLst>
                                          <p:attrName>style.visibility</p:attrName>
                                        </p:attrNameLst>
                                      </p:cBhvr>
                                      <p:to>
                                        <p:strVal val="visible"/>
                                      </p:to>
                                    </p:set>
                                    <p:animEffect filter="wipe(up)" transition="in">
                                      <p:cBhvr>
                                        <p:cTn dur="500" id="54"/>
                                        <p:tgtEl>
                                          <p:spTgt spid="41"/>
                                        </p:tgtEl>
                                      </p:cBhvr>
                                    </p:animEffect>
                                  </p:childTnLst>
                                </p:cTn>
                              </p:par>
                            </p:childTnLst>
                          </p:cTn>
                        </p:par>
                        <p:par>
                          <p:cTn fill="hold" id="55" nodeType="afterGroup">
                            <p:stCondLst>
                              <p:cond delay="5500"/>
                            </p:stCondLst>
                            <p:childTnLst>
                              <p:par>
                                <p:cTn fill="hold" grpId="0" id="56" nodeType="afterEffect" presetClass="entr" presetID="2" presetSubtype="8">
                                  <p:stCondLst>
                                    <p:cond delay="0"/>
                                  </p:stCondLst>
                                  <p:childTnLst>
                                    <p:set>
                                      <p:cBhvr>
                                        <p:cTn dur="1" fill="hold" id="57">
                                          <p:stCondLst>
                                            <p:cond delay="0"/>
                                          </p:stCondLst>
                                        </p:cTn>
                                        <p:tgtEl>
                                          <p:spTgt spid="44"/>
                                        </p:tgtEl>
                                        <p:attrNameLst>
                                          <p:attrName>style.visibility</p:attrName>
                                        </p:attrNameLst>
                                      </p:cBhvr>
                                      <p:to>
                                        <p:strVal val="visible"/>
                                      </p:to>
                                    </p:set>
                                    <p:anim calcmode="lin" valueType="num">
                                      <p:cBhvr additive="base">
                                        <p:cTn dur="500" fill="hold" id="58"/>
                                        <p:tgtEl>
                                          <p:spTgt spid="44"/>
                                        </p:tgtEl>
                                        <p:attrNameLst>
                                          <p:attrName>ppt_x</p:attrName>
                                        </p:attrNameLst>
                                      </p:cBhvr>
                                      <p:tavLst>
                                        <p:tav tm="0">
                                          <p:val>
                                            <p:strVal val="0-#ppt_w/2"/>
                                          </p:val>
                                        </p:tav>
                                        <p:tav tm="100000">
                                          <p:val>
                                            <p:strVal val="#ppt_x"/>
                                          </p:val>
                                        </p:tav>
                                      </p:tavLst>
                                    </p:anim>
                                    <p:anim calcmode="lin" valueType="num">
                                      <p:cBhvr additive="base">
                                        <p:cTn dur="500" fill="hold" id="59"/>
                                        <p:tgtEl>
                                          <p:spTgt spid="44"/>
                                        </p:tgtEl>
                                        <p:attrNameLst>
                                          <p:attrName>ppt_y</p:attrName>
                                        </p:attrNameLst>
                                      </p:cBhvr>
                                      <p:tavLst>
                                        <p:tav tm="0">
                                          <p:val>
                                            <p:strVal val="#ppt_y"/>
                                          </p:val>
                                        </p:tav>
                                        <p:tav tm="100000">
                                          <p:val>
                                            <p:strVal val="#ppt_y"/>
                                          </p:val>
                                        </p:tav>
                                      </p:tavLst>
                                    </p:anim>
                                  </p:childTnLst>
                                </p:cTn>
                              </p:par>
                              <p:par>
                                <p:cTn fill="hold" grpId="0" id="60" nodeType="withEffect" presetClass="entr" presetID="22" presetSubtype="1">
                                  <p:stCondLst>
                                    <p:cond delay="0"/>
                                  </p:stCondLst>
                                  <p:childTnLst>
                                    <p:set>
                                      <p:cBhvr>
                                        <p:cTn dur="1" fill="hold" id="61">
                                          <p:stCondLst>
                                            <p:cond delay="0"/>
                                          </p:stCondLst>
                                        </p:cTn>
                                        <p:tgtEl>
                                          <p:spTgt spid="43"/>
                                        </p:tgtEl>
                                        <p:attrNameLst>
                                          <p:attrName>style.visibility</p:attrName>
                                        </p:attrNameLst>
                                      </p:cBhvr>
                                      <p:to>
                                        <p:strVal val="visible"/>
                                      </p:to>
                                    </p:set>
                                    <p:animEffect filter="wipe(up)" transition="in">
                                      <p:cBhvr>
                                        <p:cTn dur="500" id="62"/>
                                        <p:tgtEl>
                                          <p:spTgt spid="43"/>
                                        </p:tgtEl>
                                      </p:cBhvr>
                                    </p:animEffect>
                                  </p:childTnLst>
                                </p:cTn>
                              </p:par>
                            </p:childTnLst>
                          </p:cTn>
                        </p:par>
                        <p:par>
                          <p:cTn fill="hold" id="63" nodeType="afterGroup">
                            <p:stCondLst>
                              <p:cond delay="6000"/>
                            </p:stCondLst>
                            <p:childTnLst>
                              <p:par>
                                <p:cTn fill="hold" grpId="0" id="64" nodeType="afterEffect" presetClass="entr" presetID="2" presetSubtype="8">
                                  <p:stCondLst>
                                    <p:cond delay="0"/>
                                  </p:stCondLst>
                                  <p:childTnLst>
                                    <p:set>
                                      <p:cBhvr>
                                        <p:cTn dur="1" fill="hold" id="65">
                                          <p:stCondLst>
                                            <p:cond delay="0"/>
                                          </p:stCondLst>
                                        </p:cTn>
                                        <p:tgtEl>
                                          <p:spTgt spid="46"/>
                                        </p:tgtEl>
                                        <p:attrNameLst>
                                          <p:attrName>style.visibility</p:attrName>
                                        </p:attrNameLst>
                                      </p:cBhvr>
                                      <p:to>
                                        <p:strVal val="visible"/>
                                      </p:to>
                                    </p:set>
                                    <p:anim calcmode="lin" valueType="num">
                                      <p:cBhvr additive="base">
                                        <p:cTn dur="500" fill="hold" id="66"/>
                                        <p:tgtEl>
                                          <p:spTgt spid="46"/>
                                        </p:tgtEl>
                                        <p:attrNameLst>
                                          <p:attrName>ppt_x</p:attrName>
                                        </p:attrNameLst>
                                      </p:cBhvr>
                                      <p:tavLst>
                                        <p:tav tm="0">
                                          <p:val>
                                            <p:strVal val="0-#ppt_w/2"/>
                                          </p:val>
                                        </p:tav>
                                        <p:tav tm="100000">
                                          <p:val>
                                            <p:strVal val="#ppt_x"/>
                                          </p:val>
                                        </p:tav>
                                      </p:tavLst>
                                    </p:anim>
                                    <p:anim calcmode="lin" valueType="num">
                                      <p:cBhvr additive="base">
                                        <p:cTn dur="500" fill="hold" id="67"/>
                                        <p:tgtEl>
                                          <p:spTgt spid="46"/>
                                        </p:tgtEl>
                                        <p:attrNameLst>
                                          <p:attrName>ppt_y</p:attrName>
                                        </p:attrNameLst>
                                      </p:cBhvr>
                                      <p:tavLst>
                                        <p:tav tm="0">
                                          <p:val>
                                            <p:strVal val="#ppt_y"/>
                                          </p:val>
                                        </p:tav>
                                        <p:tav tm="100000">
                                          <p:val>
                                            <p:strVal val="#ppt_y"/>
                                          </p:val>
                                        </p:tav>
                                      </p:tavLst>
                                    </p:anim>
                                  </p:childTnLst>
                                </p:cTn>
                              </p:par>
                              <p:par>
                                <p:cTn fill="hold" grpId="0" id="68" nodeType="withEffect" presetClass="entr" presetID="22" presetSubtype="1">
                                  <p:stCondLst>
                                    <p:cond delay="0"/>
                                  </p:stCondLst>
                                  <p:childTnLst>
                                    <p:set>
                                      <p:cBhvr>
                                        <p:cTn dur="1" fill="hold" id="69">
                                          <p:stCondLst>
                                            <p:cond delay="0"/>
                                          </p:stCondLst>
                                        </p:cTn>
                                        <p:tgtEl>
                                          <p:spTgt spid="45"/>
                                        </p:tgtEl>
                                        <p:attrNameLst>
                                          <p:attrName>style.visibility</p:attrName>
                                        </p:attrNameLst>
                                      </p:cBhvr>
                                      <p:to>
                                        <p:strVal val="visible"/>
                                      </p:to>
                                    </p:set>
                                    <p:animEffect filter="wipe(up)" transition="in">
                                      <p:cBhvr>
                                        <p:cTn dur="500" id="70"/>
                                        <p:tgtEl>
                                          <p:spTgt spid="4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9"/>
      <p:bldP grpId="0" spid="30"/>
      <p:bldP grpId="0" spid="31"/>
      <p:bldP grpId="0" spid="41"/>
      <p:bldP grpId="0" spid="42"/>
      <p:bldP grpId="0" spid="43"/>
      <p:bldP grpId="0" spid="44"/>
      <p:bldP grpId="0" spid="45"/>
      <p:bldP grpId="0" spid="46"/>
    </p:bldLst>
  </p:timing>
</p:sld>
</file>

<file path=ppt/slides/slide2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6" name="标题 5"/>
          <p:cNvSpPr>
            <a:spLocks noGrp="1"/>
          </p:cNvSpPr>
          <p:nvPr>
            <p:ph type="title"/>
          </p:nvPr>
        </p:nvSpPr>
        <p:spPr/>
        <p:txBody>
          <a:bodyPr/>
          <a:lstStyle/>
          <a:p>
            <a:r>
              <a:rPr altLang="en-US" lang="zh-CN" smtClean="0"/>
              <a:t>第五部分  能力提升计划</a:t>
            </a:r>
          </a:p>
        </p:txBody>
      </p:sp>
      <p:sp>
        <p:nvSpPr>
          <p:cNvPr id="23" name="Freeform 196"/>
          <p:cNvSpPr>
            <a:spLocks noChangeArrowheads="1"/>
          </p:cNvSpPr>
          <p:nvPr/>
        </p:nvSpPr>
        <p:spPr bwMode="auto">
          <a:xfrm>
            <a:off x="898114" y="2412999"/>
            <a:ext cx="989013" cy="854075"/>
          </a:xfrm>
          <a:custGeom>
            <a:gdLst>
              <a:gd fmla="*/ 156 w 623" name="T0"/>
              <a:gd fmla="*/ 538 h 538" name="T1"/>
              <a:gd fmla="*/ 0 w 623" name="T2"/>
              <a:gd fmla="*/ 272 h 538" name="T3"/>
              <a:gd fmla="*/ 156 w 623" name="T4"/>
              <a:gd fmla="*/ 0 h 538" name="T5"/>
              <a:gd fmla="*/ 467 w 623" name="T6"/>
              <a:gd fmla="*/ 0 h 538" name="T7"/>
              <a:gd fmla="*/ 623 w 623" name="T8"/>
              <a:gd fmla="*/ 272 h 538" name="T9"/>
              <a:gd fmla="*/ 467 w 623" name="T10"/>
              <a:gd fmla="*/ 538 h 538" name="T11"/>
              <a:gd fmla="*/ 156 w 623" name="T12"/>
              <a:gd fmla="*/ 538 h 538" name="T13"/>
              <a:gd fmla="*/ 0 60000 65536" name="T14"/>
              <a:gd fmla="*/ 0 60000 65536" name="T15"/>
              <a:gd fmla="*/ 0 60000 65536" name="T16"/>
              <a:gd fmla="*/ 0 60000 65536" name="T17"/>
              <a:gd fmla="*/ 0 60000 65536" name="T18"/>
              <a:gd fmla="*/ 0 60000 65536" name="T19"/>
              <a:gd fmla="*/ 0 60000 65536" name="T20"/>
              <a:gd fmla="*/ 0 w 623" name="T21"/>
              <a:gd fmla="*/ 0 h 538" name="T22"/>
              <a:gd fmla="*/ 623 w 623" name="T23"/>
              <a:gd fmla="*/ 538 h 538" name="T24"/>
            </a:gdLst>
            <a:cxnLst>
              <a:cxn ang="T14">
                <a:pos x="T0" y="T1"/>
              </a:cxn>
              <a:cxn ang="T15">
                <a:pos x="T2" y="T3"/>
              </a:cxn>
              <a:cxn ang="T16">
                <a:pos x="T4" y="T5"/>
              </a:cxn>
              <a:cxn ang="T17">
                <a:pos x="T6" y="T7"/>
              </a:cxn>
              <a:cxn ang="T18">
                <a:pos x="T8" y="T9"/>
              </a:cxn>
              <a:cxn ang="T19">
                <a:pos x="T10" y="T11"/>
              </a:cxn>
              <a:cxn ang="T20">
                <a:pos x="T12" y="T13"/>
              </a:cxn>
            </a:cxnLst>
            <a:rect b="T24" l="T21" r="T23" t="T22"/>
            <a:pathLst>
              <a:path h="538" w="623">
                <a:moveTo>
                  <a:pt x="156" y="538"/>
                </a:moveTo>
                <a:lnTo>
                  <a:pt x="0" y="272"/>
                </a:lnTo>
                <a:lnTo>
                  <a:pt x="156" y="0"/>
                </a:lnTo>
                <a:lnTo>
                  <a:pt x="467" y="0"/>
                </a:lnTo>
                <a:lnTo>
                  <a:pt x="623" y="272"/>
                </a:lnTo>
                <a:lnTo>
                  <a:pt x="467" y="538"/>
                </a:lnTo>
                <a:lnTo>
                  <a:pt x="156" y="538"/>
                </a:lnTo>
                <a:close/>
              </a:path>
            </a:pathLst>
          </a:custGeom>
          <a:solidFill>
            <a:srgbClr val="FF9700"/>
          </a:solidFill>
          <a:ln>
            <a:noFill/>
          </a:ln>
          <a:extLst/>
        </p:spPr>
        <p:txBody>
          <a:bodyPr/>
          <a:lstStyle>
            <a:defPPr>
              <a:defRPr lang="zh-CN"/>
            </a:defPPr>
            <a:lvl1pPr algn="l" eaLnBrk="0" fontAlgn="base" hangingPunct="0" rtl="0">
              <a:spcBef>
                <a:spcPct val="0"/>
              </a:spcBef>
              <a:spcAft>
                <a:spcPct val="0"/>
              </a:spcAft>
              <a:buFont charset="0" panose="020b0604020202020204" pitchFamily="34" typeface="Arial"/>
              <a:defRPr kern="1200">
                <a:solidFill>
                  <a:schemeClr val="tx1"/>
                </a:solidFill>
                <a:latin charset="0" panose="020f0502020204030204" pitchFamily="34" typeface="Calibri"/>
                <a:ea charset="-122" panose="02010600030101010101" pitchFamily="2" typeface="宋体"/>
                <a:cs typeface="+mn-cs"/>
              </a:defRPr>
            </a:lvl1pPr>
            <a:lvl2pPr algn="l" eaLnBrk="0" fontAlgn="base" hangingPunct="0" marL="457200" rtl="0">
              <a:spcBef>
                <a:spcPct val="0"/>
              </a:spcBef>
              <a:spcAft>
                <a:spcPct val="0"/>
              </a:spcAft>
              <a:buFont charset="0" panose="020b0604020202020204" pitchFamily="34" typeface="Arial"/>
              <a:defRPr kern="1200">
                <a:solidFill>
                  <a:schemeClr val="tx1"/>
                </a:solidFill>
                <a:latin charset="0" panose="020f0502020204030204" pitchFamily="34" typeface="Calibri"/>
                <a:ea charset="-122" panose="02010600030101010101" pitchFamily="2" typeface="宋体"/>
                <a:cs typeface="+mn-cs"/>
              </a:defRPr>
            </a:lvl2pPr>
            <a:lvl3pPr algn="l" eaLnBrk="0" fontAlgn="base" hangingPunct="0" marL="914400" rtl="0">
              <a:spcBef>
                <a:spcPct val="0"/>
              </a:spcBef>
              <a:spcAft>
                <a:spcPct val="0"/>
              </a:spcAft>
              <a:buFont charset="0" panose="020b0604020202020204" pitchFamily="34" typeface="Arial"/>
              <a:defRPr kern="1200">
                <a:solidFill>
                  <a:schemeClr val="tx1"/>
                </a:solidFill>
                <a:latin charset="0" panose="020f0502020204030204" pitchFamily="34" typeface="Calibri"/>
                <a:ea charset="-122" panose="02010600030101010101" pitchFamily="2" typeface="宋体"/>
                <a:cs typeface="+mn-cs"/>
              </a:defRPr>
            </a:lvl3pPr>
            <a:lvl4pPr algn="l" eaLnBrk="0" fontAlgn="base" hangingPunct="0" marL="1371600" rtl="0">
              <a:spcBef>
                <a:spcPct val="0"/>
              </a:spcBef>
              <a:spcAft>
                <a:spcPct val="0"/>
              </a:spcAft>
              <a:buFont charset="0" panose="020b0604020202020204" pitchFamily="34" typeface="Arial"/>
              <a:defRPr kern="1200">
                <a:solidFill>
                  <a:schemeClr val="tx1"/>
                </a:solidFill>
                <a:latin charset="0" panose="020f0502020204030204" pitchFamily="34" typeface="Calibri"/>
                <a:ea charset="-122" panose="02010600030101010101" pitchFamily="2" typeface="宋体"/>
                <a:cs typeface="+mn-cs"/>
              </a:defRPr>
            </a:lvl4pPr>
            <a:lvl5pPr algn="l" eaLnBrk="0" fontAlgn="base" hangingPunct="0" marL="1828800" rtl="0">
              <a:spcBef>
                <a:spcPct val="0"/>
              </a:spcBef>
              <a:spcAft>
                <a:spcPct val="0"/>
              </a:spcAft>
              <a:buFont charset="0" panose="020b0604020202020204" pitchFamily="34" typeface="Arial"/>
              <a:defRPr kern="1200">
                <a:solidFill>
                  <a:schemeClr val="tx1"/>
                </a:solidFill>
                <a:latin charset="0" panose="020f0502020204030204" pitchFamily="34" typeface="Calibri"/>
                <a:ea charset="-122" panose="02010600030101010101" pitchFamily="2" typeface="宋体"/>
                <a:cs typeface="+mn-cs"/>
              </a:defRPr>
            </a:lvl5pPr>
            <a:lvl6pPr algn="l" defTabSz="914400" eaLnBrk="1" hangingPunct="1" latinLnBrk="0" marL="2286000" rtl="0">
              <a:defRPr kern="1200">
                <a:solidFill>
                  <a:schemeClr val="tx1"/>
                </a:solidFill>
                <a:latin charset="0" panose="020f0502020204030204" pitchFamily="34" typeface="Calibri"/>
                <a:ea charset="-122" panose="02010600030101010101" pitchFamily="2" typeface="宋体"/>
                <a:cs typeface="+mn-cs"/>
              </a:defRPr>
            </a:lvl6pPr>
            <a:lvl7pPr algn="l" defTabSz="914400" eaLnBrk="1" hangingPunct="1" latinLnBrk="0" marL="2743200" rtl="0">
              <a:defRPr kern="1200">
                <a:solidFill>
                  <a:schemeClr val="tx1"/>
                </a:solidFill>
                <a:latin charset="0" panose="020f0502020204030204" pitchFamily="34" typeface="Calibri"/>
                <a:ea charset="-122" panose="02010600030101010101" pitchFamily="2" typeface="宋体"/>
                <a:cs typeface="+mn-cs"/>
              </a:defRPr>
            </a:lvl7pPr>
            <a:lvl8pPr algn="l" defTabSz="914400" eaLnBrk="1" hangingPunct="1" latinLnBrk="0" marL="3200400" rtl="0">
              <a:defRPr kern="1200">
                <a:solidFill>
                  <a:schemeClr val="tx1"/>
                </a:solidFill>
                <a:latin charset="0" panose="020f0502020204030204" pitchFamily="34" typeface="Calibri"/>
                <a:ea charset="-122" panose="02010600030101010101" pitchFamily="2" typeface="宋体"/>
                <a:cs typeface="+mn-cs"/>
              </a:defRPr>
            </a:lvl8pPr>
            <a:lvl9pPr algn="l" defTabSz="914400" eaLnBrk="1" hangingPunct="1" latinLnBrk="0" marL="3657600" rtl="0">
              <a:defRPr kern="1200">
                <a:solidFill>
                  <a:schemeClr val="tx1"/>
                </a:solidFill>
                <a:latin charset="0" panose="020f0502020204030204" pitchFamily="34" typeface="Calibri"/>
                <a:ea charset="-122" panose="02010600030101010101" pitchFamily="2" typeface="宋体"/>
                <a:cs typeface="+mn-cs"/>
              </a:defRPr>
            </a:lvl9pPr>
          </a:lstStyle>
          <a:p>
            <a:endParaRPr altLang="zh-CN" lang="zh-CN" sz="1600">
              <a:solidFill>
                <a:srgbClr val="000000"/>
              </a:solidFill>
              <a:sym charset="-122" pitchFamily="2" typeface="宋体"/>
            </a:endParaRPr>
          </a:p>
        </p:txBody>
      </p:sp>
      <p:sp>
        <p:nvSpPr>
          <p:cNvPr id="24" name="Freeform 197"/>
          <p:cNvSpPr>
            <a:spLocks noChangeArrowheads="1"/>
          </p:cNvSpPr>
          <p:nvPr/>
        </p:nvSpPr>
        <p:spPr bwMode="auto">
          <a:xfrm>
            <a:off x="1968089" y="1570037"/>
            <a:ext cx="1306513" cy="1120775"/>
          </a:xfrm>
          <a:custGeom>
            <a:gdLst>
              <a:gd fmla="*/ 208 w 823" name="T0"/>
              <a:gd fmla="*/ 706 h 706" name="T1"/>
              <a:gd fmla="*/ 0 w 823" name="T2"/>
              <a:gd fmla="*/ 356 h 706" name="T3"/>
              <a:gd fmla="*/ 208 w 823" name="T4"/>
              <a:gd fmla="*/ 0 h 706" name="T5"/>
              <a:gd fmla="*/ 616 w 823" name="T6"/>
              <a:gd fmla="*/ 0 h 706" name="T7"/>
              <a:gd fmla="*/ 823 w 823" name="T8"/>
              <a:gd fmla="*/ 356 h 706" name="T9"/>
              <a:gd fmla="*/ 616 w 823" name="T10"/>
              <a:gd fmla="*/ 706 h 706" name="T11"/>
              <a:gd fmla="*/ 208 w 823" name="T12"/>
              <a:gd fmla="*/ 706 h 706" name="T13"/>
              <a:gd fmla="*/ 0 60000 65536" name="T14"/>
              <a:gd fmla="*/ 0 60000 65536" name="T15"/>
              <a:gd fmla="*/ 0 60000 65536" name="T16"/>
              <a:gd fmla="*/ 0 60000 65536" name="T17"/>
              <a:gd fmla="*/ 0 60000 65536" name="T18"/>
              <a:gd fmla="*/ 0 60000 65536" name="T19"/>
              <a:gd fmla="*/ 0 60000 65536" name="T20"/>
              <a:gd fmla="*/ 0 w 823" name="T21"/>
              <a:gd fmla="*/ 0 h 706" name="T22"/>
              <a:gd fmla="*/ 823 w 823" name="T23"/>
              <a:gd fmla="*/ 706 h 706" name="T24"/>
            </a:gdLst>
            <a:cxnLst>
              <a:cxn ang="T14">
                <a:pos x="T0" y="T1"/>
              </a:cxn>
              <a:cxn ang="T15">
                <a:pos x="T2" y="T3"/>
              </a:cxn>
              <a:cxn ang="T16">
                <a:pos x="T4" y="T5"/>
              </a:cxn>
              <a:cxn ang="T17">
                <a:pos x="T6" y="T7"/>
              </a:cxn>
              <a:cxn ang="T18">
                <a:pos x="T8" y="T9"/>
              </a:cxn>
              <a:cxn ang="T19">
                <a:pos x="T10" y="T11"/>
              </a:cxn>
              <a:cxn ang="T20">
                <a:pos x="T12" y="T13"/>
              </a:cxn>
            </a:cxnLst>
            <a:rect b="T24" l="T21" r="T23" t="T22"/>
            <a:pathLst>
              <a:path h="706" w="823">
                <a:moveTo>
                  <a:pt x="208" y="706"/>
                </a:moveTo>
                <a:lnTo>
                  <a:pt x="0" y="356"/>
                </a:lnTo>
                <a:lnTo>
                  <a:pt x="208" y="0"/>
                </a:lnTo>
                <a:lnTo>
                  <a:pt x="616" y="0"/>
                </a:lnTo>
                <a:lnTo>
                  <a:pt x="823" y="356"/>
                </a:lnTo>
                <a:lnTo>
                  <a:pt x="616" y="706"/>
                </a:lnTo>
                <a:lnTo>
                  <a:pt x="208" y="706"/>
                </a:lnTo>
                <a:close/>
              </a:path>
            </a:pathLst>
          </a:custGeom>
          <a:solidFill>
            <a:srgbClr val="92D050"/>
          </a:solidFill>
          <a:ln>
            <a:noFill/>
          </a:ln>
          <a:extLst/>
        </p:spPr>
        <p:txBody>
          <a:bodyPr/>
          <a:lstStyle>
            <a:defPPr>
              <a:defRPr lang="zh-CN"/>
            </a:defPPr>
            <a:lvl1pPr algn="l" eaLnBrk="0" fontAlgn="base" hangingPunct="0" rtl="0">
              <a:spcBef>
                <a:spcPct val="0"/>
              </a:spcBef>
              <a:spcAft>
                <a:spcPct val="0"/>
              </a:spcAft>
              <a:buFont charset="0" panose="020b0604020202020204" pitchFamily="34" typeface="Arial"/>
              <a:defRPr kern="1200">
                <a:solidFill>
                  <a:schemeClr val="tx1"/>
                </a:solidFill>
                <a:latin charset="0" panose="020f0502020204030204" pitchFamily="34" typeface="Calibri"/>
                <a:ea charset="-122" panose="02010600030101010101" pitchFamily="2" typeface="宋体"/>
                <a:cs typeface="+mn-cs"/>
              </a:defRPr>
            </a:lvl1pPr>
            <a:lvl2pPr algn="l" eaLnBrk="0" fontAlgn="base" hangingPunct="0" marL="457200" rtl="0">
              <a:spcBef>
                <a:spcPct val="0"/>
              </a:spcBef>
              <a:spcAft>
                <a:spcPct val="0"/>
              </a:spcAft>
              <a:buFont charset="0" panose="020b0604020202020204" pitchFamily="34" typeface="Arial"/>
              <a:defRPr kern="1200">
                <a:solidFill>
                  <a:schemeClr val="tx1"/>
                </a:solidFill>
                <a:latin charset="0" panose="020f0502020204030204" pitchFamily="34" typeface="Calibri"/>
                <a:ea charset="-122" panose="02010600030101010101" pitchFamily="2" typeface="宋体"/>
                <a:cs typeface="+mn-cs"/>
              </a:defRPr>
            </a:lvl2pPr>
            <a:lvl3pPr algn="l" eaLnBrk="0" fontAlgn="base" hangingPunct="0" marL="914400" rtl="0">
              <a:spcBef>
                <a:spcPct val="0"/>
              </a:spcBef>
              <a:spcAft>
                <a:spcPct val="0"/>
              </a:spcAft>
              <a:buFont charset="0" panose="020b0604020202020204" pitchFamily="34" typeface="Arial"/>
              <a:defRPr kern="1200">
                <a:solidFill>
                  <a:schemeClr val="tx1"/>
                </a:solidFill>
                <a:latin charset="0" panose="020f0502020204030204" pitchFamily="34" typeface="Calibri"/>
                <a:ea charset="-122" panose="02010600030101010101" pitchFamily="2" typeface="宋体"/>
                <a:cs typeface="+mn-cs"/>
              </a:defRPr>
            </a:lvl3pPr>
            <a:lvl4pPr algn="l" eaLnBrk="0" fontAlgn="base" hangingPunct="0" marL="1371600" rtl="0">
              <a:spcBef>
                <a:spcPct val="0"/>
              </a:spcBef>
              <a:spcAft>
                <a:spcPct val="0"/>
              </a:spcAft>
              <a:buFont charset="0" panose="020b0604020202020204" pitchFamily="34" typeface="Arial"/>
              <a:defRPr kern="1200">
                <a:solidFill>
                  <a:schemeClr val="tx1"/>
                </a:solidFill>
                <a:latin charset="0" panose="020f0502020204030204" pitchFamily="34" typeface="Calibri"/>
                <a:ea charset="-122" panose="02010600030101010101" pitchFamily="2" typeface="宋体"/>
                <a:cs typeface="+mn-cs"/>
              </a:defRPr>
            </a:lvl4pPr>
            <a:lvl5pPr algn="l" eaLnBrk="0" fontAlgn="base" hangingPunct="0" marL="1828800" rtl="0">
              <a:spcBef>
                <a:spcPct val="0"/>
              </a:spcBef>
              <a:spcAft>
                <a:spcPct val="0"/>
              </a:spcAft>
              <a:buFont charset="0" panose="020b0604020202020204" pitchFamily="34" typeface="Arial"/>
              <a:defRPr kern="1200">
                <a:solidFill>
                  <a:schemeClr val="tx1"/>
                </a:solidFill>
                <a:latin charset="0" panose="020f0502020204030204" pitchFamily="34" typeface="Calibri"/>
                <a:ea charset="-122" panose="02010600030101010101" pitchFamily="2" typeface="宋体"/>
                <a:cs typeface="+mn-cs"/>
              </a:defRPr>
            </a:lvl5pPr>
            <a:lvl6pPr algn="l" defTabSz="914400" eaLnBrk="1" hangingPunct="1" latinLnBrk="0" marL="2286000" rtl="0">
              <a:defRPr kern="1200">
                <a:solidFill>
                  <a:schemeClr val="tx1"/>
                </a:solidFill>
                <a:latin charset="0" panose="020f0502020204030204" pitchFamily="34" typeface="Calibri"/>
                <a:ea charset="-122" panose="02010600030101010101" pitchFamily="2" typeface="宋体"/>
                <a:cs typeface="+mn-cs"/>
              </a:defRPr>
            </a:lvl6pPr>
            <a:lvl7pPr algn="l" defTabSz="914400" eaLnBrk="1" hangingPunct="1" latinLnBrk="0" marL="2743200" rtl="0">
              <a:defRPr kern="1200">
                <a:solidFill>
                  <a:schemeClr val="tx1"/>
                </a:solidFill>
                <a:latin charset="0" panose="020f0502020204030204" pitchFamily="34" typeface="Calibri"/>
                <a:ea charset="-122" panose="02010600030101010101" pitchFamily="2" typeface="宋体"/>
                <a:cs typeface="+mn-cs"/>
              </a:defRPr>
            </a:lvl7pPr>
            <a:lvl8pPr algn="l" defTabSz="914400" eaLnBrk="1" hangingPunct="1" latinLnBrk="0" marL="3200400" rtl="0">
              <a:defRPr kern="1200">
                <a:solidFill>
                  <a:schemeClr val="tx1"/>
                </a:solidFill>
                <a:latin charset="0" panose="020f0502020204030204" pitchFamily="34" typeface="Calibri"/>
                <a:ea charset="-122" panose="02010600030101010101" pitchFamily="2" typeface="宋体"/>
                <a:cs typeface="+mn-cs"/>
              </a:defRPr>
            </a:lvl8pPr>
            <a:lvl9pPr algn="l" defTabSz="914400" eaLnBrk="1" hangingPunct="1" latinLnBrk="0" marL="3657600" rtl="0">
              <a:defRPr kern="1200">
                <a:solidFill>
                  <a:schemeClr val="tx1"/>
                </a:solidFill>
                <a:latin charset="0" panose="020f0502020204030204" pitchFamily="34" typeface="Calibri"/>
                <a:ea charset="-122" panose="02010600030101010101" pitchFamily="2" typeface="宋体"/>
                <a:cs typeface="+mn-cs"/>
              </a:defRPr>
            </a:lvl9pPr>
          </a:lstStyle>
          <a:p>
            <a:endParaRPr altLang="zh-CN" lang="zh-CN" sz="1600">
              <a:solidFill>
                <a:srgbClr val="000000"/>
              </a:solidFill>
              <a:sym charset="-122" pitchFamily="2" typeface="宋体"/>
            </a:endParaRPr>
          </a:p>
        </p:txBody>
      </p:sp>
      <p:sp>
        <p:nvSpPr>
          <p:cNvPr id="25" name="Freeform 198"/>
          <p:cNvSpPr>
            <a:spLocks noChangeArrowheads="1"/>
          </p:cNvSpPr>
          <p:nvPr/>
        </p:nvSpPr>
        <p:spPr bwMode="auto">
          <a:xfrm>
            <a:off x="2020477" y="3030537"/>
            <a:ext cx="1193800" cy="1038225"/>
          </a:xfrm>
          <a:custGeom>
            <a:gdLst>
              <a:gd fmla="*/ 188 w 752" name="T0"/>
              <a:gd fmla="*/ 654 h 654" name="T1"/>
              <a:gd fmla="*/ 0 w 752" name="T2"/>
              <a:gd fmla="*/ 323 h 654" name="T3"/>
              <a:gd fmla="*/ 188 w 752" name="T4"/>
              <a:gd fmla="*/ 0 h 654" name="T5"/>
              <a:gd fmla="*/ 564 w 752" name="T6"/>
              <a:gd fmla="*/ 0 h 654" name="T7"/>
              <a:gd fmla="*/ 752 w 752" name="T8"/>
              <a:gd fmla="*/ 323 h 654" name="T9"/>
              <a:gd fmla="*/ 564 w 752" name="T10"/>
              <a:gd fmla="*/ 654 h 654" name="T11"/>
              <a:gd fmla="*/ 188 w 752" name="T12"/>
              <a:gd fmla="*/ 654 h 654" name="T13"/>
              <a:gd fmla="*/ 0 60000 65536" name="T14"/>
              <a:gd fmla="*/ 0 60000 65536" name="T15"/>
              <a:gd fmla="*/ 0 60000 65536" name="T16"/>
              <a:gd fmla="*/ 0 60000 65536" name="T17"/>
              <a:gd fmla="*/ 0 60000 65536" name="T18"/>
              <a:gd fmla="*/ 0 60000 65536" name="T19"/>
              <a:gd fmla="*/ 0 60000 65536" name="T20"/>
              <a:gd fmla="*/ 0 w 752" name="T21"/>
              <a:gd fmla="*/ 0 h 654" name="T22"/>
              <a:gd fmla="*/ 752 w 752" name="T23"/>
              <a:gd fmla="*/ 654 h 654" name="T24"/>
            </a:gdLst>
            <a:cxnLst>
              <a:cxn ang="T14">
                <a:pos x="T0" y="T1"/>
              </a:cxn>
              <a:cxn ang="T15">
                <a:pos x="T2" y="T3"/>
              </a:cxn>
              <a:cxn ang="T16">
                <a:pos x="T4" y="T5"/>
              </a:cxn>
              <a:cxn ang="T17">
                <a:pos x="T6" y="T7"/>
              </a:cxn>
              <a:cxn ang="T18">
                <a:pos x="T8" y="T9"/>
              </a:cxn>
              <a:cxn ang="T19">
                <a:pos x="T10" y="T11"/>
              </a:cxn>
              <a:cxn ang="T20">
                <a:pos x="T12" y="T13"/>
              </a:cxn>
            </a:cxnLst>
            <a:rect b="T24" l="T21" r="T23" t="T22"/>
            <a:pathLst>
              <a:path h="654" w="752">
                <a:moveTo>
                  <a:pt x="188" y="654"/>
                </a:moveTo>
                <a:lnTo>
                  <a:pt x="0" y="323"/>
                </a:lnTo>
                <a:lnTo>
                  <a:pt x="188" y="0"/>
                </a:lnTo>
                <a:lnTo>
                  <a:pt x="564" y="0"/>
                </a:lnTo>
                <a:lnTo>
                  <a:pt x="752" y="323"/>
                </a:lnTo>
                <a:lnTo>
                  <a:pt x="564" y="654"/>
                </a:lnTo>
                <a:lnTo>
                  <a:pt x="188" y="654"/>
                </a:lnTo>
                <a:close/>
              </a:path>
            </a:pathLst>
          </a:custGeom>
          <a:solidFill>
            <a:srgbClr val="942320"/>
          </a:solidFill>
          <a:ln>
            <a:noFill/>
          </a:ln>
          <a:extLst/>
        </p:spPr>
        <p:txBody>
          <a:bodyPr/>
          <a:lstStyle>
            <a:defPPr>
              <a:defRPr lang="zh-CN"/>
            </a:defPPr>
            <a:lvl1pPr algn="l" eaLnBrk="0" fontAlgn="base" hangingPunct="0" rtl="0">
              <a:spcBef>
                <a:spcPct val="0"/>
              </a:spcBef>
              <a:spcAft>
                <a:spcPct val="0"/>
              </a:spcAft>
              <a:buFont charset="0" panose="020b0604020202020204" pitchFamily="34" typeface="Arial"/>
              <a:defRPr kern="1200">
                <a:solidFill>
                  <a:schemeClr val="tx1"/>
                </a:solidFill>
                <a:latin charset="0" panose="020f0502020204030204" pitchFamily="34" typeface="Calibri"/>
                <a:ea charset="-122" panose="02010600030101010101" pitchFamily="2" typeface="宋体"/>
                <a:cs typeface="+mn-cs"/>
              </a:defRPr>
            </a:lvl1pPr>
            <a:lvl2pPr algn="l" eaLnBrk="0" fontAlgn="base" hangingPunct="0" marL="457200" rtl="0">
              <a:spcBef>
                <a:spcPct val="0"/>
              </a:spcBef>
              <a:spcAft>
                <a:spcPct val="0"/>
              </a:spcAft>
              <a:buFont charset="0" panose="020b0604020202020204" pitchFamily="34" typeface="Arial"/>
              <a:defRPr kern="1200">
                <a:solidFill>
                  <a:schemeClr val="tx1"/>
                </a:solidFill>
                <a:latin charset="0" panose="020f0502020204030204" pitchFamily="34" typeface="Calibri"/>
                <a:ea charset="-122" panose="02010600030101010101" pitchFamily="2" typeface="宋体"/>
                <a:cs typeface="+mn-cs"/>
              </a:defRPr>
            </a:lvl2pPr>
            <a:lvl3pPr algn="l" eaLnBrk="0" fontAlgn="base" hangingPunct="0" marL="914400" rtl="0">
              <a:spcBef>
                <a:spcPct val="0"/>
              </a:spcBef>
              <a:spcAft>
                <a:spcPct val="0"/>
              </a:spcAft>
              <a:buFont charset="0" panose="020b0604020202020204" pitchFamily="34" typeface="Arial"/>
              <a:defRPr kern="1200">
                <a:solidFill>
                  <a:schemeClr val="tx1"/>
                </a:solidFill>
                <a:latin charset="0" panose="020f0502020204030204" pitchFamily="34" typeface="Calibri"/>
                <a:ea charset="-122" panose="02010600030101010101" pitchFamily="2" typeface="宋体"/>
                <a:cs typeface="+mn-cs"/>
              </a:defRPr>
            </a:lvl3pPr>
            <a:lvl4pPr algn="l" eaLnBrk="0" fontAlgn="base" hangingPunct="0" marL="1371600" rtl="0">
              <a:spcBef>
                <a:spcPct val="0"/>
              </a:spcBef>
              <a:spcAft>
                <a:spcPct val="0"/>
              </a:spcAft>
              <a:buFont charset="0" panose="020b0604020202020204" pitchFamily="34" typeface="Arial"/>
              <a:defRPr kern="1200">
                <a:solidFill>
                  <a:schemeClr val="tx1"/>
                </a:solidFill>
                <a:latin charset="0" panose="020f0502020204030204" pitchFamily="34" typeface="Calibri"/>
                <a:ea charset="-122" panose="02010600030101010101" pitchFamily="2" typeface="宋体"/>
                <a:cs typeface="+mn-cs"/>
              </a:defRPr>
            </a:lvl4pPr>
            <a:lvl5pPr algn="l" eaLnBrk="0" fontAlgn="base" hangingPunct="0" marL="1828800" rtl="0">
              <a:spcBef>
                <a:spcPct val="0"/>
              </a:spcBef>
              <a:spcAft>
                <a:spcPct val="0"/>
              </a:spcAft>
              <a:buFont charset="0" panose="020b0604020202020204" pitchFamily="34" typeface="Arial"/>
              <a:defRPr kern="1200">
                <a:solidFill>
                  <a:schemeClr val="tx1"/>
                </a:solidFill>
                <a:latin charset="0" panose="020f0502020204030204" pitchFamily="34" typeface="Calibri"/>
                <a:ea charset="-122" panose="02010600030101010101" pitchFamily="2" typeface="宋体"/>
                <a:cs typeface="+mn-cs"/>
              </a:defRPr>
            </a:lvl5pPr>
            <a:lvl6pPr algn="l" defTabSz="914400" eaLnBrk="1" hangingPunct="1" latinLnBrk="0" marL="2286000" rtl="0">
              <a:defRPr kern="1200">
                <a:solidFill>
                  <a:schemeClr val="tx1"/>
                </a:solidFill>
                <a:latin charset="0" panose="020f0502020204030204" pitchFamily="34" typeface="Calibri"/>
                <a:ea charset="-122" panose="02010600030101010101" pitchFamily="2" typeface="宋体"/>
                <a:cs typeface="+mn-cs"/>
              </a:defRPr>
            </a:lvl6pPr>
            <a:lvl7pPr algn="l" defTabSz="914400" eaLnBrk="1" hangingPunct="1" latinLnBrk="0" marL="2743200" rtl="0">
              <a:defRPr kern="1200">
                <a:solidFill>
                  <a:schemeClr val="tx1"/>
                </a:solidFill>
                <a:latin charset="0" panose="020f0502020204030204" pitchFamily="34" typeface="Calibri"/>
                <a:ea charset="-122" panose="02010600030101010101" pitchFamily="2" typeface="宋体"/>
                <a:cs typeface="+mn-cs"/>
              </a:defRPr>
            </a:lvl7pPr>
            <a:lvl8pPr algn="l" defTabSz="914400" eaLnBrk="1" hangingPunct="1" latinLnBrk="0" marL="3200400" rtl="0">
              <a:defRPr kern="1200">
                <a:solidFill>
                  <a:schemeClr val="tx1"/>
                </a:solidFill>
                <a:latin charset="0" panose="020f0502020204030204" pitchFamily="34" typeface="Calibri"/>
                <a:ea charset="-122" panose="02010600030101010101" pitchFamily="2" typeface="宋体"/>
                <a:cs typeface="+mn-cs"/>
              </a:defRPr>
            </a:lvl8pPr>
            <a:lvl9pPr algn="l" defTabSz="914400" eaLnBrk="1" hangingPunct="1" latinLnBrk="0" marL="3657600" rtl="0">
              <a:defRPr kern="1200">
                <a:solidFill>
                  <a:schemeClr val="tx1"/>
                </a:solidFill>
                <a:latin charset="0" panose="020f0502020204030204" pitchFamily="34" typeface="Calibri"/>
                <a:ea charset="-122" panose="02010600030101010101" pitchFamily="2" typeface="宋体"/>
                <a:cs typeface="+mn-cs"/>
              </a:defRPr>
            </a:lvl9pPr>
          </a:lstStyle>
          <a:p>
            <a:endParaRPr altLang="zh-CN" lang="zh-CN" sz="1600">
              <a:solidFill>
                <a:srgbClr val="000000"/>
              </a:solidFill>
              <a:sym charset="-122" pitchFamily="2" typeface="宋体"/>
            </a:endParaRPr>
          </a:p>
        </p:txBody>
      </p:sp>
      <p:sp>
        <p:nvSpPr>
          <p:cNvPr id="26" name="Freeform 199"/>
          <p:cNvSpPr>
            <a:spLocks noChangeArrowheads="1"/>
          </p:cNvSpPr>
          <p:nvPr/>
        </p:nvSpPr>
        <p:spPr bwMode="auto">
          <a:xfrm>
            <a:off x="3131727" y="2135187"/>
            <a:ext cx="1625600" cy="1408112"/>
          </a:xfrm>
          <a:custGeom>
            <a:gdLst>
              <a:gd fmla="*/ 252 w 1024" name="T0"/>
              <a:gd fmla="*/ 887 h 887" name="T1"/>
              <a:gd fmla="*/ 0 w 1024" name="T2"/>
              <a:gd fmla="*/ 447 h 887" name="T3"/>
              <a:gd fmla="*/ 252 w 1024" name="T4"/>
              <a:gd fmla="*/ 0 h 887" name="T5"/>
              <a:gd fmla="*/ 764 w 1024" name="T6"/>
              <a:gd fmla="*/ 0 h 887" name="T7"/>
              <a:gd fmla="*/ 1024 w 1024" name="T8"/>
              <a:gd fmla="*/ 447 h 887" name="T9"/>
              <a:gd fmla="*/ 764 w 1024" name="T10"/>
              <a:gd fmla="*/ 887 h 887" name="T11"/>
              <a:gd fmla="*/ 252 w 1024" name="T12"/>
              <a:gd fmla="*/ 887 h 887" name="T13"/>
              <a:gd fmla="*/ 0 60000 65536" name="T14"/>
              <a:gd fmla="*/ 0 60000 65536" name="T15"/>
              <a:gd fmla="*/ 0 60000 65536" name="T16"/>
              <a:gd fmla="*/ 0 60000 65536" name="T17"/>
              <a:gd fmla="*/ 0 60000 65536" name="T18"/>
              <a:gd fmla="*/ 0 60000 65536" name="T19"/>
              <a:gd fmla="*/ 0 60000 65536" name="T20"/>
              <a:gd fmla="*/ 0 w 1024" name="T21"/>
              <a:gd fmla="*/ 0 h 887" name="T22"/>
              <a:gd fmla="*/ 1024 w 1024" name="T23"/>
              <a:gd fmla="*/ 887 h 887" name="T24"/>
            </a:gdLst>
            <a:cxnLst>
              <a:cxn ang="T14">
                <a:pos x="T0" y="T1"/>
              </a:cxn>
              <a:cxn ang="T15">
                <a:pos x="T2" y="T3"/>
              </a:cxn>
              <a:cxn ang="T16">
                <a:pos x="T4" y="T5"/>
              </a:cxn>
              <a:cxn ang="T17">
                <a:pos x="T6" y="T7"/>
              </a:cxn>
              <a:cxn ang="T18">
                <a:pos x="T8" y="T9"/>
              </a:cxn>
              <a:cxn ang="T19">
                <a:pos x="T10" y="T11"/>
              </a:cxn>
              <a:cxn ang="T20">
                <a:pos x="T12" y="T13"/>
              </a:cxn>
            </a:cxnLst>
            <a:rect b="T24" l="T21" r="T23" t="T22"/>
            <a:pathLst>
              <a:path h="885" w="1024">
                <a:moveTo>
                  <a:pt x="252" y="887"/>
                </a:moveTo>
                <a:lnTo>
                  <a:pt x="0" y="447"/>
                </a:lnTo>
                <a:lnTo>
                  <a:pt x="252" y="0"/>
                </a:lnTo>
                <a:lnTo>
                  <a:pt x="764" y="0"/>
                </a:lnTo>
                <a:lnTo>
                  <a:pt x="1024" y="447"/>
                </a:lnTo>
                <a:lnTo>
                  <a:pt x="764" y="887"/>
                </a:lnTo>
                <a:lnTo>
                  <a:pt x="252" y="887"/>
                </a:lnTo>
                <a:close/>
              </a:path>
            </a:pathLst>
          </a:custGeom>
          <a:solidFill>
            <a:srgbClr val="2CAA83"/>
          </a:solidFill>
          <a:ln>
            <a:noFill/>
          </a:ln>
          <a:extLst/>
        </p:spPr>
        <p:txBody>
          <a:bodyPr/>
          <a:lstStyle>
            <a:defPPr>
              <a:defRPr lang="zh-CN"/>
            </a:defPPr>
            <a:lvl1pPr algn="l" eaLnBrk="0" fontAlgn="base" hangingPunct="0" rtl="0">
              <a:spcBef>
                <a:spcPct val="0"/>
              </a:spcBef>
              <a:spcAft>
                <a:spcPct val="0"/>
              </a:spcAft>
              <a:buFont charset="0" panose="020b0604020202020204" pitchFamily="34" typeface="Arial"/>
              <a:defRPr kern="1200">
                <a:solidFill>
                  <a:schemeClr val="tx1"/>
                </a:solidFill>
                <a:latin charset="0" panose="020f0502020204030204" pitchFamily="34" typeface="Calibri"/>
                <a:ea charset="-122" panose="02010600030101010101" pitchFamily="2" typeface="宋体"/>
                <a:cs typeface="+mn-cs"/>
              </a:defRPr>
            </a:lvl1pPr>
            <a:lvl2pPr algn="l" eaLnBrk="0" fontAlgn="base" hangingPunct="0" marL="457200" rtl="0">
              <a:spcBef>
                <a:spcPct val="0"/>
              </a:spcBef>
              <a:spcAft>
                <a:spcPct val="0"/>
              </a:spcAft>
              <a:buFont charset="0" panose="020b0604020202020204" pitchFamily="34" typeface="Arial"/>
              <a:defRPr kern="1200">
                <a:solidFill>
                  <a:schemeClr val="tx1"/>
                </a:solidFill>
                <a:latin charset="0" panose="020f0502020204030204" pitchFamily="34" typeface="Calibri"/>
                <a:ea charset="-122" panose="02010600030101010101" pitchFamily="2" typeface="宋体"/>
                <a:cs typeface="+mn-cs"/>
              </a:defRPr>
            </a:lvl2pPr>
            <a:lvl3pPr algn="l" eaLnBrk="0" fontAlgn="base" hangingPunct="0" marL="914400" rtl="0">
              <a:spcBef>
                <a:spcPct val="0"/>
              </a:spcBef>
              <a:spcAft>
                <a:spcPct val="0"/>
              </a:spcAft>
              <a:buFont charset="0" panose="020b0604020202020204" pitchFamily="34" typeface="Arial"/>
              <a:defRPr kern="1200">
                <a:solidFill>
                  <a:schemeClr val="tx1"/>
                </a:solidFill>
                <a:latin charset="0" panose="020f0502020204030204" pitchFamily="34" typeface="Calibri"/>
                <a:ea charset="-122" panose="02010600030101010101" pitchFamily="2" typeface="宋体"/>
                <a:cs typeface="+mn-cs"/>
              </a:defRPr>
            </a:lvl3pPr>
            <a:lvl4pPr algn="l" eaLnBrk="0" fontAlgn="base" hangingPunct="0" marL="1371600" rtl="0">
              <a:spcBef>
                <a:spcPct val="0"/>
              </a:spcBef>
              <a:spcAft>
                <a:spcPct val="0"/>
              </a:spcAft>
              <a:buFont charset="0" panose="020b0604020202020204" pitchFamily="34" typeface="Arial"/>
              <a:defRPr kern="1200">
                <a:solidFill>
                  <a:schemeClr val="tx1"/>
                </a:solidFill>
                <a:latin charset="0" panose="020f0502020204030204" pitchFamily="34" typeface="Calibri"/>
                <a:ea charset="-122" panose="02010600030101010101" pitchFamily="2" typeface="宋体"/>
                <a:cs typeface="+mn-cs"/>
              </a:defRPr>
            </a:lvl4pPr>
            <a:lvl5pPr algn="l" eaLnBrk="0" fontAlgn="base" hangingPunct="0" marL="1828800" rtl="0">
              <a:spcBef>
                <a:spcPct val="0"/>
              </a:spcBef>
              <a:spcAft>
                <a:spcPct val="0"/>
              </a:spcAft>
              <a:buFont charset="0" panose="020b0604020202020204" pitchFamily="34" typeface="Arial"/>
              <a:defRPr kern="1200">
                <a:solidFill>
                  <a:schemeClr val="tx1"/>
                </a:solidFill>
                <a:latin charset="0" panose="020f0502020204030204" pitchFamily="34" typeface="Calibri"/>
                <a:ea charset="-122" panose="02010600030101010101" pitchFamily="2" typeface="宋体"/>
                <a:cs typeface="+mn-cs"/>
              </a:defRPr>
            </a:lvl5pPr>
            <a:lvl6pPr algn="l" defTabSz="914400" eaLnBrk="1" hangingPunct="1" latinLnBrk="0" marL="2286000" rtl="0">
              <a:defRPr kern="1200">
                <a:solidFill>
                  <a:schemeClr val="tx1"/>
                </a:solidFill>
                <a:latin charset="0" panose="020f0502020204030204" pitchFamily="34" typeface="Calibri"/>
                <a:ea charset="-122" panose="02010600030101010101" pitchFamily="2" typeface="宋体"/>
                <a:cs typeface="+mn-cs"/>
              </a:defRPr>
            </a:lvl6pPr>
            <a:lvl7pPr algn="l" defTabSz="914400" eaLnBrk="1" hangingPunct="1" latinLnBrk="0" marL="2743200" rtl="0">
              <a:defRPr kern="1200">
                <a:solidFill>
                  <a:schemeClr val="tx1"/>
                </a:solidFill>
                <a:latin charset="0" panose="020f0502020204030204" pitchFamily="34" typeface="Calibri"/>
                <a:ea charset="-122" panose="02010600030101010101" pitchFamily="2" typeface="宋体"/>
                <a:cs typeface="+mn-cs"/>
              </a:defRPr>
            </a:lvl7pPr>
            <a:lvl8pPr algn="l" defTabSz="914400" eaLnBrk="1" hangingPunct="1" latinLnBrk="0" marL="3200400" rtl="0">
              <a:defRPr kern="1200">
                <a:solidFill>
                  <a:schemeClr val="tx1"/>
                </a:solidFill>
                <a:latin charset="0" panose="020f0502020204030204" pitchFamily="34" typeface="Calibri"/>
                <a:ea charset="-122" panose="02010600030101010101" pitchFamily="2" typeface="宋体"/>
                <a:cs typeface="+mn-cs"/>
              </a:defRPr>
            </a:lvl8pPr>
            <a:lvl9pPr algn="l" defTabSz="914400" eaLnBrk="1" hangingPunct="1" latinLnBrk="0" marL="3657600" rtl="0">
              <a:defRPr kern="1200">
                <a:solidFill>
                  <a:schemeClr val="tx1"/>
                </a:solidFill>
                <a:latin charset="0" panose="020f0502020204030204" pitchFamily="34" typeface="Calibri"/>
                <a:ea charset="-122" panose="02010600030101010101" pitchFamily="2" typeface="宋体"/>
                <a:cs typeface="+mn-cs"/>
              </a:defRPr>
            </a:lvl9pPr>
          </a:lstStyle>
          <a:p>
            <a:endParaRPr altLang="zh-CN" lang="zh-CN" sz="1600">
              <a:solidFill>
                <a:srgbClr val="000000"/>
              </a:solidFill>
              <a:sym charset="-122" pitchFamily="2" typeface="宋体"/>
            </a:endParaRPr>
          </a:p>
        </p:txBody>
      </p:sp>
      <p:sp>
        <p:nvSpPr>
          <p:cNvPr id="33" name="TextBox 232"/>
          <p:cNvSpPr>
            <a:spLocks noChangeArrowheads="1"/>
          </p:cNvSpPr>
          <p:nvPr/>
        </p:nvSpPr>
        <p:spPr bwMode="auto">
          <a:xfrm>
            <a:off x="5054031" y="1670049"/>
            <a:ext cx="1198880"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defPPr>
              <a:defRPr lang="zh-CN"/>
            </a:defPPr>
            <a:lvl1pPr algn="l" eaLnBrk="0" fontAlgn="base" hangingPunct="0" rtl="0">
              <a:spcBef>
                <a:spcPct val="0"/>
              </a:spcBef>
              <a:spcAft>
                <a:spcPct val="0"/>
              </a:spcAft>
              <a:buFont charset="0" panose="020b0604020202020204" pitchFamily="34" typeface="Arial"/>
              <a:defRPr kern="1200">
                <a:solidFill>
                  <a:schemeClr val="tx1"/>
                </a:solidFill>
                <a:latin charset="0" panose="020f0502020204030204" pitchFamily="34" typeface="Calibri"/>
                <a:ea charset="-122" panose="02010600030101010101" pitchFamily="2" typeface="宋体"/>
                <a:cs typeface="+mn-cs"/>
              </a:defRPr>
            </a:lvl1pPr>
            <a:lvl2pPr algn="l" eaLnBrk="0" fontAlgn="base" hangingPunct="0" marL="457200" rtl="0">
              <a:spcBef>
                <a:spcPct val="0"/>
              </a:spcBef>
              <a:spcAft>
                <a:spcPct val="0"/>
              </a:spcAft>
              <a:buFont charset="0" panose="020b0604020202020204" pitchFamily="34" typeface="Arial"/>
              <a:defRPr kern="1200">
                <a:solidFill>
                  <a:schemeClr val="tx1"/>
                </a:solidFill>
                <a:latin charset="0" panose="020f0502020204030204" pitchFamily="34" typeface="Calibri"/>
                <a:ea charset="-122" panose="02010600030101010101" pitchFamily="2" typeface="宋体"/>
                <a:cs typeface="+mn-cs"/>
              </a:defRPr>
            </a:lvl2pPr>
            <a:lvl3pPr algn="l" eaLnBrk="0" fontAlgn="base" hangingPunct="0" marL="914400" rtl="0">
              <a:spcBef>
                <a:spcPct val="0"/>
              </a:spcBef>
              <a:spcAft>
                <a:spcPct val="0"/>
              </a:spcAft>
              <a:buFont charset="0" panose="020b0604020202020204" pitchFamily="34" typeface="Arial"/>
              <a:defRPr kern="1200">
                <a:solidFill>
                  <a:schemeClr val="tx1"/>
                </a:solidFill>
                <a:latin charset="0" panose="020f0502020204030204" pitchFamily="34" typeface="Calibri"/>
                <a:ea charset="-122" panose="02010600030101010101" pitchFamily="2" typeface="宋体"/>
                <a:cs typeface="+mn-cs"/>
              </a:defRPr>
            </a:lvl3pPr>
            <a:lvl4pPr algn="l" eaLnBrk="0" fontAlgn="base" hangingPunct="0" marL="1371600" rtl="0">
              <a:spcBef>
                <a:spcPct val="0"/>
              </a:spcBef>
              <a:spcAft>
                <a:spcPct val="0"/>
              </a:spcAft>
              <a:buFont charset="0" panose="020b0604020202020204" pitchFamily="34" typeface="Arial"/>
              <a:defRPr kern="1200">
                <a:solidFill>
                  <a:schemeClr val="tx1"/>
                </a:solidFill>
                <a:latin charset="0" panose="020f0502020204030204" pitchFamily="34" typeface="Calibri"/>
                <a:ea charset="-122" panose="02010600030101010101" pitchFamily="2" typeface="宋体"/>
                <a:cs typeface="+mn-cs"/>
              </a:defRPr>
            </a:lvl4pPr>
            <a:lvl5pPr algn="l" eaLnBrk="0" fontAlgn="base" hangingPunct="0" marL="1828800" rtl="0">
              <a:spcBef>
                <a:spcPct val="0"/>
              </a:spcBef>
              <a:spcAft>
                <a:spcPct val="0"/>
              </a:spcAft>
              <a:buFont charset="0" panose="020b0604020202020204" pitchFamily="34" typeface="Arial"/>
              <a:defRPr kern="1200">
                <a:solidFill>
                  <a:schemeClr val="tx1"/>
                </a:solidFill>
                <a:latin charset="0" panose="020f0502020204030204" pitchFamily="34" typeface="Calibri"/>
                <a:ea charset="-122" panose="02010600030101010101" pitchFamily="2" typeface="宋体"/>
                <a:cs typeface="+mn-cs"/>
              </a:defRPr>
            </a:lvl5pPr>
            <a:lvl6pPr algn="l" defTabSz="914400" eaLnBrk="1" hangingPunct="1" latinLnBrk="0" marL="2286000" rtl="0">
              <a:defRPr kern="1200">
                <a:solidFill>
                  <a:schemeClr val="tx1"/>
                </a:solidFill>
                <a:latin charset="0" panose="020f0502020204030204" pitchFamily="34" typeface="Calibri"/>
                <a:ea charset="-122" panose="02010600030101010101" pitchFamily="2" typeface="宋体"/>
                <a:cs typeface="+mn-cs"/>
              </a:defRPr>
            </a:lvl6pPr>
            <a:lvl7pPr algn="l" defTabSz="914400" eaLnBrk="1" hangingPunct="1" latinLnBrk="0" marL="2743200" rtl="0">
              <a:defRPr kern="1200">
                <a:solidFill>
                  <a:schemeClr val="tx1"/>
                </a:solidFill>
                <a:latin charset="0" panose="020f0502020204030204" pitchFamily="34" typeface="Calibri"/>
                <a:ea charset="-122" panose="02010600030101010101" pitchFamily="2" typeface="宋体"/>
                <a:cs typeface="+mn-cs"/>
              </a:defRPr>
            </a:lvl7pPr>
            <a:lvl8pPr algn="l" defTabSz="914400" eaLnBrk="1" hangingPunct="1" latinLnBrk="0" marL="3200400" rtl="0">
              <a:defRPr kern="1200">
                <a:solidFill>
                  <a:schemeClr val="tx1"/>
                </a:solidFill>
                <a:latin charset="0" panose="020f0502020204030204" pitchFamily="34" typeface="Calibri"/>
                <a:ea charset="-122" panose="02010600030101010101" pitchFamily="2" typeface="宋体"/>
                <a:cs typeface="+mn-cs"/>
              </a:defRPr>
            </a:lvl8pPr>
            <a:lvl9pPr algn="l" defTabSz="914400" eaLnBrk="1" hangingPunct="1" latinLnBrk="0" marL="3657600" rtl="0">
              <a:defRPr kern="1200">
                <a:solidFill>
                  <a:schemeClr val="tx1"/>
                </a:solidFill>
                <a:latin charset="0" panose="020f0502020204030204" pitchFamily="34" typeface="Calibri"/>
                <a:ea charset="-122" panose="02010600030101010101" pitchFamily="2" typeface="宋体"/>
                <a:cs typeface="+mn-cs"/>
              </a:defRPr>
            </a:lvl9pPr>
          </a:lstStyle>
          <a:p>
            <a:pPr algn="ctr"/>
            <a:r>
              <a:rPr altLang="en-US" lang="zh-CN" sz="2000">
                <a:solidFill>
                  <a:srgbClr val="284848"/>
                </a:solidFill>
                <a:latin charset="-122" pitchFamily="34" typeface="微软雅黑"/>
                <a:ea charset="-122" pitchFamily="34" typeface="微软雅黑"/>
                <a:sym charset="0" panose="020b0604020202020204" pitchFamily="34" typeface="Arial"/>
              </a:rPr>
              <a:t>添加标题</a:t>
            </a:r>
          </a:p>
        </p:txBody>
      </p:sp>
      <p:sp>
        <p:nvSpPr>
          <p:cNvPr id="34" name="矩形 33"/>
          <p:cNvSpPr>
            <a:spLocks noChangeArrowheads="1"/>
          </p:cNvSpPr>
          <p:nvPr/>
        </p:nvSpPr>
        <p:spPr bwMode="auto">
          <a:xfrm>
            <a:off x="4993864" y="2041524"/>
            <a:ext cx="3384550" cy="2011680"/>
          </a:xfrm>
          <a:prstGeom prst="rect">
            <a:avLst/>
          </a:prstGeom>
          <a:noFill/>
          <a:ln>
            <a:noFill/>
          </a:ln>
          <a:extLst>
            <a:ext uri="{909E8E84-426E-40DD-AFC4-6F175D3DCCD1}">
              <a14:hiddenFill>
                <a:solidFill>
                  <a:srgbClr val="FFFFFF"/>
                </a:solidFill>
              </a14:hiddenFill>
            </a:ext>
            <a:ext uri="{91240B29-F687-4F45-9708-019B960494DF}">
              <a14:hiddenLine cmpd="sng" w="9525">
                <a:solidFill>
                  <a:srgbClr val="000000"/>
                </a:solidFill>
                <a:bevel/>
                <a:headEnd/>
                <a:tailEnd/>
              </a14:hiddenLine>
            </a:ext>
          </a:extLst>
        </p:spPr>
        <p:txBody>
          <a:bodyPr>
            <a:spAutoFit/>
          </a:bodyPr>
          <a:lstStyle>
            <a:defPPr>
              <a:defRPr lang="zh-CN"/>
            </a:defPPr>
            <a:lvl1pPr algn="l" eaLnBrk="0" fontAlgn="base" hangingPunct="0" rtl="0">
              <a:spcBef>
                <a:spcPct val="0"/>
              </a:spcBef>
              <a:spcAft>
                <a:spcPct val="0"/>
              </a:spcAft>
              <a:buFont charset="0" panose="020b0604020202020204" pitchFamily="34" typeface="Arial"/>
              <a:defRPr kern="1200">
                <a:solidFill>
                  <a:schemeClr val="tx1"/>
                </a:solidFill>
                <a:latin charset="0" panose="020f0502020204030204" pitchFamily="34" typeface="Calibri"/>
                <a:ea charset="-122" panose="02010600030101010101" pitchFamily="2" typeface="宋体"/>
                <a:cs typeface="+mn-cs"/>
              </a:defRPr>
            </a:lvl1pPr>
            <a:lvl2pPr algn="l" eaLnBrk="0" fontAlgn="base" hangingPunct="0" marL="457200" rtl="0">
              <a:spcBef>
                <a:spcPct val="0"/>
              </a:spcBef>
              <a:spcAft>
                <a:spcPct val="0"/>
              </a:spcAft>
              <a:buFont charset="0" panose="020b0604020202020204" pitchFamily="34" typeface="Arial"/>
              <a:defRPr kern="1200">
                <a:solidFill>
                  <a:schemeClr val="tx1"/>
                </a:solidFill>
                <a:latin charset="0" panose="020f0502020204030204" pitchFamily="34" typeface="Calibri"/>
                <a:ea charset="-122" panose="02010600030101010101" pitchFamily="2" typeface="宋体"/>
                <a:cs typeface="+mn-cs"/>
              </a:defRPr>
            </a:lvl2pPr>
            <a:lvl3pPr algn="l" eaLnBrk="0" fontAlgn="base" hangingPunct="0" marL="914400" rtl="0">
              <a:spcBef>
                <a:spcPct val="0"/>
              </a:spcBef>
              <a:spcAft>
                <a:spcPct val="0"/>
              </a:spcAft>
              <a:buFont charset="0" panose="020b0604020202020204" pitchFamily="34" typeface="Arial"/>
              <a:defRPr kern="1200">
                <a:solidFill>
                  <a:schemeClr val="tx1"/>
                </a:solidFill>
                <a:latin charset="0" panose="020f0502020204030204" pitchFamily="34" typeface="Calibri"/>
                <a:ea charset="-122" panose="02010600030101010101" pitchFamily="2" typeface="宋体"/>
                <a:cs typeface="+mn-cs"/>
              </a:defRPr>
            </a:lvl3pPr>
            <a:lvl4pPr algn="l" eaLnBrk="0" fontAlgn="base" hangingPunct="0" marL="1371600" rtl="0">
              <a:spcBef>
                <a:spcPct val="0"/>
              </a:spcBef>
              <a:spcAft>
                <a:spcPct val="0"/>
              </a:spcAft>
              <a:buFont charset="0" panose="020b0604020202020204" pitchFamily="34" typeface="Arial"/>
              <a:defRPr kern="1200">
                <a:solidFill>
                  <a:schemeClr val="tx1"/>
                </a:solidFill>
                <a:latin charset="0" panose="020f0502020204030204" pitchFamily="34" typeface="Calibri"/>
                <a:ea charset="-122" panose="02010600030101010101" pitchFamily="2" typeface="宋体"/>
                <a:cs typeface="+mn-cs"/>
              </a:defRPr>
            </a:lvl4pPr>
            <a:lvl5pPr algn="l" eaLnBrk="0" fontAlgn="base" hangingPunct="0" marL="1828800" rtl="0">
              <a:spcBef>
                <a:spcPct val="0"/>
              </a:spcBef>
              <a:spcAft>
                <a:spcPct val="0"/>
              </a:spcAft>
              <a:buFont charset="0" panose="020b0604020202020204" pitchFamily="34" typeface="Arial"/>
              <a:defRPr kern="1200">
                <a:solidFill>
                  <a:schemeClr val="tx1"/>
                </a:solidFill>
                <a:latin charset="0" panose="020f0502020204030204" pitchFamily="34" typeface="Calibri"/>
                <a:ea charset="-122" panose="02010600030101010101" pitchFamily="2" typeface="宋体"/>
                <a:cs typeface="+mn-cs"/>
              </a:defRPr>
            </a:lvl5pPr>
            <a:lvl6pPr algn="l" defTabSz="914400" eaLnBrk="1" hangingPunct="1" latinLnBrk="0" marL="2286000" rtl="0">
              <a:defRPr kern="1200">
                <a:solidFill>
                  <a:schemeClr val="tx1"/>
                </a:solidFill>
                <a:latin charset="0" panose="020f0502020204030204" pitchFamily="34" typeface="Calibri"/>
                <a:ea charset="-122" panose="02010600030101010101" pitchFamily="2" typeface="宋体"/>
                <a:cs typeface="+mn-cs"/>
              </a:defRPr>
            </a:lvl6pPr>
            <a:lvl7pPr algn="l" defTabSz="914400" eaLnBrk="1" hangingPunct="1" latinLnBrk="0" marL="2743200" rtl="0">
              <a:defRPr kern="1200">
                <a:solidFill>
                  <a:schemeClr val="tx1"/>
                </a:solidFill>
                <a:latin charset="0" panose="020f0502020204030204" pitchFamily="34" typeface="Calibri"/>
                <a:ea charset="-122" panose="02010600030101010101" pitchFamily="2" typeface="宋体"/>
                <a:cs typeface="+mn-cs"/>
              </a:defRPr>
            </a:lvl7pPr>
            <a:lvl8pPr algn="l" defTabSz="914400" eaLnBrk="1" hangingPunct="1" latinLnBrk="0" marL="3200400" rtl="0">
              <a:defRPr kern="1200">
                <a:solidFill>
                  <a:schemeClr val="tx1"/>
                </a:solidFill>
                <a:latin charset="0" panose="020f0502020204030204" pitchFamily="34" typeface="Calibri"/>
                <a:ea charset="-122" panose="02010600030101010101" pitchFamily="2" typeface="宋体"/>
                <a:cs typeface="+mn-cs"/>
              </a:defRPr>
            </a:lvl8pPr>
            <a:lvl9pPr algn="l" defTabSz="914400" eaLnBrk="1" hangingPunct="1" latinLnBrk="0" marL="3657600" rtl="0">
              <a:defRPr kern="1200">
                <a:solidFill>
                  <a:schemeClr val="tx1"/>
                </a:solidFill>
                <a:latin charset="0" panose="020f0502020204030204" pitchFamily="34" typeface="Calibri"/>
                <a:ea charset="-122" panose="02010600030101010101" pitchFamily="2" typeface="宋体"/>
                <a:cs typeface="+mn-cs"/>
              </a:defRPr>
            </a:lvl9pPr>
          </a:lstStyle>
          <a:p>
            <a:pPr algn="just">
              <a:lnSpc>
                <a:spcPct val="150000"/>
              </a:lnSpc>
            </a:pPr>
            <a:r>
              <a:rPr altLang="en-US" lang="zh-CN" sz="1400">
                <a:solidFill>
                  <a:schemeClr val="tx1">
                    <a:lumMod val="65000"/>
                    <a:lumOff val="35000"/>
                  </a:schemeClr>
                </a:solidFill>
                <a:latin charset="-122" pitchFamily="34" typeface="微软雅黑"/>
                <a:ea charset="-122" pitchFamily="34" typeface="微软雅黑"/>
                <a:sym charset="-122" pitchFamily="34" typeface="微软雅黑"/>
              </a:rPr>
              <a:t>在这里输入内容文本在这里输入内容文本在这里输入内容文本在这里输入内容文本在这里输入内容文本在这里输入内容文本在这里输入内容文本在这里输入内容文本在这里输入内容文本在这里输入内容文本在这里输入内容文本在这里输入内容文本</a:t>
            </a:r>
          </a:p>
        </p:txBody>
      </p:sp>
      <p:sp>
        <p:nvSpPr>
          <p:cNvPr id="35" name="TextBox 682"/>
          <p:cNvSpPr>
            <a:spLocks noChangeArrowheads="1"/>
          </p:cNvSpPr>
          <p:nvPr/>
        </p:nvSpPr>
        <p:spPr bwMode="auto">
          <a:xfrm>
            <a:off x="945739" y="2541587"/>
            <a:ext cx="886143" cy="5791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defPPr>
              <a:defRPr lang="zh-CN"/>
            </a:defPPr>
            <a:lvl1pPr algn="l" eaLnBrk="0" fontAlgn="base" hangingPunct="0" rtl="0">
              <a:spcBef>
                <a:spcPct val="0"/>
              </a:spcBef>
              <a:spcAft>
                <a:spcPct val="0"/>
              </a:spcAft>
              <a:buFont charset="0" panose="020b0604020202020204" pitchFamily="34" typeface="Arial"/>
              <a:defRPr kern="1200">
                <a:solidFill>
                  <a:schemeClr val="tx1"/>
                </a:solidFill>
                <a:latin charset="0" panose="020f0502020204030204" pitchFamily="34" typeface="Calibri"/>
                <a:ea charset="-122" panose="02010600030101010101" pitchFamily="2" typeface="宋体"/>
                <a:cs typeface="+mn-cs"/>
              </a:defRPr>
            </a:lvl1pPr>
            <a:lvl2pPr algn="l" eaLnBrk="0" fontAlgn="base" hangingPunct="0" marL="457200" rtl="0">
              <a:spcBef>
                <a:spcPct val="0"/>
              </a:spcBef>
              <a:spcAft>
                <a:spcPct val="0"/>
              </a:spcAft>
              <a:buFont charset="0" panose="020b0604020202020204" pitchFamily="34" typeface="Arial"/>
              <a:defRPr kern="1200">
                <a:solidFill>
                  <a:schemeClr val="tx1"/>
                </a:solidFill>
                <a:latin charset="0" panose="020f0502020204030204" pitchFamily="34" typeface="Calibri"/>
                <a:ea charset="-122" panose="02010600030101010101" pitchFamily="2" typeface="宋体"/>
                <a:cs typeface="+mn-cs"/>
              </a:defRPr>
            </a:lvl2pPr>
            <a:lvl3pPr algn="l" eaLnBrk="0" fontAlgn="base" hangingPunct="0" marL="914400" rtl="0">
              <a:spcBef>
                <a:spcPct val="0"/>
              </a:spcBef>
              <a:spcAft>
                <a:spcPct val="0"/>
              </a:spcAft>
              <a:buFont charset="0" panose="020b0604020202020204" pitchFamily="34" typeface="Arial"/>
              <a:defRPr kern="1200">
                <a:solidFill>
                  <a:schemeClr val="tx1"/>
                </a:solidFill>
                <a:latin charset="0" panose="020f0502020204030204" pitchFamily="34" typeface="Calibri"/>
                <a:ea charset="-122" panose="02010600030101010101" pitchFamily="2" typeface="宋体"/>
                <a:cs typeface="+mn-cs"/>
              </a:defRPr>
            </a:lvl3pPr>
            <a:lvl4pPr algn="l" eaLnBrk="0" fontAlgn="base" hangingPunct="0" marL="1371600" rtl="0">
              <a:spcBef>
                <a:spcPct val="0"/>
              </a:spcBef>
              <a:spcAft>
                <a:spcPct val="0"/>
              </a:spcAft>
              <a:buFont charset="0" panose="020b0604020202020204" pitchFamily="34" typeface="Arial"/>
              <a:defRPr kern="1200">
                <a:solidFill>
                  <a:schemeClr val="tx1"/>
                </a:solidFill>
                <a:latin charset="0" panose="020f0502020204030204" pitchFamily="34" typeface="Calibri"/>
                <a:ea charset="-122" panose="02010600030101010101" pitchFamily="2" typeface="宋体"/>
                <a:cs typeface="+mn-cs"/>
              </a:defRPr>
            </a:lvl4pPr>
            <a:lvl5pPr algn="l" eaLnBrk="0" fontAlgn="base" hangingPunct="0" marL="1828800" rtl="0">
              <a:spcBef>
                <a:spcPct val="0"/>
              </a:spcBef>
              <a:spcAft>
                <a:spcPct val="0"/>
              </a:spcAft>
              <a:buFont charset="0" panose="020b0604020202020204" pitchFamily="34" typeface="Arial"/>
              <a:defRPr kern="1200">
                <a:solidFill>
                  <a:schemeClr val="tx1"/>
                </a:solidFill>
                <a:latin charset="0" panose="020f0502020204030204" pitchFamily="34" typeface="Calibri"/>
                <a:ea charset="-122" panose="02010600030101010101" pitchFamily="2" typeface="宋体"/>
                <a:cs typeface="+mn-cs"/>
              </a:defRPr>
            </a:lvl5pPr>
            <a:lvl6pPr algn="l" defTabSz="914400" eaLnBrk="1" hangingPunct="1" latinLnBrk="0" marL="2286000" rtl="0">
              <a:defRPr kern="1200">
                <a:solidFill>
                  <a:schemeClr val="tx1"/>
                </a:solidFill>
                <a:latin charset="0" panose="020f0502020204030204" pitchFamily="34" typeface="Calibri"/>
                <a:ea charset="-122" panose="02010600030101010101" pitchFamily="2" typeface="宋体"/>
                <a:cs typeface="+mn-cs"/>
              </a:defRPr>
            </a:lvl6pPr>
            <a:lvl7pPr algn="l" defTabSz="914400" eaLnBrk="1" hangingPunct="1" latinLnBrk="0" marL="2743200" rtl="0">
              <a:defRPr kern="1200">
                <a:solidFill>
                  <a:schemeClr val="tx1"/>
                </a:solidFill>
                <a:latin charset="0" panose="020f0502020204030204" pitchFamily="34" typeface="Calibri"/>
                <a:ea charset="-122" panose="02010600030101010101" pitchFamily="2" typeface="宋体"/>
                <a:cs typeface="+mn-cs"/>
              </a:defRPr>
            </a:lvl7pPr>
            <a:lvl8pPr algn="l" defTabSz="914400" eaLnBrk="1" hangingPunct="1" latinLnBrk="0" marL="3200400" rtl="0">
              <a:defRPr kern="1200">
                <a:solidFill>
                  <a:schemeClr val="tx1"/>
                </a:solidFill>
                <a:latin charset="0" panose="020f0502020204030204" pitchFamily="34" typeface="Calibri"/>
                <a:ea charset="-122" panose="02010600030101010101" pitchFamily="2" typeface="宋体"/>
                <a:cs typeface="+mn-cs"/>
              </a:defRPr>
            </a:lvl8pPr>
            <a:lvl9pPr algn="l" defTabSz="914400" eaLnBrk="1" hangingPunct="1" latinLnBrk="0" marL="3657600" rtl="0">
              <a:defRPr kern="1200">
                <a:solidFill>
                  <a:schemeClr val="tx1"/>
                </a:solidFill>
                <a:latin charset="0" panose="020f0502020204030204" pitchFamily="34" typeface="Calibri"/>
                <a:ea charset="-122" panose="02010600030101010101" pitchFamily="2" typeface="宋体"/>
                <a:cs typeface="+mn-cs"/>
              </a:defRPr>
            </a:lvl9pPr>
          </a:lstStyle>
          <a:p>
            <a:r>
              <a:rPr lang="en-US" sz="3200">
                <a:solidFill>
                  <a:schemeClr val="bg1"/>
                </a:solidFill>
                <a:sym charset="0" panose="020f0502020204030204" pitchFamily="34" typeface="Calibri"/>
              </a:rPr>
              <a:t>20%</a:t>
            </a:r>
          </a:p>
        </p:txBody>
      </p:sp>
      <p:sp>
        <p:nvSpPr>
          <p:cNvPr id="36" name="TextBox 682"/>
          <p:cNvSpPr>
            <a:spLocks noChangeArrowheads="1"/>
          </p:cNvSpPr>
          <p:nvPr/>
        </p:nvSpPr>
        <p:spPr bwMode="auto">
          <a:xfrm>
            <a:off x="2191927" y="1800224"/>
            <a:ext cx="886143" cy="5791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defPPr>
              <a:defRPr lang="zh-CN"/>
            </a:defPPr>
            <a:lvl1pPr algn="l" eaLnBrk="0" fontAlgn="base" hangingPunct="0" rtl="0">
              <a:spcBef>
                <a:spcPct val="0"/>
              </a:spcBef>
              <a:spcAft>
                <a:spcPct val="0"/>
              </a:spcAft>
              <a:buFont charset="0" panose="020b0604020202020204" pitchFamily="34" typeface="Arial"/>
              <a:defRPr kern="1200">
                <a:solidFill>
                  <a:schemeClr val="tx1"/>
                </a:solidFill>
                <a:latin charset="0" panose="020f0502020204030204" pitchFamily="34" typeface="Calibri"/>
                <a:ea charset="-122" panose="02010600030101010101" pitchFamily="2" typeface="宋体"/>
                <a:cs typeface="+mn-cs"/>
              </a:defRPr>
            </a:lvl1pPr>
            <a:lvl2pPr algn="l" eaLnBrk="0" fontAlgn="base" hangingPunct="0" marL="457200" rtl="0">
              <a:spcBef>
                <a:spcPct val="0"/>
              </a:spcBef>
              <a:spcAft>
                <a:spcPct val="0"/>
              </a:spcAft>
              <a:buFont charset="0" panose="020b0604020202020204" pitchFamily="34" typeface="Arial"/>
              <a:defRPr kern="1200">
                <a:solidFill>
                  <a:schemeClr val="tx1"/>
                </a:solidFill>
                <a:latin charset="0" panose="020f0502020204030204" pitchFamily="34" typeface="Calibri"/>
                <a:ea charset="-122" panose="02010600030101010101" pitchFamily="2" typeface="宋体"/>
                <a:cs typeface="+mn-cs"/>
              </a:defRPr>
            </a:lvl2pPr>
            <a:lvl3pPr algn="l" eaLnBrk="0" fontAlgn="base" hangingPunct="0" marL="914400" rtl="0">
              <a:spcBef>
                <a:spcPct val="0"/>
              </a:spcBef>
              <a:spcAft>
                <a:spcPct val="0"/>
              </a:spcAft>
              <a:buFont charset="0" panose="020b0604020202020204" pitchFamily="34" typeface="Arial"/>
              <a:defRPr kern="1200">
                <a:solidFill>
                  <a:schemeClr val="tx1"/>
                </a:solidFill>
                <a:latin charset="0" panose="020f0502020204030204" pitchFamily="34" typeface="Calibri"/>
                <a:ea charset="-122" panose="02010600030101010101" pitchFamily="2" typeface="宋体"/>
                <a:cs typeface="+mn-cs"/>
              </a:defRPr>
            </a:lvl3pPr>
            <a:lvl4pPr algn="l" eaLnBrk="0" fontAlgn="base" hangingPunct="0" marL="1371600" rtl="0">
              <a:spcBef>
                <a:spcPct val="0"/>
              </a:spcBef>
              <a:spcAft>
                <a:spcPct val="0"/>
              </a:spcAft>
              <a:buFont charset="0" panose="020b0604020202020204" pitchFamily="34" typeface="Arial"/>
              <a:defRPr kern="1200">
                <a:solidFill>
                  <a:schemeClr val="tx1"/>
                </a:solidFill>
                <a:latin charset="0" panose="020f0502020204030204" pitchFamily="34" typeface="Calibri"/>
                <a:ea charset="-122" panose="02010600030101010101" pitchFamily="2" typeface="宋体"/>
                <a:cs typeface="+mn-cs"/>
              </a:defRPr>
            </a:lvl4pPr>
            <a:lvl5pPr algn="l" eaLnBrk="0" fontAlgn="base" hangingPunct="0" marL="1828800" rtl="0">
              <a:spcBef>
                <a:spcPct val="0"/>
              </a:spcBef>
              <a:spcAft>
                <a:spcPct val="0"/>
              </a:spcAft>
              <a:buFont charset="0" panose="020b0604020202020204" pitchFamily="34" typeface="Arial"/>
              <a:defRPr kern="1200">
                <a:solidFill>
                  <a:schemeClr val="tx1"/>
                </a:solidFill>
                <a:latin charset="0" panose="020f0502020204030204" pitchFamily="34" typeface="Calibri"/>
                <a:ea charset="-122" panose="02010600030101010101" pitchFamily="2" typeface="宋体"/>
                <a:cs typeface="+mn-cs"/>
              </a:defRPr>
            </a:lvl5pPr>
            <a:lvl6pPr algn="l" defTabSz="914400" eaLnBrk="1" hangingPunct="1" latinLnBrk="0" marL="2286000" rtl="0">
              <a:defRPr kern="1200">
                <a:solidFill>
                  <a:schemeClr val="tx1"/>
                </a:solidFill>
                <a:latin charset="0" panose="020f0502020204030204" pitchFamily="34" typeface="Calibri"/>
                <a:ea charset="-122" panose="02010600030101010101" pitchFamily="2" typeface="宋体"/>
                <a:cs typeface="+mn-cs"/>
              </a:defRPr>
            </a:lvl6pPr>
            <a:lvl7pPr algn="l" defTabSz="914400" eaLnBrk="1" hangingPunct="1" latinLnBrk="0" marL="2743200" rtl="0">
              <a:defRPr kern="1200">
                <a:solidFill>
                  <a:schemeClr val="tx1"/>
                </a:solidFill>
                <a:latin charset="0" panose="020f0502020204030204" pitchFamily="34" typeface="Calibri"/>
                <a:ea charset="-122" panose="02010600030101010101" pitchFamily="2" typeface="宋体"/>
                <a:cs typeface="+mn-cs"/>
              </a:defRPr>
            </a:lvl7pPr>
            <a:lvl8pPr algn="l" defTabSz="914400" eaLnBrk="1" hangingPunct="1" latinLnBrk="0" marL="3200400" rtl="0">
              <a:defRPr kern="1200">
                <a:solidFill>
                  <a:schemeClr val="tx1"/>
                </a:solidFill>
                <a:latin charset="0" panose="020f0502020204030204" pitchFamily="34" typeface="Calibri"/>
                <a:ea charset="-122" panose="02010600030101010101" pitchFamily="2" typeface="宋体"/>
                <a:cs typeface="+mn-cs"/>
              </a:defRPr>
            </a:lvl8pPr>
            <a:lvl9pPr algn="l" defTabSz="914400" eaLnBrk="1" hangingPunct="1" latinLnBrk="0" marL="3657600" rtl="0">
              <a:defRPr kern="1200">
                <a:solidFill>
                  <a:schemeClr val="tx1"/>
                </a:solidFill>
                <a:latin charset="0" panose="020f0502020204030204" pitchFamily="34" typeface="Calibri"/>
                <a:ea charset="-122" panose="02010600030101010101" pitchFamily="2" typeface="宋体"/>
                <a:cs typeface="+mn-cs"/>
              </a:defRPr>
            </a:lvl9pPr>
          </a:lstStyle>
          <a:p>
            <a:r>
              <a:rPr lang="en-US" sz="3200">
                <a:solidFill>
                  <a:schemeClr val="bg1"/>
                </a:solidFill>
                <a:sym charset="0" panose="020f0502020204030204" pitchFamily="34" typeface="Calibri"/>
              </a:rPr>
              <a:t>47%</a:t>
            </a:r>
          </a:p>
        </p:txBody>
      </p:sp>
      <p:sp>
        <p:nvSpPr>
          <p:cNvPr id="37" name="TextBox 682"/>
          <p:cNvSpPr>
            <a:spLocks noChangeArrowheads="1"/>
          </p:cNvSpPr>
          <p:nvPr/>
        </p:nvSpPr>
        <p:spPr bwMode="auto">
          <a:xfrm>
            <a:off x="2199864" y="3241674"/>
            <a:ext cx="886143" cy="5791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defPPr>
              <a:defRPr lang="zh-CN"/>
            </a:defPPr>
            <a:lvl1pPr algn="l" eaLnBrk="0" fontAlgn="base" hangingPunct="0" rtl="0">
              <a:spcBef>
                <a:spcPct val="0"/>
              </a:spcBef>
              <a:spcAft>
                <a:spcPct val="0"/>
              </a:spcAft>
              <a:buFont charset="0" panose="020b0604020202020204" pitchFamily="34" typeface="Arial"/>
              <a:defRPr kern="1200">
                <a:solidFill>
                  <a:schemeClr val="tx1"/>
                </a:solidFill>
                <a:latin charset="0" panose="020f0502020204030204" pitchFamily="34" typeface="Calibri"/>
                <a:ea charset="-122" panose="02010600030101010101" pitchFamily="2" typeface="宋体"/>
                <a:cs typeface="+mn-cs"/>
              </a:defRPr>
            </a:lvl1pPr>
            <a:lvl2pPr algn="l" eaLnBrk="0" fontAlgn="base" hangingPunct="0" marL="457200" rtl="0">
              <a:spcBef>
                <a:spcPct val="0"/>
              </a:spcBef>
              <a:spcAft>
                <a:spcPct val="0"/>
              </a:spcAft>
              <a:buFont charset="0" panose="020b0604020202020204" pitchFamily="34" typeface="Arial"/>
              <a:defRPr kern="1200">
                <a:solidFill>
                  <a:schemeClr val="tx1"/>
                </a:solidFill>
                <a:latin charset="0" panose="020f0502020204030204" pitchFamily="34" typeface="Calibri"/>
                <a:ea charset="-122" panose="02010600030101010101" pitchFamily="2" typeface="宋体"/>
                <a:cs typeface="+mn-cs"/>
              </a:defRPr>
            </a:lvl2pPr>
            <a:lvl3pPr algn="l" eaLnBrk="0" fontAlgn="base" hangingPunct="0" marL="914400" rtl="0">
              <a:spcBef>
                <a:spcPct val="0"/>
              </a:spcBef>
              <a:spcAft>
                <a:spcPct val="0"/>
              </a:spcAft>
              <a:buFont charset="0" panose="020b0604020202020204" pitchFamily="34" typeface="Arial"/>
              <a:defRPr kern="1200">
                <a:solidFill>
                  <a:schemeClr val="tx1"/>
                </a:solidFill>
                <a:latin charset="0" panose="020f0502020204030204" pitchFamily="34" typeface="Calibri"/>
                <a:ea charset="-122" panose="02010600030101010101" pitchFamily="2" typeface="宋体"/>
                <a:cs typeface="+mn-cs"/>
              </a:defRPr>
            </a:lvl3pPr>
            <a:lvl4pPr algn="l" eaLnBrk="0" fontAlgn="base" hangingPunct="0" marL="1371600" rtl="0">
              <a:spcBef>
                <a:spcPct val="0"/>
              </a:spcBef>
              <a:spcAft>
                <a:spcPct val="0"/>
              </a:spcAft>
              <a:buFont charset="0" panose="020b0604020202020204" pitchFamily="34" typeface="Arial"/>
              <a:defRPr kern="1200">
                <a:solidFill>
                  <a:schemeClr val="tx1"/>
                </a:solidFill>
                <a:latin charset="0" panose="020f0502020204030204" pitchFamily="34" typeface="Calibri"/>
                <a:ea charset="-122" panose="02010600030101010101" pitchFamily="2" typeface="宋体"/>
                <a:cs typeface="+mn-cs"/>
              </a:defRPr>
            </a:lvl4pPr>
            <a:lvl5pPr algn="l" eaLnBrk="0" fontAlgn="base" hangingPunct="0" marL="1828800" rtl="0">
              <a:spcBef>
                <a:spcPct val="0"/>
              </a:spcBef>
              <a:spcAft>
                <a:spcPct val="0"/>
              </a:spcAft>
              <a:buFont charset="0" panose="020b0604020202020204" pitchFamily="34" typeface="Arial"/>
              <a:defRPr kern="1200">
                <a:solidFill>
                  <a:schemeClr val="tx1"/>
                </a:solidFill>
                <a:latin charset="0" panose="020f0502020204030204" pitchFamily="34" typeface="Calibri"/>
                <a:ea charset="-122" panose="02010600030101010101" pitchFamily="2" typeface="宋体"/>
                <a:cs typeface="+mn-cs"/>
              </a:defRPr>
            </a:lvl5pPr>
            <a:lvl6pPr algn="l" defTabSz="914400" eaLnBrk="1" hangingPunct="1" latinLnBrk="0" marL="2286000" rtl="0">
              <a:defRPr kern="1200">
                <a:solidFill>
                  <a:schemeClr val="tx1"/>
                </a:solidFill>
                <a:latin charset="0" panose="020f0502020204030204" pitchFamily="34" typeface="Calibri"/>
                <a:ea charset="-122" panose="02010600030101010101" pitchFamily="2" typeface="宋体"/>
                <a:cs typeface="+mn-cs"/>
              </a:defRPr>
            </a:lvl6pPr>
            <a:lvl7pPr algn="l" defTabSz="914400" eaLnBrk="1" hangingPunct="1" latinLnBrk="0" marL="2743200" rtl="0">
              <a:defRPr kern="1200">
                <a:solidFill>
                  <a:schemeClr val="tx1"/>
                </a:solidFill>
                <a:latin charset="0" panose="020f0502020204030204" pitchFamily="34" typeface="Calibri"/>
                <a:ea charset="-122" panose="02010600030101010101" pitchFamily="2" typeface="宋体"/>
                <a:cs typeface="+mn-cs"/>
              </a:defRPr>
            </a:lvl7pPr>
            <a:lvl8pPr algn="l" defTabSz="914400" eaLnBrk="1" hangingPunct="1" latinLnBrk="0" marL="3200400" rtl="0">
              <a:defRPr kern="1200">
                <a:solidFill>
                  <a:schemeClr val="tx1"/>
                </a:solidFill>
                <a:latin charset="0" panose="020f0502020204030204" pitchFamily="34" typeface="Calibri"/>
                <a:ea charset="-122" panose="02010600030101010101" pitchFamily="2" typeface="宋体"/>
                <a:cs typeface="+mn-cs"/>
              </a:defRPr>
            </a:lvl8pPr>
            <a:lvl9pPr algn="l" defTabSz="914400" eaLnBrk="1" hangingPunct="1" latinLnBrk="0" marL="3657600" rtl="0">
              <a:defRPr kern="1200">
                <a:solidFill>
                  <a:schemeClr val="tx1"/>
                </a:solidFill>
                <a:latin charset="0" panose="020f0502020204030204" pitchFamily="34" typeface="Calibri"/>
                <a:ea charset="-122" panose="02010600030101010101" pitchFamily="2" typeface="宋体"/>
                <a:cs typeface="+mn-cs"/>
              </a:defRPr>
            </a:lvl9pPr>
          </a:lstStyle>
          <a:p>
            <a:r>
              <a:rPr lang="en-US" sz="3200">
                <a:solidFill>
                  <a:schemeClr val="bg1"/>
                </a:solidFill>
                <a:sym charset="0" panose="020f0502020204030204" pitchFamily="34" typeface="Calibri"/>
              </a:rPr>
              <a:t>33%</a:t>
            </a:r>
          </a:p>
        </p:txBody>
      </p:sp>
      <p:sp>
        <p:nvSpPr>
          <p:cNvPr id="38" name="TextBox 682"/>
          <p:cNvSpPr>
            <a:spLocks noChangeArrowheads="1"/>
          </p:cNvSpPr>
          <p:nvPr/>
        </p:nvSpPr>
        <p:spPr bwMode="auto">
          <a:xfrm>
            <a:off x="3496852" y="2547937"/>
            <a:ext cx="886143" cy="5791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defPPr>
              <a:defRPr lang="zh-CN"/>
            </a:defPPr>
            <a:lvl1pPr algn="l" eaLnBrk="0" fontAlgn="base" hangingPunct="0" rtl="0">
              <a:spcBef>
                <a:spcPct val="0"/>
              </a:spcBef>
              <a:spcAft>
                <a:spcPct val="0"/>
              </a:spcAft>
              <a:buFont charset="0" panose="020b0604020202020204" pitchFamily="34" typeface="Arial"/>
              <a:defRPr kern="1200">
                <a:solidFill>
                  <a:schemeClr val="tx1"/>
                </a:solidFill>
                <a:latin charset="0" panose="020f0502020204030204" pitchFamily="34" typeface="Calibri"/>
                <a:ea charset="-122" panose="02010600030101010101" pitchFamily="2" typeface="宋体"/>
                <a:cs typeface="+mn-cs"/>
              </a:defRPr>
            </a:lvl1pPr>
            <a:lvl2pPr algn="l" eaLnBrk="0" fontAlgn="base" hangingPunct="0" marL="457200" rtl="0">
              <a:spcBef>
                <a:spcPct val="0"/>
              </a:spcBef>
              <a:spcAft>
                <a:spcPct val="0"/>
              </a:spcAft>
              <a:buFont charset="0" panose="020b0604020202020204" pitchFamily="34" typeface="Arial"/>
              <a:defRPr kern="1200">
                <a:solidFill>
                  <a:schemeClr val="tx1"/>
                </a:solidFill>
                <a:latin charset="0" panose="020f0502020204030204" pitchFamily="34" typeface="Calibri"/>
                <a:ea charset="-122" panose="02010600030101010101" pitchFamily="2" typeface="宋体"/>
                <a:cs typeface="+mn-cs"/>
              </a:defRPr>
            </a:lvl2pPr>
            <a:lvl3pPr algn="l" eaLnBrk="0" fontAlgn="base" hangingPunct="0" marL="914400" rtl="0">
              <a:spcBef>
                <a:spcPct val="0"/>
              </a:spcBef>
              <a:spcAft>
                <a:spcPct val="0"/>
              </a:spcAft>
              <a:buFont charset="0" panose="020b0604020202020204" pitchFamily="34" typeface="Arial"/>
              <a:defRPr kern="1200">
                <a:solidFill>
                  <a:schemeClr val="tx1"/>
                </a:solidFill>
                <a:latin charset="0" panose="020f0502020204030204" pitchFamily="34" typeface="Calibri"/>
                <a:ea charset="-122" panose="02010600030101010101" pitchFamily="2" typeface="宋体"/>
                <a:cs typeface="+mn-cs"/>
              </a:defRPr>
            </a:lvl3pPr>
            <a:lvl4pPr algn="l" eaLnBrk="0" fontAlgn="base" hangingPunct="0" marL="1371600" rtl="0">
              <a:spcBef>
                <a:spcPct val="0"/>
              </a:spcBef>
              <a:spcAft>
                <a:spcPct val="0"/>
              </a:spcAft>
              <a:buFont charset="0" panose="020b0604020202020204" pitchFamily="34" typeface="Arial"/>
              <a:defRPr kern="1200">
                <a:solidFill>
                  <a:schemeClr val="tx1"/>
                </a:solidFill>
                <a:latin charset="0" panose="020f0502020204030204" pitchFamily="34" typeface="Calibri"/>
                <a:ea charset="-122" panose="02010600030101010101" pitchFamily="2" typeface="宋体"/>
                <a:cs typeface="+mn-cs"/>
              </a:defRPr>
            </a:lvl4pPr>
            <a:lvl5pPr algn="l" eaLnBrk="0" fontAlgn="base" hangingPunct="0" marL="1828800" rtl="0">
              <a:spcBef>
                <a:spcPct val="0"/>
              </a:spcBef>
              <a:spcAft>
                <a:spcPct val="0"/>
              </a:spcAft>
              <a:buFont charset="0" panose="020b0604020202020204" pitchFamily="34" typeface="Arial"/>
              <a:defRPr kern="1200">
                <a:solidFill>
                  <a:schemeClr val="tx1"/>
                </a:solidFill>
                <a:latin charset="0" panose="020f0502020204030204" pitchFamily="34" typeface="Calibri"/>
                <a:ea charset="-122" panose="02010600030101010101" pitchFamily="2" typeface="宋体"/>
                <a:cs typeface="+mn-cs"/>
              </a:defRPr>
            </a:lvl5pPr>
            <a:lvl6pPr algn="l" defTabSz="914400" eaLnBrk="1" hangingPunct="1" latinLnBrk="0" marL="2286000" rtl="0">
              <a:defRPr kern="1200">
                <a:solidFill>
                  <a:schemeClr val="tx1"/>
                </a:solidFill>
                <a:latin charset="0" panose="020f0502020204030204" pitchFamily="34" typeface="Calibri"/>
                <a:ea charset="-122" panose="02010600030101010101" pitchFamily="2" typeface="宋体"/>
                <a:cs typeface="+mn-cs"/>
              </a:defRPr>
            </a:lvl6pPr>
            <a:lvl7pPr algn="l" defTabSz="914400" eaLnBrk="1" hangingPunct="1" latinLnBrk="0" marL="2743200" rtl="0">
              <a:defRPr kern="1200">
                <a:solidFill>
                  <a:schemeClr val="tx1"/>
                </a:solidFill>
                <a:latin charset="0" panose="020f0502020204030204" pitchFamily="34" typeface="Calibri"/>
                <a:ea charset="-122" panose="02010600030101010101" pitchFamily="2" typeface="宋体"/>
                <a:cs typeface="+mn-cs"/>
              </a:defRPr>
            </a:lvl7pPr>
            <a:lvl8pPr algn="l" defTabSz="914400" eaLnBrk="1" hangingPunct="1" latinLnBrk="0" marL="3200400" rtl="0">
              <a:defRPr kern="1200">
                <a:solidFill>
                  <a:schemeClr val="tx1"/>
                </a:solidFill>
                <a:latin charset="0" panose="020f0502020204030204" pitchFamily="34" typeface="Calibri"/>
                <a:ea charset="-122" panose="02010600030101010101" pitchFamily="2" typeface="宋体"/>
                <a:cs typeface="+mn-cs"/>
              </a:defRPr>
            </a:lvl8pPr>
            <a:lvl9pPr algn="l" defTabSz="914400" eaLnBrk="1" hangingPunct="1" latinLnBrk="0" marL="3657600" rtl="0">
              <a:defRPr kern="1200">
                <a:solidFill>
                  <a:schemeClr val="tx1"/>
                </a:solidFill>
                <a:latin charset="0" panose="020f0502020204030204" pitchFamily="34" typeface="Calibri"/>
                <a:ea charset="-122" panose="02010600030101010101" pitchFamily="2" typeface="宋体"/>
                <a:cs typeface="+mn-cs"/>
              </a:defRPr>
            </a:lvl9pPr>
          </a:lstStyle>
          <a:p>
            <a:r>
              <a:rPr lang="en-US" sz="3200">
                <a:solidFill>
                  <a:schemeClr val="bg1"/>
                </a:solidFill>
                <a:sym charset="0" panose="020f0502020204030204" pitchFamily="34" typeface="Calibri"/>
              </a:rPr>
              <a:t>75%</a:t>
            </a:r>
          </a:p>
        </p:txBody>
      </p:sp>
    </p:spTree>
    <p:extLst>
      <p:ext uri="{BB962C8B-B14F-4D97-AF65-F5344CB8AC3E}">
        <p14:creationId val="17358400"/>
      </p:ext>
    </p:extLst>
  </p:cSld>
  <p:clrMapOvr>
    <a:masterClrMapping/>
  </p:clrMapOvr>
  <p:transition advTm="8000" spd="slow">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2" id="5" nodeType="afterEffect" presetClass="entr" presetID="1" presetSubtype="0">
                                  <p:stCondLst>
                                    <p:cond delay="0"/>
                                  </p:stCondLst>
                                  <p:childTnLst>
                                    <p:set>
                                      <p:cBhvr>
                                        <p:cTn dur="1" fill="hold" id="6">
                                          <p:stCondLst>
                                            <p:cond delay="0"/>
                                          </p:stCondLst>
                                        </p:cTn>
                                        <p:tgtEl>
                                          <p:spTgt spid="24"/>
                                        </p:tgtEl>
                                        <p:attrNameLst>
                                          <p:attrName>style.visibility</p:attrName>
                                        </p:attrNameLst>
                                      </p:cBhvr>
                                      <p:to>
                                        <p:strVal val="visible"/>
                                      </p:to>
                                    </p:set>
                                  </p:childTnLst>
                                </p:cTn>
                              </p:par>
                              <p:par>
                                <p:cTn fill="hold" grpId="2" id="7" nodeType="withEffect" presetClass="entr" presetID="1" presetSubtype="0">
                                  <p:stCondLst>
                                    <p:cond delay="0"/>
                                  </p:stCondLst>
                                  <p:childTnLst>
                                    <p:set>
                                      <p:cBhvr>
                                        <p:cTn dur="1" fill="hold" id="8">
                                          <p:stCondLst>
                                            <p:cond delay="0"/>
                                          </p:stCondLst>
                                        </p:cTn>
                                        <p:tgtEl>
                                          <p:spTgt spid="23"/>
                                        </p:tgtEl>
                                        <p:attrNameLst>
                                          <p:attrName>style.visibility</p:attrName>
                                        </p:attrNameLst>
                                      </p:cBhvr>
                                      <p:to>
                                        <p:strVal val="visible"/>
                                      </p:to>
                                    </p:set>
                                  </p:childTnLst>
                                </p:cTn>
                              </p:par>
                              <p:par>
                                <p:cTn fill="hold" grpId="2" id="9" nodeType="withEffect" presetClass="entr" presetID="1" presetSubtype="0">
                                  <p:stCondLst>
                                    <p:cond delay="0"/>
                                  </p:stCondLst>
                                  <p:childTnLst>
                                    <p:set>
                                      <p:cBhvr>
                                        <p:cTn dur="1" fill="hold" id="10">
                                          <p:stCondLst>
                                            <p:cond delay="0"/>
                                          </p:stCondLst>
                                        </p:cTn>
                                        <p:tgtEl>
                                          <p:spTgt spid="25"/>
                                        </p:tgtEl>
                                        <p:attrNameLst>
                                          <p:attrName>style.visibility</p:attrName>
                                        </p:attrNameLst>
                                      </p:cBhvr>
                                      <p:to>
                                        <p:strVal val="visible"/>
                                      </p:to>
                                    </p:set>
                                  </p:childTnLst>
                                </p:cTn>
                              </p:par>
                              <p:par>
                                <p:cTn fill="hold" grpId="2" id="11" nodeType="withEffect" presetClass="entr" presetID="1" presetSubtype="0">
                                  <p:stCondLst>
                                    <p:cond delay="0"/>
                                  </p:stCondLst>
                                  <p:childTnLst>
                                    <p:set>
                                      <p:cBhvr>
                                        <p:cTn dur="1" fill="hold" id="12">
                                          <p:stCondLst>
                                            <p:cond delay="0"/>
                                          </p:stCondLst>
                                        </p:cTn>
                                        <p:tgtEl>
                                          <p:spTgt spid="26"/>
                                        </p:tgtEl>
                                        <p:attrNameLst>
                                          <p:attrName>style.visibility</p:attrName>
                                        </p:attrNameLst>
                                      </p:cBhvr>
                                      <p:to>
                                        <p:strVal val="visible"/>
                                      </p:to>
                                    </p:set>
                                  </p:childTnLst>
                                </p:cTn>
                              </p:par>
                              <p:par>
                                <p:cTn fill="hold" grpId="1" id="13" nodeType="withEffect" presetClass="entr" presetID="1" presetSubtype="0">
                                  <p:stCondLst>
                                    <p:cond delay="0"/>
                                  </p:stCondLst>
                                  <p:childTnLst>
                                    <p:set>
                                      <p:cBhvr>
                                        <p:cTn dur="1" fill="hold" id="14">
                                          <p:stCondLst>
                                            <p:cond delay="0"/>
                                          </p:stCondLst>
                                        </p:cTn>
                                        <p:tgtEl>
                                          <p:spTgt spid="36"/>
                                        </p:tgtEl>
                                        <p:attrNameLst>
                                          <p:attrName>style.visibility</p:attrName>
                                        </p:attrNameLst>
                                      </p:cBhvr>
                                      <p:to>
                                        <p:strVal val="visible"/>
                                      </p:to>
                                    </p:set>
                                  </p:childTnLst>
                                </p:cTn>
                              </p:par>
                              <p:par>
                                <p:cTn fill="hold" grpId="1" id="15" nodeType="withEffect" presetClass="entr" presetID="1" presetSubtype="0">
                                  <p:stCondLst>
                                    <p:cond delay="0"/>
                                  </p:stCondLst>
                                  <p:childTnLst>
                                    <p:set>
                                      <p:cBhvr>
                                        <p:cTn dur="1" fill="hold" id="16">
                                          <p:stCondLst>
                                            <p:cond delay="0"/>
                                          </p:stCondLst>
                                        </p:cTn>
                                        <p:tgtEl>
                                          <p:spTgt spid="37"/>
                                        </p:tgtEl>
                                        <p:attrNameLst>
                                          <p:attrName>style.visibility</p:attrName>
                                        </p:attrNameLst>
                                      </p:cBhvr>
                                      <p:to>
                                        <p:strVal val="visible"/>
                                      </p:to>
                                    </p:set>
                                  </p:childTnLst>
                                </p:cTn>
                              </p:par>
                              <p:par>
                                <p:cTn fill="hold" grpId="1" id="17" nodeType="withEffect" presetClass="entr" presetID="1" presetSubtype="0">
                                  <p:stCondLst>
                                    <p:cond delay="0"/>
                                  </p:stCondLst>
                                  <p:childTnLst>
                                    <p:set>
                                      <p:cBhvr>
                                        <p:cTn dur="1" fill="hold" id="18">
                                          <p:stCondLst>
                                            <p:cond delay="0"/>
                                          </p:stCondLst>
                                        </p:cTn>
                                        <p:tgtEl>
                                          <p:spTgt spid="35"/>
                                        </p:tgtEl>
                                        <p:attrNameLst>
                                          <p:attrName>style.visibility</p:attrName>
                                        </p:attrNameLst>
                                      </p:cBhvr>
                                      <p:to>
                                        <p:strVal val="visible"/>
                                      </p:to>
                                    </p:set>
                                  </p:childTnLst>
                                </p:cTn>
                              </p:par>
                              <p:par>
                                <p:cTn fill="hold" grpId="1" id="19" nodeType="withEffect" presetClass="entr" presetID="1" presetSubtype="0">
                                  <p:stCondLst>
                                    <p:cond delay="0"/>
                                  </p:stCondLst>
                                  <p:childTnLst>
                                    <p:set>
                                      <p:cBhvr>
                                        <p:cTn dur="1" fill="hold" id="20">
                                          <p:stCondLst>
                                            <p:cond delay="0"/>
                                          </p:stCondLst>
                                        </p:cTn>
                                        <p:tgtEl>
                                          <p:spTgt spid="38"/>
                                        </p:tgtEl>
                                        <p:attrNameLst>
                                          <p:attrName>style.visibility</p:attrName>
                                        </p:attrNameLst>
                                      </p:cBhvr>
                                      <p:to>
                                        <p:strVal val="visible"/>
                                      </p:to>
                                    </p:set>
                                  </p:childTnLst>
                                </p:cTn>
                              </p:par>
                            </p:childTnLst>
                          </p:cTn>
                        </p:par>
                        <p:par>
                          <p:cTn fill="hold" id="21" nodeType="afterGroup">
                            <p:stCondLst>
                              <p:cond delay="1"/>
                            </p:stCondLst>
                            <p:childTnLst>
                              <p:par>
                                <p:cTn fill="hold" grpId="0" id="22" nodeType="afterEffect" presetClass="entr" presetID="53" presetSubtype="0">
                                  <p:stCondLst>
                                    <p:cond delay="0"/>
                                  </p:stCondLst>
                                  <p:childTnLst>
                                    <p:set>
                                      <p:cBhvr>
                                        <p:cTn dur="1" fill="hold" id="23">
                                          <p:stCondLst>
                                            <p:cond delay="0"/>
                                          </p:stCondLst>
                                        </p:cTn>
                                        <p:tgtEl>
                                          <p:spTgt spid="24"/>
                                        </p:tgtEl>
                                        <p:attrNameLst>
                                          <p:attrName>style.visibility</p:attrName>
                                        </p:attrNameLst>
                                      </p:cBhvr>
                                      <p:to>
                                        <p:strVal val="visible"/>
                                      </p:to>
                                    </p:set>
                                    <p:anim calcmode="lin" valueType="num">
                                      <p:cBhvr>
                                        <p:cTn dur="500" fill="hold" id="24"/>
                                        <p:tgtEl>
                                          <p:spTgt spid="24"/>
                                        </p:tgtEl>
                                        <p:attrNameLst>
                                          <p:attrName>ppt_w</p:attrName>
                                        </p:attrNameLst>
                                      </p:cBhvr>
                                      <p:tavLst>
                                        <p:tav tm="0">
                                          <p:val>
                                            <p:fltVal val="0"/>
                                          </p:val>
                                        </p:tav>
                                        <p:tav tm="100000">
                                          <p:val>
                                            <p:strVal val="#ppt_w"/>
                                          </p:val>
                                        </p:tav>
                                      </p:tavLst>
                                    </p:anim>
                                    <p:anim calcmode="lin" valueType="num">
                                      <p:cBhvr>
                                        <p:cTn dur="500" fill="hold" id="25"/>
                                        <p:tgtEl>
                                          <p:spTgt spid="24"/>
                                        </p:tgtEl>
                                        <p:attrNameLst>
                                          <p:attrName>ppt_h</p:attrName>
                                        </p:attrNameLst>
                                      </p:cBhvr>
                                      <p:tavLst>
                                        <p:tav tm="0">
                                          <p:val>
                                            <p:fltVal val="0"/>
                                          </p:val>
                                        </p:tav>
                                        <p:tav tm="100000">
                                          <p:val>
                                            <p:strVal val="#ppt_h"/>
                                          </p:val>
                                        </p:tav>
                                      </p:tavLst>
                                    </p:anim>
                                    <p:animEffect filter="fade" transition="in">
                                      <p:cBhvr>
                                        <p:cTn dur="500" id="26"/>
                                        <p:tgtEl>
                                          <p:spTgt spid="24"/>
                                        </p:tgtEl>
                                      </p:cBhvr>
                                    </p:animEffect>
                                    <p:anim calcmode="lin" valueType="num">
                                      <p:cBhvr>
                                        <p:cTn dur="500" fill="hold" id="27"/>
                                        <p:tgtEl>
                                          <p:spTgt spid="24"/>
                                        </p:tgtEl>
                                        <p:attrNameLst>
                                          <p:attrName>ppt_x</p:attrName>
                                        </p:attrNameLst>
                                      </p:cBhvr>
                                      <p:tavLst>
                                        <p:tav tm="0">
                                          <p:val>
                                            <p:fltVal val="0.5"/>
                                          </p:val>
                                        </p:tav>
                                        <p:tav tm="100000">
                                          <p:val>
                                            <p:strVal val="#ppt_x"/>
                                          </p:val>
                                        </p:tav>
                                      </p:tavLst>
                                    </p:anim>
                                    <p:anim calcmode="lin" valueType="num">
                                      <p:cBhvr>
                                        <p:cTn dur="500" fill="hold" id="28"/>
                                        <p:tgtEl>
                                          <p:spTgt spid="24"/>
                                        </p:tgtEl>
                                        <p:attrNameLst>
                                          <p:attrName>ppt_y</p:attrName>
                                        </p:attrNameLst>
                                      </p:cBhvr>
                                      <p:tavLst>
                                        <p:tav tm="0">
                                          <p:val>
                                            <p:fltVal val="0.5"/>
                                          </p:val>
                                        </p:tav>
                                        <p:tav tm="100000">
                                          <p:val>
                                            <p:strVal val="#ppt_y"/>
                                          </p:val>
                                        </p:tav>
                                      </p:tavLst>
                                    </p:anim>
                                  </p:childTnLst>
                                </p:cTn>
                              </p:par>
                              <p:par>
                                <p:cTn fill="hold" grpId="1" id="29" nodeType="withEffect" presetClass="emph" presetID="26" presetSubtype="0">
                                  <p:stCondLst>
                                    <p:cond delay="0"/>
                                  </p:stCondLst>
                                  <p:childTnLst>
                                    <p:animEffect filter="fade" transition="out">
                                      <p:cBhvr>
                                        <p:cTn dur="500" id="30" tmFilter="0, 0; .2, .5; .8, .5; 1, 0"/>
                                        <p:tgtEl>
                                          <p:spTgt spid="24"/>
                                        </p:tgtEl>
                                      </p:cBhvr>
                                    </p:animEffect>
                                    <p:animScale>
                                      <p:cBhvr>
                                        <p:cTn autoRev="1" dur="250" fill="hold" id="31"/>
                                        <p:tgtEl>
                                          <p:spTgt spid="24"/>
                                        </p:tgtEl>
                                      </p:cBhvr>
                                      <p:by x="105000" y="105000"/>
                                    </p:animScale>
                                  </p:childTnLst>
                                </p:cTn>
                              </p:par>
                              <p:par>
                                <p:cTn fill="hold" grpId="1" id="32" nodeType="withEffect" presetClass="emph" presetID="26" presetSubtype="0">
                                  <p:stCondLst>
                                    <p:cond delay="0"/>
                                  </p:stCondLst>
                                  <p:childTnLst>
                                    <p:animEffect filter="fade" transition="out">
                                      <p:cBhvr>
                                        <p:cTn dur="500" id="33" tmFilter="0, 0; .2, .5; .8, .5; 1, 0"/>
                                        <p:tgtEl>
                                          <p:spTgt spid="23"/>
                                        </p:tgtEl>
                                      </p:cBhvr>
                                    </p:animEffect>
                                    <p:animScale>
                                      <p:cBhvr>
                                        <p:cTn autoRev="1" dur="250" fill="hold" id="34"/>
                                        <p:tgtEl>
                                          <p:spTgt spid="23"/>
                                        </p:tgtEl>
                                      </p:cBhvr>
                                      <p:by x="105000" y="105000"/>
                                    </p:animScale>
                                  </p:childTnLst>
                                </p:cTn>
                              </p:par>
                              <p:par>
                                <p:cTn fill="hold" grpId="1" id="35" nodeType="withEffect" presetClass="emph" presetID="26" presetSubtype="0">
                                  <p:stCondLst>
                                    <p:cond delay="250"/>
                                  </p:stCondLst>
                                  <p:childTnLst>
                                    <p:animEffect filter="fade" transition="out">
                                      <p:cBhvr>
                                        <p:cTn dur="500" id="36" tmFilter="0, 0; .2, .5; .8, .5; 1, 0"/>
                                        <p:tgtEl>
                                          <p:spTgt spid="25"/>
                                        </p:tgtEl>
                                      </p:cBhvr>
                                    </p:animEffect>
                                    <p:animScale>
                                      <p:cBhvr>
                                        <p:cTn autoRev="1" dur="250" fill="hold" id="37"/>
                                        <p:tgtEl>
                                          <p:spTgt spid="25"/>
                                        </p:tgtEl>
                                      </p:cBhvr>
                                      <p:by x="105000" y="105000"/>
                                    </p:animScale>
                                  </p:childTnLst>
                                </p:cTn>
                              </p:par>
                              <p:par>
                                <p:cTn fill="hold" grpId="1" id="38" nodeType="withEffect" presetClass="emph" presetID="26" presetSubtype="0">
                                  <p:stCondLst>
                                    <p:cond delay="0"/>
                                  </p:stCondLst>
                                  <p:childTnLst>
                                    <p:animEffect filter="fade" transition="out">
                                      <p:cBhvr>
                                        <p:cTn dur="500" id="39" tmFilter="0, 0; .2, .5; .8, .5; 1, 0"/>
                                        <p:tgtEl>
                                          <p:spTgt spid="26"/>
                                        </p:tgtEl>
                                      </p:cBhvr>
                                    </p:animEffect>
                                    <p:animScale>
                                      <p:cBhvr>
                                        <p:cTn autoRev="1" dur="250" fill="hold" id="40"/>
                                        <p:tgtEl>
                                          <p:spTgt spid="26"/>
                                        </p:tgtEl>
                                      </p:cBhvr>
                                      <p:by x="105000" y="105000"/>
                                    </p:animScale>
                                  </p:childTnLst>
                                </p:cTn>
                              </p:par>
                              <p:par>
                                <p:cTn fill="hold" grpId="0" id="41" nodeType="withEffect" presetClass="entr" presetID="53" presetSubtype="0">
                                  <p:stCondLst>
                                    <p:cond delay="250"/>
                                  </p:stCondLst>
                                  <p:childTnLst>
                                    <p:set>
                                      <p:cBhvr>
                                        <p:cTn dur="1" fill="hold" id="42">
                                          <p:stCondLst>
                                            <p:cond delay="0"/>
                                          </p:stCondLst>
                                        </p:cTn>
                                        <p:tgtEl>
                                          <p:spTgt spid="23"/>
                                        </p:tgtEl>
                                        <p:attrNameLst>
                                          <p:attrName>style.visibility</p:attrName>
                                        </p:attrNameLst>
                                      </p:cBhvr>
                                      <p:to>
                                        <p:strVal val="visible"/>
                                      </p:to>
                                    </p:set>
                                    <p:anim calcmode="lin" valueType="num">
                                      <p:cBhvr>
                                        <p:cTn dur="500" fill="hold" id="43"/>
                                        <p:tgtEl>
                                          <p:spTgt spid="23"/>
                                        </p:tgtEl>
                                        <p:attrNameLst>
                                          <p:attrName>ppt_w</p:attrName>
                                        </p:attrNameLst>
                                      </p:cBhvr>
                                      <p:tavLst>
                                        <p:tav tm="0">
                                          <p:val>
                                            <p:fltVal val="0"/>
                                          </p:val>
                                        </p:tav>
                                        <p:tav tm="100000">
                                          <p:val>
                                            <p:strVal val="#ppt_w"/>
                                          </p:val>
                                        </p:tav>
                                      </p:tavLst>
                                    </p:anim>
                                    <p:anim calcmode="lin" valueType="num">
                                      <p:cBhvr>
                                        <p:cTn dur="500" fill="hold" id="44"/>
                                        <p:tgtEl>
                                          <p:spTgt spid="23"/>
                                        </p:tgtEl>
                                        <p:attrNameLst>
                                          <p:attrName>ppt_h</p:attrName>
                                        </p:attrNameLst>
                                      </p:cBhvr>
                                      <p:tavLst>
                                        <p:tav tm="0">
                                          <p:val>
                                            <p:fltVal val="0"/>
                                          </p:val>
                                        </p:tav>
                                        <p:tav tm="100000">
                                          <p:val>
                                            <p:strVal val="#ppt_h"/>
                                          </p:val>
                                        </p:tav>
                                      </p:tavLst>
                                    </p:anim>
                                    <p:animEffect filter="fade" transition="in">
                                      <p:cBhvr>
                                        <p:cTn dur="500" id="45"/>
                                        <p:tgtEl>
                                          <p:spTgt spid="23"/>
                                        </p:tgtEl>
                                      </p:cBhvr>
                                    </p:animEffect>
                                    <p:anim calcmode="lin" valueType="num">
                                      <p:cBhvr>
                                        <p:cTn dur="500" fill="hold" id="46"/>
                                        <p:tgtEl>
                                          <p:spTgt spid="23"/>
                                        </p:tgtEl>
                                        <p:attrNameLst>
                                          <p:attrName>ppt_x</p:attrName>
                                        </p:attrNameLst>
                                      </p:cBhvr>
                                      <p:tavLst>
                                        <p:tav tm="0">
                                          <p:val>
                                            <p:fltVal val="0.5"/>
                                          </p:val>
                                        </p:tav>
                                        <p:tav tm="100000">
                                          <p:val>
                                            <p:strVal val="#ppt_x"/>
                                          </p:val>
                                        </p:tav>
                                      </p:tavLst>
                                    </p:anim>
                                    <p:anim calcmode="lin" valueType="num">
                                      <p:cBhvr>
                                        <p:cTn dur="500" fill="hold" id="47"/>
                                        <p:tgtEl>
                                          <p:spTgt spid="23"/>
                                        </p:tgtEl>
                                        <p:attrNameLst>
                                          <p:attrName>ppt_y</p:attrName>
                                        </p:attrNameLst>
                                      </p:cBhvr>
                                      <p:tavLst>
                                        <p:tav tm="0">
                                          <p:val>
                                            <p:fltVal val="0.5"/>
                                          </p:val>
                                        </p:tav>
                                        <p:tav tm="100000">
                                          <p:val>
                                            <p:strVal val="#ppt_y"/>
                                          </p:val>
                                        </p:tav>
                                      </p:tavLst>
                                    </p:anim>
                                  </p:childTnLst>
                                </p:cTn>
                              </p:par>
                              <p:par>
                                <p:cTn fill="hold" grpId="0" id="48" nodeType="withEffect" presetClass="entr" presetID="53" presetSubtype="0">
                                  <p:stCondLst>
                                    <p:cond delay="500"/>
                                  </p:stCondLst>
                                  <p:childTnLst>
                                    <p:set>
                                      <p:cBhvr>
                                        <p:cTn dur="1" fill="hold" id="49">
                                          <p:stCondLst>
                                            <p:cond delay="0"/>
                                          </p:stCondLst>
                                        </p:cTn>
                                        <p:tgtEl>
                                          <p:spTgt spid="25"/>
                                        </p:tgtEl>
                                        <p:attrNameLst>
                                          <p:attrName>style.visibility</p:attrName>
                                        </p:attrNameLst>
                                      </p:cBhvr>
                                      <p:to>
                                        <p:strVal val="visible"/>
                                      </p:to>
                                    </p:set>
                                    <p:anim calcmode="lin" valueType="num">
                                      <p:cBhvr>
                                        <p:cTn dur="500" fill="hold" id="50"/>
                                        <p:tgtEl>
                                          <p:spTgt spid="25"/>
                                        </p:tgtEl>
                                        <p:attrNameLst>
                                          <p:attrName>ppt_w</p:attrName>
                                        </p:attrNameLst>
                                      </p:cBhvr>
                                      <p:tavLst>
                                        <p:tav tm="0">
                                          <p:val>
                                            <p:fltVal val="0"/>
                                          </p:val>
                                        </p:tav>
                                        <p:tav tm="100000">
                                          <p:val>
                                            <p:strVal val="#ppt_w"/>
                                          </p:val>
                                        </p:tav>
                                      </p:tavLst>
                                    </p:anim>
                                    <p:anim calcmode="lin" valueType="num">
                                      <p:cBhvr>
                                        <p:cTn dur="500" fill="hold" id="51"/>
                                        <p:tgtEl>
                                          <p:spTgt spid="25"/>
                                        </p:tgtEl>
                                        <p:attrNameLst>
                                          <p:attrName>ppt_h</p:attrName>
                                        </p:attrNameLst>
                                      </p:cBhvr>
                                      <p:tavLst>
                                        <p:tav tm="0">
                                          <p:val>
                                            <p:fltVal val="0"/>
                                          </p:val>
                                        </p:tav>
                                        <p:tav tm="100000">
                                          <p:val>
                                            <p:strVal val="#ppt_h"/>
                                          </p:val>
                                        </p:tav>
                                      </p:tavLst>
                                    </p:anim>
                                    <p:animEffect filter="fade" transition="in">
                                      <p:cBhvr>
                                        <p:cTn dur="500" id="52"/>
                                        <p:tgtEl>
                                          <p:spTgt spid="25"/>
                                        </p:tgtEl>
                                      </p:cBhvr>
                                    </p:animEffect>
                                    <p:anim calcmode="lin" valueType="num">
                                      <p:cBhvr>
                                        <p:cTn dur="500" fill="hold" id="53"/>
                                        <p:tgtEl>
                                          <p:spTgt spid="25"/>
                                        </p:tgtEl>
                                        <p:attrNameLst>
                                          <p:attrName>ppt_x</p:attrName>
                                        </p:attrNameLst>
                                      </p:cBhvr>
                                      <p:tavLst>
                                        <p:tav tm="0">
                                          <p:val>
                                            <p:fltVal val="0.5"/>
                                          </p:val>
                                        </p:tav>
                                        <p:tav tm="100000">
                                          <p:val>
                                            <p:strVal val="#ppt_x"/>
                                          </p:val>
                                        </p:tav>
                                      </p:tavLst>
                                    </p:anim>
                                    <p:anim calcmode="lin" valueType="num">
                                      <p:cBhvr>
                                        <p:cTn dur="500" fill="hold" id="54"/>
                                        <p:tgtEl>
                                          <p:spTgt spid="25"/>
                                        </p:tgtEl>
                                        <p:attrNameLst>
                                          <p:attrName>ppt_y</p:attrName>
                                        </p:attrNameLst>
                                      </p:cBhvr>
                                      <p:tavLst>
                                        <p:tav tm="0">
                                          <p:val>
                                            <p:fltVal val="0.5"/>
                                          </p:val>
                                        </p:tav>
                                        <p:tav tm="100000">
                                          <p:val>
                                            <p:strVal val="#ppt_y"/>
                                          </p:val>
                                        </p:tav>
                                      </p:tavLst>
                                    </p:anim>
                                  </p:childTnLst>
                                </p:cTn>
                              </p:par>
                              <p:par>
                                <p:cTn fill="hold" grpId="0" id="55" nodeType="withEffect" presetClass="entr" presetID="53" presetSubtype="0">
                                  <p:stCondLst>
                                    <p:cond delay="750"/>
                                  </p:stCondLst>
                                  <p:childTnLst>
                                    <p:set>
                                      <p:cBhvr>
                                        <p:cTn dur="1" fill="hold" id="56">
                                          <p:stCondLst>
                                            <p:cond delay="0"/>
                                          </p:stCondLst>
                                        </p:cTn>
                                        <p:tgtEl>
                                          <p:spTgt spid="26"/>
                                        </p:tgtEl>
                                        <p:attrNameLst>
                                          <p:attrName>style.visibility</p:attrName>
                                        </p:attrNameLst>
                                      </p:cBhvr>
                                      <p:to>
                                        <p:strVal val="visible"/>
                                      </p:to>
                                    </p:set>
                                    <p:anim calcmode="lin" valueType="num">
                                      <p:cBhvr>
                                        <p:cTn dur="500" fill="hold" id="57"/>
                                        <p:tgtEl>
                                          <p:spTgt spid="26"/>
                                        </p:tgtEl>
                                        <p:attrNameLst>
                                          <p:attrName>ppt_w</p:attrName>
                                        </p:attrNameLst>
                                      </p:cBhvr>
                                      <p:tavLst>
                                        <p:tav tm="0">
                                          <p:val>
                                            <p:fltVal val="0"/>
                                          </p:val>
                                        </p:tav>
                                        <p:tav tm="100000">
                                          <p:val>
                                            <p:strVal val="#ppt_w"/>
                                          </p:val>
                                        </p:tav>
                                      </p:tavLst>
                                    </p:anim>
                                    <p:anim calcmode="lin" valueType="num">
                                      <p:cBhvr>
                                        <p:cTn dur="500" fill="hold" id="58"/>
                                        <p:tgtEl>
                                          <p:spTgt spid="26"/>
                                        </p:tgtEl>
                                        <p:attrNameLst>
                                          <p:attrName>ppt_h</p:attrName>
                                        </p:attrNameLst>
                                      </p:cBhvr>
                                      <p:tavLst>
                                        <p:tav tm="0">
                                          <p:val>
                                            <p:fltVal val="0"/>
                                          </p:val>
                                        </p:tav>
                                        <p:tav tm="100000">
                                          <p:val>
                                            <p:strVal val="#ppt_h"/>
                                          </p:val>
                                        </p:tav>
                                      </p:tavLst>
                                    </p:anim>
                                    <p:animEffect filter="fade" transition="in">
                                      <p:cBhvr>
                                        <p:cTn dur="500" id="59"/>
                                        <p:tgtEl>
                                          <p:spTgt spid="26"/>
                                        </p:tgtEl>
                                      </p:cBhvr>
                                    </p:animEffect>
                                    <p:anim calcmode="lin" valueType="num">
                                      <p:cBhvr>
                                        <p:cTn dur="500" fill="hold" id="60"/>
                                        <p:tgtEl>
                                          <p:spTgt spid="26"/>
                                        </p:tgtEl>
                                        <p:attrNameLst>
                                          <p:attrName>ppt_x</p:attrName>
                                        </p:attrNameLst>
                                      </p:cBhvr>
                                      <p:tavLst>
                                        <p:tav tm="0">
                                          <p:val>
                                            <p:fltVal val="0.5"/>
                                          </p:val>
                                        </p:tav>
                                        <p:tav tm="100000">
                                          <p:val>
                                            <p:strVal val="#ppt_x"/>
                                          </p:val>
                                        </p:tav>
                                      </p:tavLst>
                                    </p:anim>
                                    <p:anim calcmode="lin" valueType="num">
                                      <p:cBhvr>
                                        <p:cTn dur="500" fill="hold" id="61"/>
                                        <p:tgtEl>
                                          <p:spTgt spid="26"/>
                                        </p:tgtEl>
                                        <p:attrNameLst>
                                          <p:attrName>ppt_y</p:attrName>
                                        </p:attrNameLst>
                                      </p:cBhvr>
                                      <p:tavLst>
                                        <p:tav tm="0">
                                          <p:val>
                                            <p:fltVal val="0.5"/>
                                          </p:val>
                                        </p:tav>
                                        <p:tav tm="100000">
                                          <p:val>
                                            <p:strVal val="#ppt_y"/>
                                          </p:val>
                                        </p:tav>
                                      </p:tavLst>
                                    </p:anim>
                                  </p:childTnLst>
                                </p:cTn>
                              </p:par>
                              <p:par>
                                <p:cTn fill="hold" grpId="0" id="62" nodeType="withEffect" presetClass="entr" presetID="10" presetSubtype="0">
                                  <p:stCondLst>
                                    <p:cond delay="750"/>
                                  </p:stCondLst>
                                  <p:childTnLst>
                                    <p:set>
                                      <p:cBhvr>
                                        <p:cTn dur="1" fill="hold" id="63">
                                          <p:stCondLst>
                                            <p:cond delay="0"/>
                                          </p:stCondLst>
                                        </p:cTn>
                                        <p:tgtEl>
                                          <p:spTgt spid="36"/>
                                        </p:tgtEl>
                                        <p:attrNameLst>
                                          <p:attrName>style.visibility</p:attrName>
                                        </p:attrNameLst>
                                      </p:cBhvr>
                                      <p:to>
                                        <p:strVal val="visible"/>
                                      </p:to>
                                    </p:set>
                                    <p:animEffect filter="fade" transition="in">
                                      <p:cBhvr>
                                        <p:cTn dur="500" id="64"/>
                                        <p:tgtEl>
                                          <p:spTgt spid="36"/>
                                        </p:tgtEl>
                                      </p:cBhvr>
                                    </p:animEffect>
                                  </p:childTnLst>
                                </p:cTn>
                              </p:par>
                              <p:par>
                                <p:cTn fill="hold" grpId="0" id="65" nodeType="withEffect" presetClass="entr" presetID="10" presetSubtype="0">
                                  <p:stCondLst>
                                    <p:cond delay="750"/>
                                  </p:stCondLst>
                                  <p:childTnLst>
                                    <p:set>
                                      <p:cBhvr>
                                        <p:cTn dur="1" fill="hold" id="66">
                                          <p:stCondLst>
                                            <p:cond delay="0"/>
                                          </p:stCondLst>
                                        </p:cTn>
                                        <p:tgtEl>
                                          <p:spTgt spid="37"/>
                                        </p:tgtEl>
                                        <p:attrNameLst>
                                          <p:attrName>style.visibility</p:attrName>
                                        </p:attrNameLst>
                                      </p:cBhvr>
                                      <p:to>
                                        <p:strVal val="visible"/>
                                      </p:to>
                                    </p:set>
                                    <p:animEffect filter="fade" transition="in">
                                      <p:cBhvr>
                                        <p:cTn dur="500" id="67"/>
                                        <p:tgtEl>
                                          <p:spTgt spid="37"/>
                                        </p:tgtEl>
                                      </p:cBhvr>
                                    </p:animEffect>
                                  </p:childTnLst>
                                </p:cTn>
                              </p:par>
                              <p:par>
                                <p:cTn fill="hold" grpId="0" id="68" nodeType="withEffect" presetClass="entr" presetID="10" presetSubtype="0">
                                  <p:stCondLst>
                                    <p:cond delay="750"/>
                                  </p:stCondLst>
                                  <p:childTnLst>
                                    <p:set>
                                      <p:cBhvr>
                                        <p:cTn dur="1" fill="hold" id="69">
                                          <p:stCondLst>
                                            <p:cond delay="0"/>
                                          </p:stCondLst>
                                        </p:cTn>
                                        <p:tgtEl>
                                          <p:spTgt spid="35"/>
                                        </p:tgtEl>
                                        <p:attrNameLst>
                                          <p:attrName>style.visibility</p:attrName>
                                        </p:attrNameLst>
                                      </p:cBhvr>
                                      <p:to>
                                        <p:strVal val="visible"/>
                                      </p:to>
                                    </p:set>
                                    <p:animEffect filter="fade" transition="in">
                                      <p:cBhvr>
                                        <p:cTn dur="500" id="70"/>
                                        <p:tgtEl>
                                          <p:spTgt spid="35"/>
                                        </p:tgtEl>
                                      </p:cBhvr>
                                    </p:animEffect>
                                  </p:childTnLst>
                                </p:cTn>
                              </p:par>
                              <p:par>
                                <p:cTn fill="hold" grpId="0" id="71" nodeType="withEffect" presetClass="entr" presetID="10" presetSubtype="0">
                                  <p:stCondLst>
                                    <p:cond delay="750"/>
                                  </p:stCondLst>
                                  <p:childTnLst>
                                    <p:set>
                                      <p:cBhvr>
                                        <p:cTn dur="1" fill="hold" id="72">
                                          <p:stCondLst>
                                            <p:cond delay="0"/>
                                          </p:stCondLst>
                                        </p:cTn>
                                        <p:tgtEl>
                                          <p:spTgt spid="38"/>
                                        </p:tgtEl>
                                        <p:attrNameLst>
                                          <p:attrName>style.visibility</p:attrName>
                                        </p:attrNameLst>
                                      </p:cBhvr>
                                      <p:to>
                                        <p:strVal val="visible"/>
                                      </p:to>
                                    </p:set>
                                    <p:animEffect filter="fade" transition="in">
                                      <p:cBhvr>
                                        <p:cTn dur="500" id="73"/>
                                        <p:tgtEl>
                                          <p:spTgt spid="38"/>
                                        </p:tgtEl>
                                      </p:cBhvr>
                                    </p:animEffect>
                                  </p:childTnLst>
                                </p:cTn>
                              </p:par>
                            </p:childTnLst>
                          </p:cTn>
                        </p:par>
                        <p:par>
                          <p:cTn fill="hold" id="74" nodeType="afterGroup">
                            <p:stCondLst>
                              <p:cond delay="1251"/>
                            </p:stCondLst>
                            <p:childTnLst>
                              <p:par>
                                <p:cTn fill="hold" grpId="0" id="75" nodeType="afterEffect" presetClass="entr" presetID="22" presetSubtype="4">
                                  <p:stCondLst>
                                    <p:cond delay="0"/>
                                  </p:stCondLst>
                                  <p:childTnLst>
                                    <p:set>
                                      <p:cBhvr>
                                        <p:cTn dur="1" fill="hold" id="76">
                                          <p:stCondLst>
                                            <p:cond delay="0"/>
                                          </p:stCondLst>
                                        </p:cTn>
                                        <p:tgtEl>
                                          <p:spTgt spid="33"/>
                                        </p:tgtEl>
                                        <p:attrNameLst>
                                          <p:attrName>style.visibility</p:attrName>
                                        </p:attrNameLst>
                                      </p:cBhvr>
                                      <p:to>
                                        <p:strVal val="visible"/>
                                      </p:to>
                                    </p:set>
                                    <p:animEffect filter="wipe(down)" transition="in">
                                      <p:cBhvr>
                                        <p:cTn dur="500" id="77"/>
                                        <p:tgtEl>
                                          <p:spTgt spid="33"/>
                                        </p:tgtEl>
                                      </p:cBhvr>
                                    </p:animEffect>
                                  </p:childTnLst>
                                </p:cTn>
                              </p:par>
                            </p:childTnLst>
                          </p:cTn>
                        </p:par>
                        <p:par>
                          <p:cTn fill="hold" id="78" nodeType="afterGroup">
                            <p:stCondLst>
                              <p:cond delay="1751"/>
                            </p:stCondLst>
                            <p:childTnLst>
                              <p:par>
                                <p:cTn fill="hold" grpId="0" id="79" nodeType="afterEffect" presetClass="entr" presetID="22" presetSubtype="1">
                                  <p:stCondLst>
                                    <p:cond delay="0"/>
                                  </p:stCondLst>
                                  <p:childTnLst>
                                    <p:set>
                                      <p:cBhvr>
                                        <p:cTn dur="1" fill="hold" id="80">
                                          <p:stCondLst>
                                            <p:cond delay="0"/>
                                          </p:stCondLst>
                                        </p:cTn>
                                        <p:tgtEl>
                                          <p:spTgt spid="34"/>
                                        </p:tgtEl>
                                        <p:attrNameLst>
                                          <p:attrName>style.visibility</p:attrName>
                                        </p:attrNameLst>
                                      </p:cBhvr>
                                      <p:to>
                                        <p:strVal val="visible"/>
                                      </p:to>
                                    </p:set>
                                    <p:animEffect filter="wipe(up)" transition="in">
                                      <p:cBhvr>
                                        <p:cTn dur="1250" id="81"/>
                                        <p:tgtEl>
                                          <p:spTgt spid="3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3"/>
      <p:bldP grpId="1" spid="23"/>
      <p:bldP grpId="2" spid="23"/>
      <p:bldP grpId="0" spid="24"/>
      <p:bldP grpId="1" spid="24"/>
      <p:bldP grpId="2" spid="24"/>
      <p:bldP grpId="0" spid="25"/>
      <p:bldP grpId="1" spid="25"/>
      <p:bldP grpId="2" spid="25"/>
      <p:bldP grpId="0" spid="26"/>
      <p:bldP grpId="1" spid="26"/>
      <p:bldP grpId="2" spid="26"/>
      <p:bldP grpId="0" spid="33"/>
      <p:bldP grpId="0" spid="34"/>
      <p:bldP grpId="0" spid="35"/>
      <p:bldP grpId="1" spid="35"/>
      <p:bldP grpId="0" spid="36"/>
      <p:bldP grpId="1" spid="36"/>
      <p:bldP grpId="0" spid="37"/>
      <p:bldP grpId="1" spid="37"/>
      <p:bldP grpId="0" spid="38"/>
      <p:bldP grpId="1" spid="38"/>
    </p:bldLst>
  </p:timing>
</p:sld>
</file>

<file path=ppt/slides/slide2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 name="图片 1"/>
          <p:cNvPicPr>
            <a:picLocks noChangeAspect="1"/>
          </p:cNvPicPr>
          <p:nvPr/>
        </p:nvPicPr>
        <p:blipFill>
          <a:blip r:embed="rId2">
            <a:extLst>
              <a:ext uri="{28A0092B-C50C-407E-A947-70E740481C1C}">
                <a14:useLocalDpi val="0"/>
              </a:ext>
            </a:extLst>
          </a:blip>
          <a:srcRect b="18889" t="26851"/>
          <a:stretch>
            <a:fillRect/>
          </a:stretch>
        </p:blipFill>
        <p:spPr>
          <a:xfrm>
            <a:off x="0" y="2376941"/>
            <a:ext cx="9267825" cy="4111386"/>
          </a:xfrm>
          <a:prstGeom prst="rect">
            <a:avLst/>
          </a:prstGeom>
        </p:spPr>
      </p:pic>
      <p:pic>
        <p:nvPicPr>
          <p:cNvPr id="3" name="图片 2"/>
          <p:cNvPicPr>
            <a:picLocks noChangeAspect="1"/>
          </p:cNvPicPr>
          <p:nvPr/>
        </p:nvPicPr>
        <p:blipFill>
          <a:blip r:embed="rId3">
            <a:extLst>
              <a:ext uri="{28A0092B-C50C-407E-A947-70E740481C1C}">
                <a14:useLocalDpi val="0"/>
              </a:ext>
            </a:extLst>
          </a:blip>
          <a:stretch>
            <a:fillRect/>
          </a:stretch>
        </p:blipFill>
        <p:spPr>
          <a:xfrm flipH="1" rot="1656513">
            <a:off x="-1335821" y="-534695"/>
            <a:ext cx="6402651" cy="6462489"/>
          </a:xfrm>
          <a:prstGeom prst="rect">
            <a:avLst/>
          </a:prstGeom>
        </p:spPr>
      </p:pic>
      <p:pic>
        <p:nvPicPr>
          <p:cNvPr id="4" name="图片 3"/>
          <p:cNvPicPr>
            <a:picLocks noChangeAspect="1"/>
          </p:cNvPicPr>
          <p:nvPr/>
        </p:nvPicPr>
        <p:blipFill>
          <a:blip r:embed="rId4">
            <a:extLst>
              <a:ext uri="{28A0092B-C50C-407E-A947-70E740481C1C}">
                <a14:useLocalDpi val="0"/>
              </a:ext>
            </a:extLst>
          </a:blip>
          <a:srcRect l="60899"/>
          <a:stretch>
            <a:fillRect/>
          </a:stretch>
        </p:blipFill>
        <p:spPr>
          <a:xfrm>
            <a:off x="-433347" y="1689339"/>
            <a:ext cx="2011135" cy="5143500"/>
          </a:xfrm>
          <a:prstGeom prst="rect">
            <a:avLst/>
          </a:prstGeom>
        </p:spPr>
      </p:pic>
      <p:sp>
        <p:nvSpPr>
          <p:cNvPr id="5" name="Text Box 2"/>
          <p:cNvSpPr txBox="1">
            <a:spLocks noChangeArrowheads="1"/>
          </p:cNvSpPr>
          <p:nvPr/>
        </p:nvSpPr>
        <p:spPr bwMode="auto">
          <a:xfrm>
            <a:off x="2540406" y="1020891"/>
            <a:ext cx="5840730" cy="84582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tx1">
                      <a:alpha val="50000"/>
                    </a:schemeClr>
                  </a:outerShdw>
                </a:effectLst>
              </a14:hiddenEffects>
            </a:ext>
          </a:extLst>
        </p:spPr>
        <p:txBody>
          <a:bodyPr>
            <a:spAutoFit/>
          </a:bodyPr>
          <a:lstStyle>
            <a:lvl1pPr eaLnBrk="0" hangingPunct="0">
              <a:defRPr baseline="-25000">
                <a:solidFill>
                  <a:schemeClr val="tx1"/>
                </a:solidFill>
                <a:latin charset="0" panose="020b0604020202020204" pitchFamily="34" typeface="Arial"/>
              </a:defRPr>
            </a:lvl1pPr>
            <a:lvl2pPr eaLnBrk="0" hangingPunct="0" indent="-285750" marL="742950">
              <a:defRPr baseline="-25000">
                <a:solidFill>
                  <a:schemeClr val="tx1"/>
                </a:solidFill>
                <a:latin charset="0" panose="020b0604020202020204" pitchFamily="34" typeface="Arial"/>
              </a:defRPr>
            </a:lvl2pPr>
            <a:lvl3pPr eaLnBrk="0" hangingPunct="0" indent="-228600" marL="1143000">
              <a:defRPr baseline="-25000">
                <a:solidFill>
                  <a:schemeClr val="tx1"/>
                </a:solidFill>
                <a:latin charset="0" panose="020b0604020202020204" pitchFamily="34" typeface="Arial"/>
              </a:defRPr>
            </a:lvl3pPr>
            <a:lvl4pPr eaLnBrk="0" hangingPunct="0" indent="-228600" marL="1600200">
              <a:defRPr baseline="-25000">
                <a:solidFill>
                  <a:schemeClr val="tx1"/>
                </a:solidFill>
                <a:latin charset="0" panose="020b0604020202020204" pitchFamily="34" typeface="Arial"/>
              </a:defRPr>
            </a:lvl4pPr>
            <a:lvl5pPr eaLnBrk="0" hangingPunct="0" indent="-228600" marL="2057400">
              <a:defRPr baseline="-25000">
                <a:solidFill>
                  <a:schemeClr val="tx1"/>
                </a:solidFill>
                <a:latin charset="0" panose="020b0604020202020204" pitchFamily="34" typeface="Arial"/>
              </a:defRPr>
            </a:lvl5pPr>
            <a:lvl6pPr eaLnBrk="0" fontAlgn="base" hangingPunct="0" indent="-228600" marL="2514600">
              <a:spcBef>
                <a:spcPct val="0"/>
              </a:spcBef>
              <a:spcAft>
                <a:spcPct val="0"/>
              </a:spcAft>
              <a:buFont charset="0" panose="020b0604020202020204" pitchFamily="34" typeface="Arial"/>
              <a:defRPr baseline="-25000">
                <a:solidFill>
                  <a:schemeClr val="tx1"/>
                </a:solidFill>
                <a:latin charset="0" panose="020b0604020202020204" pitchFamily="34" typeface="Arial"/>
              </a:defRPr>
            </a:lvl6pPr>
            <a:lvl7pPr eaLnBrk="0" fontAlgn="base" hangingPunct="0" indent="-228600" marL="2971800">
              <a:spcBef>
                <a:spcPct val="0"/>
              </a:spcBef>
              <a:spcAft>
                <a:spcPct val="0"/>
              </a:spcAft>
              <a:buFont charset="0" panose="020b0604020202020204" pitchFamily="34" typeface="Arial"/>
              <a:defRPr baseline="-25000">
                <a:solidFill>
                  <a:schemeClr val="tx1"/>
                </a:solidFill>
                <a:latin charset="0" panose="020b0604020202020204" pitchFamily="34" typeface="Arial"/>
              </a:defRPr>
            </a:lvl7pPr>
            <a:lvl8pPr eaLnBrk="0" fontAlgn="base" hangingPunct="0" indent="-228600" marL="3429000">
              <a:spcBef>
                <a:spcPct val="0"/>
              </a:spcBef>
              <a:spcAft>
                <a:spcPct val="0"/>
              </a:spcAft>
              <a:buFont charset="0" panose="020b0604020202020204" pitchFamily="34" typeface="Arial"/>
              <a:defRPr baseline="-25000">
                <a:solidFill>
                  <a:schemeClr val="tx1"/>
                </a:solidFill>
                <a:latin charset="0" panose="020b0604020202020204" pitchFamily="34" typeface="Arial"/>
              </a:defRPr>
            </a:lvl8pPr>
            <a:lvl9pPr eaLnBrk="0" fontAlgn="base" hangingPunct="0" indent="-228600" marL="3886200">
              <a:spcBef>
                <a:spcPct val="0"/>
              </a:spcBef>
              <a:spcAft>
                <a:spcPct val="0"/>
              </a:spcAft>
              <a:buFont charset="0" panose="020b0604020202020204" pitchFamily="34" typeface="Arial"/>
              <a:defRPr baseline="-25000">
                <a:solidFill>
                  <a:schemeClr val="tx1"/>
                </a:solidFill>
                <a:latin charset="0" panose="020b0604020202020204" pitchFamily="34" typeface="Arial"/>
              </a:defRPr>
            </a:lvl9pPr>
          </a:lstStyle>
          <a:p>
            <a:pPr algn="ctr" eaLnBrk="1" hangingPunct="1">
              <a:lnSpc>
                <a:spcPct val="110000"/>
              </a:lnSpc>
            </a:pPr>
            <a:r>
              <a:rPr altLang="en-US" b="1" baseline="0" lang="zh-CN" smtClean="0" spc="300" sz="4500">
                <a:solidFill>
                  <a:srgbClr val="080808"/>
                </a:solidFill>
                <a:latin charset="-122" pitchFamily="34" typeface="微软雅黑"/>
                <a:ea charset="-122" pitchFamily="34" typeface="微软雅黑"/>
              </a:rPr>
              <a:t>谢谢下载观看亲</a:t>
            </a:r>
          </a:p>
        </p:txBody>
      </p:sp>
      <p:sp>
        <p:nvSpPr>
          <p:cNvPr id="6" name="Text Box 2"/>
          <p:cNvSpPr txBox="1">
            <a:spLocks noChangeArrowheads="1"/>
          </p:cNvSpPr>
          <p:nvPr/>
        </p:nvSpPr>
        <p:spPr bwMode="auto">
          <a:xfrm>
            <a:off x="2588958" y="1757975"/>
            <a:ext cx="5840730" cy="34290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tx1">
                      <a:alpha val="50000"/>
                    </a:schemeClr>
                  </a:outerShdw>
                </a:effectLst>
              </a14:hiddenEffects>
            </a:ext>
          </a:extLst>
        </p:spPr>
        <p:txBody>
          <a:bodyPr>
            <a:spAutoFit/>
          </a:bodyPr>
          <a:lstStyle>
            <a:lvl1pPr eaLnBrk="0" hangingPunct="0">
              <a:defRPr baseline="-25000">
                <a:solidFill>
                  <a:schemeClr val="tx1"/>
                </a:solidFill>
                <a:latin charset="0" panose="020b0604020202020204" pitchFamily="34" typeface="Arial"/>
              </a:defRPr>
            </a:lvl1pPr>
            <a:lvl2pPr eaLnBrk="0" hangingPunct="0" indent="-285750" marL="742950">
              <a:defRPr baseline="-25000">
                <a:solidFill>
                  <a:schemeClr val="tx1"/>
                </a:solidFill>
                <a:latin charset="0" panose="020b0604020202020204" pitchFamily="34" typeface="Arial"/>
              </a:defRPr>
            </a:lvl2pPr>
            <a:lvl3pPr eaLnBrk="0" hangingPunct="0" indent="-228600" marL="1143000">
              <a:defRPr baseline="-25000">
                <a:solidFill>
                  <a:schemeClr val="tx1"/>
                </a:solidFill>
                <a:latin charset="0" panose="020b0604020202020204" pitchFamily="34" typeface="Arial"/>
              </a:defRPr>
            </a:lvl3pPr>
            <a:lvl4pPr eaLnBrk="0" hangingPunct="0" indent="-228600" marL="1600200">
              <a:defRPr baseline="-25000">
                <a:solidFill>
                  <a:schemeClr val="tx1"/>
                </a:solidFill>
                <a:latin charset="0" panose="020b0604020202020204" pitchFamily="34" typeface="Arial"/>
              </a:defRPr>
            </a:lvl4pPr>
            <a:lvl5pPr eaLnBrk="0" hangingPunct="0" indent="-228600" marL="2057400">
              <a:defRPr baseline="-25000">
                <a:solidFill>
                  <a:schemeClr val="tx1"/>
                </a:solidFill>
                <a:latin charset="0" panose="020b0604020202020204" pitchFamily="34" typeface="Arial"/>
              </a:defRPr>
            </a:lvl5pPr>
            <a:lvl6pPr eaLnBrk="0" fontAlgn="base" hangingPunct="0" indent="-228600" marL="2514600">
              <a:spcBef>
                <a:spcPct val="0"/>
              </a:spcBef>
              <a:spcAft>
                <a:spcPct val="0"/>
              </a:spcAft>
              <a:buFont charset="0" panose="020b0604020202020204" pitchFamily="34" typeface="Arial"/>
              <a:defRPr baseline="-25000">
                <a:solidFill>
                  <a:schemeClr val="tx1"/>
                </a:solidFill>
                <a:latin charset="0" panose="020b0604020202020204" pitchFamily="34" typeface="Arial"/>
              </a:defRPr>
            </a:lvl6pPr>
            <a:lvl7pPr eaLnBrk="0" fontAlgn="base" hangingPunct="0" indent="-228600" marL="2971800">
              <a:spcBef>
                <a:spcPct val="0"/>
              </a:spcBef>
              <a:spcAft>
                <a:spcPct val="0"/>
              </a:spcAft>
              <a:buFont charset="0" panose="020b0604020202020204" pitchFamily="34" typeface="Arial"/>
              <a:defRPr baseline="-25000">
                <a:solidFill>
                  <a:schemeClr val="tx1"/>
                </a:solidFill>
                <a:latin charset="0" panose="020b0604020202020204" pitchFamily="34" typeface="Arial"/>
              </a:defRPr>
            </a:lvl7pPr>
            <a:lvl8pPr eaLnBrk="0" fontAlgn="base" hangingPunct="0" indent="-228600" marL="3429000">
              <a:spcBef>
                <a:spcPct val="0"/>
              </a:spcBef>
              <a:spcAft>
                <a:spcPct val="0"/>
              </a:spcAft>
              <a:buFont charset="0" panose="020b0604020202020204" pitchFamily="34" typeface="Arial"/>
              <a:defRPr baseline="-25000">
                <a:solidFill>
                  <a:schemeClr val="tx1"/>
                </a:solidFill>
                <a:latin charset="0" panose="020b0604020202020204" pitchFamily="34" typeface="Arial"/>
              </a:defRPr>
            </a:lvl8pPr>
            <a:lvl9pPr eaLnBrk="0" fontAlgn="base" hangingPunct="0" indent="-228600" marL="3886200">
              <a:spcBef>
                <a:spcPct val="0"/>
              </a:spcBef>
              <a:spcAft>
                <a:spcPct val="0"/>
              </a:spcAft>
              <a:buFont charset="0" panose="020b0604020202020204" pitchFamily="34" typeface="Arial"/>
              <a:defRPr baseline="-25000">
                <a:solidFill>
                  <a:schemeClr val="tx1"/>
                </a:solidFill>
                <a:latin charset="0" panose="020b0604020202020204" pitchFamily="34" typeface="Arial"/>
              </a:defRPr>
            </a:lvl9pPr>
          </a:lstStyle>
          <a:p>
            <a:pPr algn="ctr" eaLnBrk="1" hangingPunct="1">
              <a:lnSpc>
                <a:spcPct val="110000"/>
              </a:lnSpc>
            </a:pPr>
            <a:r>
              <a:rPr altLang="zh-CN" baseline="0" lang="en-US" sz="1500">
                <a:solidFill>
                  <a:srgbClr val="080808"/>
                </a:solidFill>
                <a:latin charset="-122" pitchFamily="34" typeface="微软雅黑"/>
                <a:ea charset="-122" pitchFamily="34" typeface="微软雅黑"/>
              </a:rPr>
              <a:t>——适合泰国旅游等PPT幻灯演讲——</a:t>
            </a:r>
          </a:p>
        </p:txBody>
      </p:sp>
    </p:spTree>
    <p:extLst>
      <p:ext uri="{BB962C8B-B14F-4D97-AF65-F5344CB8AC3E}">
        <p14:creationId val="2510177500"/>
      </p:ext>
    </p:extLst>
  </p:cSld>
  <p:clrMapOvr>
    <a:masterClrMapping/>
  </p:clrMapOvr>
  <p:transition advTm="8000" spd="slow">
    <p:fade/>
  </p:transition>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42" presetSubtype="0">
                                  <p:stCondLst>
                                    <p:cond delay="0"/>
                                  </p:stCondLst>
                                  <p:childTnLst>
                                    <p:set>
                                      <p:cBhvr>
                                        <p:cTn dur="1" fill="hold" id="6">
                                          <p:stCondLst>
                                            <p:cond delay="0"/>
                                          </p:stCondLst>
                                        </p:cTn>
                                        <p:tgtEl>
                                          <p:spTgt spid="2"/>
                                        </p:tgtEl>
                                        <p:attrNameLst>
                                          <p:attrName>style.visibility</p:attrName>
                                        </p:attrNameLst>
                                      </p:cBhvr>
                                      <p:to>
                                        <p:strVal val="visible"/>
                                      </p:to>
                                    </p:set>
                                    <p:animEffect filter="fade" transition="in">
                                      <p:cBhvr>
                                        <p:cTn dur="1000" id="7"/>
                                        <p:tgtEl>
                                          <p:spTgt spid="2"/>
                                        </p:tgtEl>
                                      </p:cBhvr>
                                    </p:animEffect>
                                    <p:anim calcmode="lin" valueType="num">
                                      <p:cBhvr>
                                        <p:cTn dur="1000" fill="hold" id="8"/>
                                        <p:tgtEl>
                                          <p:spTgt spid="2"/>
                                        </p:tgtEl>
                                        <p:attrNameLst>
                                          <p:attrName>ppt_x</p:attrName>
                                        </p:attrNameLst>
                                      </p:cBhvr>
                                      <p:tavLst>
                                        <p:tav tm="0">
                                          <p:val>
                                            <p:strVal val="#ppt_x"/>
                                          </p:val>
                                        </p:tav>
                                        <p:tav tm="100000">
                                          <p:val>
                                            <p:strVal val="#ppt_x"/>
                                          </p:val>
                                        </p:tav>
                                      </p:tavLst>
                                    </p:anim>
                                    <p:anim calcmode="lin" valueType="num">
                                      <p:cBhvr>
                                        <p:cTn dur="1000" fill="hold" id="9"/>
                                        <p:tgtEl>
                                          <p:spTgt spid="2"/>
                                        </p:tgtEl>
                                        <p:attrNameLst>
                                          <p:attrName>ppt_y</p:attrName>
                                        </p:attrNameLst>
                                      </p:cBhvr>
                                      <p:tavLst>
                                        <p:tav tm="0">
                                          <p:val>
                                            <p:strVal val="#ppt_y+.1"/>
                                          </p:val>
                                        </p:tav>
                                        <p:tav tm="100000">
                                          <p:val>
                                            <p:strVal val="#ppt_y"/>
                                          </p:val>
                                        </p:tav>
                                      </p:tavLst>
                                    </p:anim>
                                  </p:childTnLst>
                                </p:cTn>
                              </p:par>
                            </p:childTnLst>
                          </p:cTn>
                        </p:par>
                      </p:childTnLst>
                    </p:cTn>
                  </p:par>
                  <p:par>
                    <p:cTn fill="hold" id="10" nodeType="clickPar">
                      <p:stCondLst>
                        <p:cond delay="indefinite"/>
                      </p:stCondLst>
                      <p:childTnLst>
                        <p:par>
                          <p:cTn fill="hold" id="11" nodeType="afterGroup">
                            <p:stCondLst>
                              <p:cond delay="0"/>
                            </p:stCondLst>
                            <p:childTnLst>
                              <p:par>
                                <p:cTn fill="hold" id="12" nodeType="clickEffect" presetClass="entr" presetID="42" presetSubtype="0">
                                  <p:stCondLst>
                                    <p:cond delay="0"/>
                                  </p:stCondLst>
                                  <p:childTnLst>
                                    <p:set>
                                      <p:cBhvr>
                                        <p:cTn dur="1" fill="hold" id="13">
                                          <p:stCondLst>
                                            <p:cond delay="0"/>
                                          </p:stCondLst>
                                        </p:cTn>
                                        <p:tgtEl>
                                          <p:spTgt spid="3"/>
                                        </p:tgtEl>
                                        <p:attrNameLst>
                                          <p:attrName>style.visibility</p:attrName>
                                        </p:attrNameLst>
                                      </p:cBhvr>
                                      <p:to>
                                        <p:strVal val="visible"/>
                                      </p:to>
                                    </p:set>
                                    <p:animEffect filter="fade" transition="in">
                                      <p:cBhvr>
                                        <p:cTn dur="1000" id="14"/>
                                        <p:tgtEl>
                                          <p:spTgt spid="3"/>
                                        </p:tgtEl>
                                      </p:cBhvr>
                                    </p:animEffect>
                                    <p:anim calcmode="lin" valueType="num">
                                      <p:cBhvr>
                                        <p:cTn dur="1000" fill="hold" id="15"/>
                                        <p:tgtEl>
                                          <p:spTgt spid="3"/>
                                        </p:tgtEl>
                                        <p:attrNameLst>
                                          <p:attrName>ppt_x</p:attrName>
                                        </p:attrNameLst>
                                      </p:cBhvr>
                                      <p:tavLst>
                                        <p:tav tm="0">
                                          <p:val>
                                            <p:strVal val="#ppt_x"/>
                                          </p:val>
                                        </p:tav>
                                        <p:tav tm="100000">
                                          <p:val>
                                            <p:strVal val="#ppt_x"/>
                                          </p:val>
                                        </p:tav>
                                      </p:tavLst>
                                    </p:anim>
                                    <p:anim calcmode="lin" valueType="num">
                                      <p:cBhvr>
                                        <p:cTn dur="1000" fill="hold" id="16"/>
                                        <p:tgtEl>
                                          <p:spTgt spid="3"/>
                                        </p:tgtEl>
                                        <p:attrNameLst>
                                          <p:attrName>ppt_y</p:attrName>
                                        </p:attrNameLst>
                                      </p:cBhvr>
                                      <p:tavLst>
                                        <p:tav tm="0">
                                          <p:val>
                                            <p:strVal val="#ppt_y+.1"/>
                                          </p:val>
                                        </p:tav>
                                        <p:tav tm="100000">
                                          <p:val>
                                            <p:strVal val="#ppt_y"/>
                                          </p:val>
                                        </p:tav>
                                      </p:tavLst>
                                    </p:anim>
                                  </p:childTnLst>
                                </p:cTn>
                              </p:par>
                            </p:childTnLst>
                          </p:cTn>
                        </p:par>
                      </p:childTnLst>
                    </p:cTn>
                  </p:par>
                  <p:par>
                    <p:cTn fill="hold" id="17" nodeType="clickPar">
                      <p:stCondLst>
                        <p:cond delay="indefinite"/>
                      </p:stCondLst>
                      <p:childTnLst>
                        <p:par>
                          <p:cTn fill="hold" id="18" nodeType="afterGroup">
                            <p:stCondLst>
                              <p:cond delay="0"/>
                            </p:stCondLst>
                            <p:childTnLst>
                              <p:par>
                                <p:cTn fill="hold" id="19" nodeType="clickEffect" presetClass="entr" presetID="42" presetSubtype="0">
                                  <p:stCondLst>
                                    <p:cond delay="0"/>
                                  </p:stCondLst>
                                  <p:childTnLst>
                                    <p:set>
                                      <p:cBhvr>
                                        <p:cTn dur="1" fill="hold" id="20">
                                          <p:stCondLst>
                                            <p:cond delay="0"/>
                                          </p:stCondLst>
                                        </p:cTn>
                                        <p:tgtEl>
                                          <p:spTgt spid="4"/>
                                        </p:tgtEl>
                                        <p:attrNameLst>
                                          <p:attrName>style.visibility</p:attrName>
                                        </p:attrNameLst>
                                      </p:cBhvr>
                                      <p:to>
                                        <p:strVal val="visible"/>
                                      </p:to>
                                    </p:set>
                                    <p:animEffect filter="fade" transition="in">
                                      <p:cBhvr>
                                        <p:cTn dur="1000" id="21"/>
                                        <p:tgtEl>
                                          <p:spTgt spid="4"/>
                                        </p:tgtEl>
                                      </p:cBhvr>
                                    </p:animEffect>
                                    <p:anim calcmode="lin" valueType="num">
                                      <p:cBhvr>
                                        <p:cTn dur="1000" fill="hold" id="22"/>
                                        <p:tgtEl>
                                          <p:spTgt spid="4"/>
                                        </p:tgtEl>
                                        <p:attrNameLst>
                                          <p:attrName>ppt_x</p:attrName>
                                        </p:attrNameLst>
                                      </p:cBhvr>
                                      <p:tavLst>
                                        <p:tav tm="0">
                                          <p:val>
                                            <p:strVal val="#ppt_x"/>
                                          </p:val>
                                        </p:tav>
                                        <p:tav tm="100000">
                                          <p:val>
                                            <p:strVal val="#ppt_x"/>
                                          </p:val>
                                        </p:tav>
                                      </p:tavLst>
                                    </p:anim>
                                    <p:anim calcmode="lin" valueType="num">
                                      <p:cBhvr>
                                        <p:cTn dur="1000" fill="hold" id="23"/>
                                        <p:tgtEl>
                                          <p:spTgt spid="4"/>
                                        </p:tgtEl>
                                        <p:attrNameLst>
                                          <p:attrName>ppt_y</p:attrName>
                                        </p:attrNameLst>
                                      </p:cBhvr>
                                      <p:tavLst>
                                        <p:tav tm="0">
                                          <p:val>
                                            <p:strVal val="#ppt_y+.1"/>
                                          </p:val>
                                        </p:tav>
                                        <p:tav tm="100000">
                                          <p:val>
                                            <p:strVal val="#ppt_y"/>
                                          </p:val>
                                        </p:tav>
                                      </p:tavLst>
                                    </p:anim>
                                  </p:childTnLst>
                                </p:cTn>
                              </p:par>
                            </p:childTnLst>
                          </p:cTn>
                        </p:par>
                        <p:par>
                          <p:cTn fill="hold" id="24" nodeType="afterGroup">
                            <p:stCondLst>
                              <p:cond delay="1000"/>
                            </p:stCondLst>
                            <p:childTnLst>
                              <p:par>
                                <p:cTn fill="hold" id="25" nodeType="afterEffect" presetClass="entr" presetID="2" presetSubtype="2">
                                  <p:stCondLst>
                                    <p:cond delay="0"/>
                                  </p:stCondLst>
                                  <p:childTnLst>
                                    <p:set>
                                      <p:cBhvr>
                                        <p:cTn dur="1" fill="hold" id="26">
                                          <p:stCondLst>
                                            <p:cond delay="0"/>
                                          </p:stCondLst>
                                        </p:cTn>
                                        <p:tgtEl>
                                          <p:spTgt spid="5">
                                            <p:txEl>
                                              <p:pRg end="0" st="0"/>
                                            </p:txEl>
                                          </p:spTgt>
                                        </p:tgtEl>
                                        <p:attrNameLst>
                                          <p:attrName>style.visibility</p:attrName>
                                        </p:attrNameLst>
                                      </p:cBhvr>
                                      <p:to>
                                        <p:strVal val="visible"/>
                                      </p:to>
                                    </p:set>
                                    <p:anim calcmode="lin" valueType="num">
                                      <p:cBhvr additive="base">
                                        <p:cTn dur="500" fill="hold" id="27"/>
                                        <p:tgtEl>
                                          <p:spTgt spid="5">
                                            <p:txEl>
                                              <p:pRg end="0" st="0"/>
                                            </p:txEl>
                                          </p:spTgt>
                                        </p:tgtEl>
                                        <p:attrNameLst>
                                          <p:attrName>ppt_x</p:attrName>
                                        </p:attrNameLst>
                                      </p:cBhvr>
                                      <p:tavLst>
                                        <p:tav tm="0">
                                          <p:val>
                                            <p:strVal val="1+#ppt_w/2"/>
                                          </p:val>
                                        </p:tav>
                                        <p:tav tm="100000">
                                          <p:val>
                                            <p:strVal val="#ppt_x"/>
                                          </p:val>
                                        </p:tav>
                                      </p:tavLst>
                                    </p:anim>
                                    <p:anim calcmode="lin" valueType="num">
                                      <p:cBhvr additive="base">
                                        <p:cTn dur="500" fill="hold" id="28"/>
                                        <p:tgtEl>
                                          <p:spTgt spid="5">
                                            <p:txEl>
                                              <p:pRg end="0" st="0"/>
                                            </p:txEl>
                                          </p:spTgt>
                                        </p:tgtEl>
                                        <p:attrNameLst>
                                          <p:attrName>ppt_y</p:attrName>
                                        </p:attrNameLst>
                                      </p:cBhvr>
                                      <p:tavLst>
                                        <p:tav tm="0">
                                          <p:val>
                                            <p:strVal val="#ppt_y"/>
                                          </p:val>
                                        </p:tav>
                                        <p:tav tm="100000">
                                          <p:val>
                                            <p:strVal val="#ppt_y"/>
                                          </p:val>
                                        </p:tav>
                                      </p:tavLst>
                                    </p:anim>
                                  </p:childTnLst>
                                </p:cTn>
                              </p:par>
                            </p:childTnLst>
                          </p:cTn>
                        </p:par>
                        <p:par>
                          <p:cTn fill="hold" id="29" nodeType="afterGroup">
                            <p:stCondLst>
                              <p:cond delay="1500"/>
                            </p:stCondLst>
                            <p:childTnLst>
                              <p:par>
                                <p:cTn fill="hold" id="30" nodeType="afterEffect" presetClass="entr" presetID="2" presetSubtype="8">
                                  <p:stCondLst>
                                    <p:cond delay="0"/>
                                  </p:stCondLst>
                                  <p:childTnLst>
                                    <p:set>
                                      <p:cBhvr>
                                        <p:cTn dur="1" fill="hold" id="31">
                                          <p:stCondLst>
                                            <p:cond delay="0"/>
                                          </p:stCondLst>
                                        </p:cTn>
                                        <p:tgtEl>
                                          <p:spTgt spid="6">
                                            <p:txEl>
                                              <p:pRg end="0" st="0"/>
                                            </p:txEl>
                                          </p:spTgt>
                                        </p:tgtEl>
                                        <p:attrNameLst>
                                          <p:attrName>style.visibility</p:attrName>
                                        </p:attrNameLst>
                                      </p:cBhvr>
                                      <p:to>
                                        <p:strVal val="visible"/>
                                      </p:to>
                                    </p:set>
                                    <p:anim calcmode="lin" valueType="num">
                                      <p:cBhvr additive="base">
                                        <p:cTn dur="500" fill="hold" id="32"/>
                                        <p:tgtEl>
                                          <p:spTgt spid="6">
                                            <p:txEl>
                                              <p:pRg end="0" st="0"/>
                                            </p:txEl>
                                          </p:spTgt>
                                        </p:tgtEl>
                                        <p:attrNameLst>
                                          <p:attrName>ppt_x</p:attrName>
                                        </p:attrNameLst>
                                      </p:cBhvr>
                                      <p:tavLst>
                                        <p:tav tm="0">
                                          <p:val>
                                            <p:strVal val="0-#ppt_w/2"/>
                                          </p:val>
                                        </p:tav>
                                        <p:tav tm="100000">
                                          <p:val>
                                            <p:strVal val="#ppt_x"/>
                                          </p:val>
                                        </p:tav>
                                      </p:tavLst>
                                    </p:anim>
                                    <p:anim calcmode="lin" valueType="num">
                                      <p:cBhvr additive="base">
                                        <p:cTn dur="500" fill="hold" id="33"/>
                                        <p:tgtEl>
                                          <p:spTgt spid="6">
                                            <p:txEl>
                                              <p:pRg end="0" st="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5" name="图片 4"/>
          <p:cNvPicPr>
            <a:picLocks noChangeAspect="1"/>
          </p:cNvPicPr>
          <p:nvPr/>
        </p:nvPicPr>
        <p:blipFill>
          <a:blip r:embed="rId2">
            <a:extLst>
              <a:ext uri="{28A0092B-C50C-407E-A947-70E740481C1C}">
                <a14:useLocalDpi val="0"/>
              </a:ext>
            </a:extLst>
          </a:blip>
          <a:srcRect b="22282"/>
          <a:stretch>
            <a:fillRect/>
          </a:stretch>
        </p:blipFill>
        <p:spPr>
          <a:xfrm>
            <a:off x="4104103" y="1149398"/>
            <a:ext cx="5143500" cy="3997465"/>
          </a:xfrm>
          <a:prstGeom prst="rect">
            <a:avLst/>
          </a:prstGeom>
        </p:spPr>
      </p:pic>
      <p:sp>
        <p:nvSpPr>
          <p:cNvPr id="29" name="TextBox 313"/>
          <p:cNvSpPr txBox="1"/>
          <p:nvPr/>
        </p:nvSpPr>
        <p:spPr>
          <a:xfrm>
            <a:off x="2820135" y="2128557"/>
            <a:ext cx="2583180" cy="502920"/>
          </a:xfrm>
          <a:prstGeom prst="rect">
            <a:avLst/>
          </a:prstGeom>
          <a:noFill/>
        </p:spPr>
        <p:txBody>
          <a:bodyPr rtlCol="0" wrap="none">
            <a:spAutoFit/>
          </a:bodyPr>
          <a:lstStyle/>
          <a:p>
            <a:pPr algn="ctr"/>
            <a:r>
              <a:rPr altLang="en-US" b="1" lang="zh-CN" smtClean="0" sz="2700">
                <a:solidFill>
                  <a:schemeClr val="tx2"/>
                </a:solidFill>
                <a:latin typeface="+mn-ea"/>
              </a:rPr>
              <a:t>章节过渡页标题</a:t>
            </a:r>
          </a:p>
        </p:txBody>
      </p:sp>
      <p:sp>
        <p:nvSpPr>
          <p:cNvPr id="30" name="TextBox 314"/>
          <p:cNvSpPr txBox="1"/>
          <p:nvPr/>
        </p:nvSpPr>
        <p:spPr>
          <a:xfrm>
            <a:off x="2122147" y="2720816"/>
            <a:ext cx="3979156" cy="822960"/>
          </a:xfrm>
          <a:prstGeom prst="rect">
            <a:avLst/>
          </a:prstGeom>
          <a:noFill/>
        </p:spPr>
        <p:txBody>
          <a:bodyPr rtlCol="0" wrap="square">
            <a:spAutoFit/>
          </a:bodyPr>
          <a:lstStyle/>
          <a:p>
            <a:pPr algn="ctr"/>
            <a:r>
              <a:rPr altLang="en-US" lang="zh-CN" sz="1200">
                <a:solidFill>
                  <a:schemeClr val="tx2"/>
                </a:solidFill>
                <a:latin typeface="+mn-ea"/>
              </a:rPr>
              <a:t>此处添加详细文本描述，建议与标题相关并符合整体语言风格，语言描述尽量简洁生动。尽量将每页幻灯片的字数控制在200字以内，据统计每页幻灯片的最好控制在5分钟之内。</a:t>
            </a:r>
          </a:p>
        </p:txBody>
      </p:sp>
      <p:cxnSp>
        <p:nvCxnSpPr>
          <p:cNvPr id="31" name="Straight Connector 315"/>
          <p:cNvCxnSpPr/>
          <p:nvPr/>
        </p:nvCxnSpPr>
        <p:spPr>
          <a:xfrm>
            <a:off x="1816724" y="2661588"/>
            <a:ext cx="4590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TextBox 313"/>
          <p:cNvSpPr txBox="1"/>
          <p:nvPr/>
        </p:nvSpPr>
        <p:spPr>
          <a:xfrm>
            <a:off x="3634044" y="1101175"/>
            <a:ext cx="940117" cy="1082040"/>
          </a:xfrm>
          <a:prstGeom prst="rect">
            <a:avLst/>
          </a:prstGeom>
          <a:noFill/>
        </p:spPr>
        <p:txBody>
          <a:bodyPr rtlCol="0" wrap="none">
            <a:spAutoFit/>
          </a:bodyPr>
          <a:lstStyle/>
          <a:p>
            <a:pPr algn="ctr"/>
            <a:r>
              <a:rPr altLang="zh-CN" lang="en-US" smtClean="0" sz="6500">
                <a:solidFill>
                  <a:schemeClr val="accent1"/>
                </a:solidFill>
                <a:latin charset="0" panose="020b0806030902050204" pitchFamily="34" typeface="Impact"/>
              </a:rPr>
              <a:t>01</a:t>
            </a:r>
          </a:p>
        </p:txBody>
      </p:sp>
    </p:spTree>
    <p:extLst>
      <p:ext uri="{BB962C8B-B14F-4D97-AF65-F5344CB8AC3E}">
        <p14:creationId val="2468944801"/>
      </p:ext>
    </p:extLst>
  </p:cSld>
  <p:clrMapOvr>
    <a:masterClrMapping/>
  </p:clrMapOvr>
  <p:transition advTm="8000" spd="slow">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42" presetSubtype="0">
                                  <p:stCondLst>
                                    <p:cond delay="0"/>
                                  </p:stCondLst>
                                  <p:childTnLst>
                                    <p:set>
                                      <p:cBhvr>
                                        <p:cTn dur="1" fill="hold" id="6">
                                          <p:stCondLst>
                                            <p:cond delay="0"/>
                                          </p:stCondLst>
                                        </p:cTn>
                                        <p:tgtEl>
                                          <p:spTgt spid="5"/>
                                        </p:tgtEl>
                                        <p:attrNameLst>
                                          <p:attrName>style.visibility</p:attrName>
                                        </p:attrNameLst>
                                      </p:cBhvr>
                                      <p:to>
                                        <p:strVal val="visible"/>
                                      </p:to>
                                    </p:set>
                                    <p:animEffect filter="fade" transition="in">
                                      <p:cBhvr>
                                        <p:cTn dur="1000" id="7"/>
                                        <p:tgtEl>
                                          <p:spTgt spid="5"/>
                                        </p:tgtEl>
                                      </p:cBhvr>
                                    </p:animEffect>
                                    <p:anim calcmode="lin" valueType="num">
                                      <p:cBhvr>
                                        <p:cTn dur="1000" fill="hold" id="8"/>
                                        <p:tgtEl>
                                          <p:spTgt spid="5"/>
                                        </p:tgtEl>
                                        <p:attrNameLst>
                                          <p:attrName>ppt_x</p:attrName>
                                        </p:attrNameLst>
                                      </p:cBhvr>
                                      <p:tavLst>
                                        <p:tav tm="0">
                                          <p:val>
                                            <p:strVal val="#ppt_x"/>
                                          </p:val>
                                        </p:tav>
                                        <p:tav tm="100000">
                                          <p:val>
                                            <p:strVal val="#ppt_x"/>
                                          </p:val>
                                        </p:tav>
                                      </p:tavLst>
                                    </p:anim>
                                    <p:anim calcmode="lin" valueType="num">
                                      <p:cBhvr>
                                        <p:cTn dur="1000" fill="hold" id="9"/>
                                        <p:tgtEl>
                                          <p:spTgt spid="5"/>
                                        </p:tgtEl>
                                        <p:attrNameLst>
                                          <p:attrName>ppt_y</p:attrName>
                                        </p:attrNameLst>
                                      </p:cBhvr>
                                      <p:tavLst>
                                        <p:tav tm="0">
                                          <p:val>
                                            <p:strVal val="#ppt_y+.1"/>
                                          </p:val>
                                        </p:tav>
                                        <p:tav tm="100000">
                                          <p:val>
                                            <p:strVal val="#ppt_y"/>
                                          </p:val>
                                        </p:tav>
                                      </p:tavLst>
                                    </p:anim>
                                  </p:childTnLst>
                                </p:cTn>
                              </p:par>
                              <p:par>
                                <p:cTn fill="hold" grpId="0" id="10" nodeType="withEffect" presetClass="entr" presetID="10" presetSubtype="0">
                                  <p:stCondLst>
                                    <p:cond delay="0"/>
                                  </p:stCondLst>
                                  <p:childTnLst>
                                    <p:set>
                                      <p:cBhvr>
                                        <p:cTn dur="1" fill="hold" id="11">
                                          <p:stCondLst>
                                            <p:cond delay="0"/>
                                          </p:stCondLst>
                                        </p:cTn>
                                        <p:tgtEl>
                                          <p:spTgt spid="30"/>
                                        </p:tgtEl>
                                        <p:attrNameLst>
                                          <p:attrName>style.visibility</p:attrName>
                                        </p:attrNameLst>
                                      </p:cBhvr>
                                      <p:to>
                                        <p:strVal val="visible"/>
                                      </p:to>
                                    </p:set>
                                    <p:animEffect filter="fade" transition="in">
                                      <p:cBhvr>
                                        <p:cTn dur="500" id="12"/>
                                        <p:tgtEl>
                                          <p:spTgt spid="30"/>
                                        </p:tgtEl>
                                      </p:cBhvr>
                                    </p:animEffect>
                                  </p:childTnLst>
                                </p:cTn>
                              </p:par>
                              <p:par>
                                <p:cTn fill="hold" grpId="0" id="13" nodeType="withEffect" presetClass="entr" presetID="10" presetSubtype="0">
                                  <p:stCondLst>
                                    <p:cond delay="0"/>
                                  </p:stCondLst>
                                  <p:childTnLst>
                                    <p:set>
                                      <p:cBhvr>
                                        <p:cTn dur="1" fill="hold" id="14">
                                          <p:stCondLst>
                                            <p:cond delay="0"/>
                                          </p:stCondLst>
                                        </p:cTn>
                                        <p:tgtEl>
                                          <p:spTgt spid="29"/>
                                        </p:tgtEl>
                                        <p:attrNameLst>
                                          <p:attrName>style.visibility</p:attrName>
                                        </p:attrNameLst>
                                      </p:cBhvr>
                                      <p:to>
                                        <p:strVal val="visible"/>
                                      </p:to>
                                    </p:set>
                                    <p:animEffect filter="fade" transition="in">
                                      <p:cBhvr>
                                        <p:cTn dur="500" id="15"/>
                                        <p:tgtEl>
                                          <p:spTgt spid="29"/>
                                        </p:tgtEl>
                                      </p:cBhvr>
                                    </p:animEffect>
                                  </p:childTnLst>
                                </p:cTn>
                              </p:par>
                              <p:par>
                                <p:cTn fill="hold" id="16" nodeType="withEffect" presetClass="entr" presetID="16" presetSubtype="37">
                                  <p:stCondLst>
                                    <p:cond delay="0"/>
                                  </p:stCondLst>
                                  <p:childTnLst>
                                    <p:set>
                                      <p:cBhvr>
                                        <p:cTn dur="1" fill="hold" id="17">
                                          <p:stCondLst>
                                            <p:cond delay="0"/>
                                          </p:stCondLst>
                                        </p:cTn>
                                        <p:tgtEl>
                                          <p:spTgt spid="31"/>
                                        </p:tgtEl>
                                        <p:attrNameLst>
                                          <p:attrName>style.visibility</p:attrName>
                                        </p:attrNameLst>
                                      </p:cBhvr>
                                      <p:to>
                                        <p:strVal val="visible"/>
                                      </p:to>
                                    </p:set>
                                    <p:animEffect filter="barn(outVertical)" transition="in">
                                      <p:cBhvr>
                                        <p:cTn dur="500" id="18"/>
                                        <p:tgtEl>
                                          <p:spTgt spid="31"/>
                                        </p:tgtEl>
                                      </p:cBhvr>
                                    </p:animEffect>
                                  </p:childTnLst>
                                </p:cTn>
                              </p:par>
                              <p:par>
                                <p:cTn fill="hold" grpId="0" id="19" nodeType="withEffect" presetClass="entr" presetID="10" presetSubtype="0">
                                  <p:stCondLst>
                                    <p:cond delay="0"/>
                                  </p:stCondLst>
                                  <p:childTnLst>
                                    <p:set>
                                      <p:cBhvr>
                                        <p:cTn dur="1" fill="hold" id="20">
                                          <p:stCondLst>
                                            <p:cond delay="0"/>
                                          </p:stCondLst>
                                        </p:cTn>
                                        <p:tgtEl>
                                          <p:spTgt spid="35"/>
                                        </p:tgtEl>
                                        <p:attrNameLst>
                                          <p:attrName>style.visibility</p:attrName>
                                        </p:attrNameLst>
                                      </p:cBhvr>
                                      <p:to>
                                        <p:strVal val="visible"/>
                                      </p:to>
                                    </p:set>
                                    <p:animEffect filter="fade" transition="in">
                                      <p:cBhvr>
                                        <p:cTn dur="500" id="21"/>
                                        <p:tgtEl>
                                          <p:spTgt spid="3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9"/>
      <p:bldP grpId="0" spid="30"/>
      <p:bldP grpId="0" spid="35"/>
    </p:bldLst>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标题 1"/>
          <p:cNvSpPr>
            <a:spLocks noGrp="1"/>
          </p:cNvSpPr>
          <p:nvPr>
            <p:ph type="title"/>
          </p:nvPr>
        </p:nvSpPr>
        <p:spPr/>
        <p:txBody>
          <a:bodyPr>
            <a:normAutofit/>
          </a:bodyPr>
          <a:lstStyle/>
          <a:p>
            <a:r>
              <a:rPr altLang="en-US" lang="zh-CN" smtClean="0"/>
              <a:t>第二部分  工作完成情况</a:t>
            </a:r>
          </a:p>
        </p:txBody>
      </p:sp>
      <p:pic>
        <p:nvPicPr>
          <p:cNvPr id="9" name="Picture 3"/>
          <p:cNvPicPr>
            <a:picLocks noChangeArrowheads="1" noChangeAspect="1"/>
          </p:cNvPicPr>
          <p:nvPr/>
        </p:nvPicPr>
        <p:blipFill>
          <a:blip r:embed="rId2">
            <a:extLst>
              <a:ext uri="{28A0092B-C50C-407E-A947-70E740481C1C}">
                <a14:useLocalDpi val="0"/>
              </a:ext>
            </a:extLst>
          </a:blip>
          <a:srcRect b="7890" l="7185" r="5669"/>
          <a:stretch>
            <a:fillRect/>
          </a:stretch>
        </p:blipFill>
        <p:spPr bwMode="auto">
          <a:xfrm>
            <a:off x="503238" y="1431925"/>
            <a:ext cx="2454275" cy="1482725"/>
          </a:xfrm>
          <a:prstGeom prst="rect">
            <a:avLst/>
          </a:prstGeom>
          <a:noFill/>
          <a:ln w="9525">
            <a:solidFill>
              <a:srgbClr val="BFBFBF"/>
            </a:solidFill>
            <a:miter lim="800000"/>
          </a:ln>
          <a:extLst>
            <a:ext uri="{909E8E84-426E-40DD-AFC4-6F175D3DCCD1}">
              <a14:hiddenFill>
                <a:solidFill>
                  <a:srgbClr val="FFFFFF"/>
                </a:solidFill>
              </a14:hiddenFill>
            </a:ext>
          </a:extLst>
        </p:spPr>
      </p:pic>
      <p:pic>
        <p:nvPicPr>
          <p:cNvPr id="10" name="Picture 4"/>
          <p:cNvPicPr>
            <a:picLocks noChangeArrowheads="1" noChangeAspect="1"/>
          </p:cNvPicPr>
          <p:nvPr/>
        </p:nvPicPr>
        <p:blipFill>
          <a:blip r:embed="rId3">
            <a:extLst>
              <a:ext uri="{28A0092B-C50C-407E-A947-70E740481C1C}">
                <a14:useLocalDpi val="0"/>
              </a:ext>
            </a:extLst>
          </a:blip>
          <a:srcRect b="7880"/>
          <a:stretch>
            <a:fillRect/>
          </a:stretch>
        </p:blipFill>
        <p:spPr bwMode="auto">
          <a:xfrm>
            <a:off x="3000375" y="1430338"/>
            <a:ext cx="2292350" cy="1484312"/>
          </a:xfrm>
          <a:prstGeom prst="rect">
            <a:avLst/>
          </a:prstGeom>
          <a:noFill/>
          <a:ln w="9525">
            <a:solidFill>
              <a:srgbClr val="BFBFBF"/>
            </a:solidFill>
            <a:miter lim="800000"/>
          </a:ln>
          <a:extLst>
            <a:ext uri="{909E8E84-426E-40DD-AFC4-6F175D3DCCD1}">
              <a14:hiddenFill>
                <a:solidFill>
                  <a:srgbClr val="FFFFFF"/>
                </a:solidFill>
              </a14:hiddenFill>
            </a:ext>
          </a:extLst>
        </p:spPr>
      </p:pic>
      <p:pic>
        <p:nvPicPr>
          <p:cNvPr id="11" name="Picture 5"/>
          <p:cNvPicPr>
            <a:picLocks noChangeArrowheads="1" noChangeAspect="1"/>
          </p:cNvPicPr>
          <p:nvPr/>
        </p:nvPicPr>
        <p:blipFill>
          <a:blip r:embed="rId4">
            <a:extLst>
              <a:ext uri="{28A0092B-C50C-407E-A947-70E740481C1C}">
                <a14:useLocalDpi val="0"/>
              </a:ext>
            </a:extLst>
          </a:blip>
          <a:srcRect b="8997"/>
          <a:stretch>
            <a:fillRect/>
          </a:stretch>
        </p:blipFill>
        <p:spPr bwMode="auto">
          <a:xfrm>
            <a:off x="503238" y="2952750"/>
            <a:ext cx="2454275" cy="1476375"/>
          </a:xfrm>
          <a:prstGeom prst="rect">
            <a:avLst/>
          </a:prstGeom>
          <a:noFill/>
          <a:ln w="9525">
            <a:solidFill>
              <a:srgbClr val="BFBFBF"/>
            </a:solidFill>
            <a:miter lim="800000"/>
          </a:ln>
          <a:extLst>
            <a:ext uri="{909E8E84-426E-40DD-AFC4-6F175D3DCCD1}">
              <a14:hiddenFill>
                <a:solidFill>
                  <a:srgbClr val="FFFFFF"/>
                </a:solidFill>
              </a14:hiddenFill>
            </a:ext>
          </a:extLst>
        </p:spPr>
      </p:pic>
      <p:pic>
        <p:nvPicPr>
          <p:cNvPr descr="E:\图片\shutterstock_141190603.jpg" id="12" name="Picture 2"/>
          <p:cNvPicPr>
            <a:picLocks noChangeArrowheads="1" noChangeAspect="1"/>
          </p:cNvPicPr>
          <p:nvPr/>
        </p:nvPicPr>
        <p:blipFill>
          <a:blip r:embed="rId5">
            <a:extLst>
              <a:ext uri="{28A0092B-C50C-407E-A947-70E740481C1C}">
                <a14:useLocalDpi val="0"/>
              </a:ext>
            </a:extLst>
          </a:blip>
          <a:srcRect b="9412" l="16518" r="7768" t="19655"/>
          <a:stretch>
            <a:fillRect/>
          </a:stretch>
        </p:blipFill>
        <p:spPr bwMode="auto">
          <a:xfrm>
            <a:off x="3000375" y="2952750"/>
            <a:ext cx="2292350" cy="1476375"/>
          </a:xfrm>
          <a:prstGeom prst="rect">
            <a:avLst/>
          </a:prstGeom>
          <a:noFill/>
          <a:ln w="9525">
            <a:solidFill>
              <a:srgbClr val="BFBFBF"/>
            </a:solidFill>
            <a:miter lim="800000"/>
          </a:ln>
          <a:extLst>
            <a:ext uri="{909E8E84-426E-40DD-AFC4-6F175D3DCCD1}">
              <a14:hiddenFill>
                <a:solidFill>
                  <a:srgbClr val="FFFFFF"/>
                </a:solidFill>
              </a14:hiddenFill>
            </a:ext>
          </a:extLst>
        </p:spPr>
      </p:pic>
      <p:grpSp>
        <p:nvGrpSpPr>
          <p:cNvPr id="13" name="组合 20"/>
          <p:cNvGrpSpPr/>
          <p:nvPr/>
        </p:nvGrpSpPr>
        <p:grpSpPr>
          <a:xfrm>
            <a:off x="5508104" y="1347614"/>
            <a:ext cx="3087687" cy="809902"/>
            <a:chOff x="0" y="33172"/>
            <a:chExt cx="3086944" cy="810092"/>
          </a:xfrm>
        </p:grpSpPr>
        <p:sp>
          <p:nvSpPr>
            <p:cNvPr id="14" name="矩形 82"/>
            <p:cNvSpPr>
              <a:spLocks noChangeArrowheads="1"/>
            </p:cNvSpPr>
            <p:nvPr/>
          </p:nvSpPr>
          <p:spPr bwMode="auto">
            <a:xfrm>
              <a:off x="1" y="273166"/>
              <a:ext cx="3086944" cy="59449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nSpc>
                  <a:spcPct val="150000"/>
                </a:lnSpc>
              </a:pPr>
              <a:r>
                <a:rPr altLang="en-US" lang="zh-CN" sz="1100">
                  <a:solidFill>
                    <a:srgbClr val="595959"/>
                  </a:solidFill>
                  <a:latin charset="-122" pitchFamily="34" typeface="微软雅黑"/>
                  <a:ea charset="-122" pitchFamily="34" typeface="微软雅黑"/>
                  <a:sym charset="-122" pitchFamily="2" typeface="宋体"/>
                </a:rPr>
                <a:t>这里输入简单的文字概述这里输入简单文字概</a:t>
              </a:r>
            </a:p>
            <a:p>
              <a:pPr>
                <a:lnSpc>
                  <a:spcPct val="150000"/>
                </a:lnSpc>
              </a:pPr>
              <a:r>
                <a:rPr altLang="en-US" lang="zh-CN" sz="1100">
                  <a:solidFill>
                    <a:srgbClr val="595959"/>
                  </a:solidFill>
                  <a:latin charset="-122" pitchFamily="34" typeface="微软雅黑"/>
                  <a:ea charset="-122" pitchFamily="34" typeface="微软雅黑"/>
                  <a:sym charset="-122" pitchFamily="2" typeface="宋体"/>
                </a:rPr>
                <a:t>述这里输入简单的文字</a:t>
              </a:r>
            </a:p>
          </p:txBody>
        </p:sp>
        <p:sp>
          <p:nvSpPr>
            <p:cNvPr id="15" name="矩形 83"/>
            <p:cNvSpPr>
              <a:spLocks noChangeArrowheads="1"/>
            </p:cNvSpPr>
            <p:nvPr/>
          </p:nvSpPr>
          <p:spPr bwMode="auto">
            <a:xfrm>
              <a:off x="0" y="33172"/>
              <a:ext cx="1401743" cy="33535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fontAlgn="base" hangingPunct="1">
                <a:spcBef>
                  <a:spcPct val="0"/>
                </a:spcBef>
                <a:spcAft>
                  <a:spcPct val="0"/>
                </a:spcAft>
                <a:buFont charset="0" panose="020b0604020202020204" pitchFamily="34" typeface="Arial"/>
                <a:buNone/>
              </a:pPr>
              <a:r>
                <a:rPr altLang="en-US" lang="zh-CN" smtClean="0" sz="1600">
                  <a:solidFill>
                    <a:srgbClr val="2CAA83"/>
                  </a:solidFill>
                  <a:latin charset="-122" pitchFamily="34" typeface="微软雅黑"/>
                  <a:ea charset="-122" pitchFamily="34" typeface="微软雅黑"/>
                  <a:sym charset="0" panose="020b0604020202020204" pitchFamily="34" typeface="Arial"/>
                </a:rPr>
                <a:t>添加标题文字</a:t>
              </a:r>
            </a:p>
          </p:txBody>
        </p:sp>
      </p:grpSp>
      <p:grpSp>
        <p:nvGrpSpPr>
          <p:cNvPr id="16" name="组合 18"/>
          <p:cNvGrpSpPr/>
          <p:nvPr/>
        </p:nvGrpSpPr>
        <p:grpSpPr>
          <a:xfrm>
            <a:off x="5614466" y="2427734"/>
            <a:ext cx="3479229" cy="545654"/>
            <a:chOff x="0" y="-48873"/>
            <a:chExt cx="3480541" cy="546849"/>
          </a:xfrm>
        </p:grpSpPr>
        <p:sp>
          <p:nvSpPr>
            <p:cNvPr id="17" name="矩形 86"/>
            <p:cNvSpPr>
              <a:spLocks noChangeArrowheads="1"/>
            </p:cNvSpPr>
            <p:nvPr/>
          </p:nvSpPr>
          <p:spPr bwMode="auto">
            <a:xfrm>
              <a:off x="538019" y="-48873"/>
              <a:ext cx="2942523" cy="54984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nSpc>
                  <a:spcPct val="150000"/>
                </a:lnSpc>
              </a:pPr>
              <a:r>
                <a:rPr altLang="en-US" lang="zh-CN" sz="1000">
                  <a:solidFill>
                    <a:srgbClr val="595959"/>
                  </a:solidFill>
                  <a:latin charset="-122" pitchFamily="34" typeface="微软雅黑"/>
                  <a:ea charset="-122" pitchFamily="34" typeface="微软雅黑"/>
                  <a:sym charset="-122" pitchFamily="2" typeface="宋体"/>
                </a:rPr>
                <a:t>这里输入简单的文字概述这里输入简单文字概</a:t>
              </a:r>
            </a:p>
            <a:p>
              <a:pPr>
                <a:lnSpc>
                  <a:spcPct val="150000"/>
                </a:lnSpc>
              </a:pPr>
              <a:r>
                <a:rPr altLang="en-US" lang="zh-CN" sz="1000">
                  <a:solidFill>
                    <a:srgbClr val="595959"/>
                  </a:solidFill>
                  <a:latin charset="-122" pitchFamily="34" typeface="微软雅黑"/>
                  <a:ea charset="-122" pitchFamily="34" typeface="微软雅黑"/>
                  <a:sym charset="-122" pitchFamily="2" typeface="宋体"/>
                </a:rPr>
                <a:t>述这里输入简单的文字</a:t>
              </a:r>
            </a:p>
          </p:txBody>
        </p:sp>
        <p:grpSp>
          <p:nvGrpSpPr>
            <p:cNvPr id="18" name="组合 17"/>
            <p:cNvGrpSpPr/>
            <p:nvPr/>
          </p:nvGrpSpPr>
          <p:grpSpPr>
            <a:xfrm>
              <a:off x="0" y="0"/>
              <a:ext cx="497976" cy="497976"/>
              <a:chExt cx="497976" cy="497976"/>
            </a:xfrm>
          </p:grpSpPr>
          <p:sp>
            <p:nvSpPr>
              <p:cNvPr id="19" name="椭圆 87"/>
              <p:cNvSpPr>
                <a:spLocks noChangeArrowheads="1"/>
              </p:cNvSpPr>
              <p:nvPr/>
            </p:nvSpPr>
            <p:spPr bwMode="auto">
              <a:xfrm>
                <a:off x="0" y="0"/>
                <a:ext cx="497976" cy="497976"/>
              </a:xfrm>
              <a:prstGeom prst="ellipse">
                <a:avLst/>
              </a:prstGeom>
              <a:solidFill>
                <a:srgbClr val="2CAA83"/>
              </a:solidFill>
              <a:ln>
                <a:noFill/>
              </a:ln>
              <a:extLst>
                <a:ext uri="{91240B29-F687-4F45-9708-019B960494DF}">
                  <a14:hiddenLine w="25400">
                    <a:solidFill>
                      <a:srgbClr val="000000"/>
                    </a:solidFill>
                    <a:bevel/>
                    <a:headEnd/>
                    <a:tailEnd/>
                  </a14:hiddenLine>
                </a:ext>
              </a:extLst>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defTabSz="914400" eaLnBrk="1" fontAlgn="base" hangingPunct="1" indent="0" latinLnBrk="0" lvl="0" marL="0" marR="0">
                  <a:lnSpc>
                    <a:spcPct val="100000"/>
                  </a:lnSpc>
                  <a:spcBef>
                    <a:spcPct val="0"/>
                  </a:spcBef>
                  <a:spcAft>
                    <a:spcPct val="0"/>
                  </a:spcAft>
                  <a:buClrTx/>
                  <a:buSzTx/>
                  <a:buFont charset="0" panose="020b0604020202020204" pitchFamily="34" typeface="Arial"/>
                  <a:buNone/>
                  <a:defRPr/>
                </a:pPr>
                <a:endParaRPr altLang="zh-CN" b="0" baseline="0" cap="none" i="0" kern="0" kumimoji="0" lang="zh-CN" noProof="0" normalizeH="0" smtClean="0" spc="0" strike="noStrike" sz="1800" u="none">
                  <a:ln>
                    <a:noFill/>
                  </a:ln>
                  <a:solidFill>
                    <a:srgbClr val="FFFFFF"/>
                  </a:solidFill>
                  <a:effectLst/>
                  <a:uLnTx/>
                  <a:uFillTx/>
                  <a:latin charset="-122" pitchFamily="2" typeface="宋体"/>
                  <a:ea charset="-122" panose="02010600030101010101" pitchFamily="2" typeface="宋体"/>
                  <a:sym charset="-122" pitchFamily="2" typeface="宋体"/>
                </a:endParaRPr>
              </a:p>
            </p:txBody>
          </p:sp>
          <p:grpSp>
            <p:nvGrpSpPr>
              <p:cNvPr id="20" name="组合 92"/>
              <p:cNvGrpSpPr/>
              <p:nvPr/>
            </p:nvGrpSpPr>
            <p:grpSpPr>
              <a:xfrm flipH="1">
                <a:off x="101566" y="99546"/>
                <a:ext cx="294846" cy="298883"/>
                <a:chExt cx="463551" cy="469900"/>
              </a:xfrm>
            </p:grpSpPr>
            <p:sp>
              <p:nvSpPr>
                <p:cNvPr id="21" name="Freeform 22"/>
                <p:cNvSpPr>
                  <a:spLocks noChangeArrowheads="1"/>
                </p:cNvSpPr>
                <p:nvPr/>
              </p:nvSpPr>
              <p:spPr bwMode="auto">
                <a:xfrm>
                  <a:off x="7938" y="312737"/>
                  <a:ext cx="158750" cy="150813"/>
                </a:xfrm>
                <a:custGeom>
                  <a:gdLst>
                    <a:gd fmla="*/ 22225 w 100" name="T0"/>
                    <a:gd fmla="*/ 150813 h 95" name="T1"/>
                    <a:gd fmla="*/ 0 w 100" name="T2"/>
                    <a:gd fmla="*/ 127000 h 95" name="T3"/>
                    <a:gd fmla="*/ 134938 w 100" name="T4"/>
                    <a:gd fmla="*/ 0 h 95" name="T5"/>
                    <a:gd fmla="*/ 158750 w 100" name="T6"/>
                    <a:gd fmla="*/ 22225 h 95" name="T7"/>
                    <a:gd fmla="*/ 22225 w 100" name="T8"/>
                    <a:gd fmla="*/ 150813 h 95" name="T9"/>
                    <a:gd fmla="*/ 0 60000 65536" name="T10"/>
                    <a:gd fmla="*/ 0 60000 65536" name="T11"/>
                    <a:gd fmla="*/ 0 60000 65536" name="T12"/>
                    <a:gd fmla="*/ 0 60000 65536" name="T13"/>
                    <a:gd fmla="*/ 0 60000 65536" name="T14"/>
                    <a:gd fmla="*/ 0 w 100" name="T15"/>
                    <a:gd fmla="*/ 0 h 95" name="T16"/>
                    <a:gd fmla="*/ 100 w 100" name="T17"/>
                    <a:gd fmla="*/ 95 h 95" name="T18"/>
                  </a:gdLst>
                  <a:cxnLst>
                    <a:cxn ang="T10">
                      <a:pos x="T0" y="T1"/>
                    </a:cxn>
                    <a:cxn ang="T11">
                      <a:pos x="T2" y="T3"/>
                    </a:cxn>
                    <a:cxn ang="T12">
                      <a:pos x="T4" y="T5"/>
                    </a:cxn>
                    <a:cxn ang="T13">
                      <a:pos x="T6" y="T7"/>
                    </a:cxn>
                    <a:cxn ang="T14">
                      <a:pos x="T8" y="T9"/>
                    </a:cxn>
                  </a:cxnLst>
                  <a:rect b="T18" l="T15" r="T17" t="T16"/>
                  <a:pathLst>
                    <a:path h="95" w="100">
                      <a:moveTo>
                        <a:pt x="14" y="95"/>
                      </a:moveTo>
                      <a:lnTo>
                        <a:pt x="0" y="80"/>
                      </a:lnTo>
                      <a:lnTo>
                        <a:pt x="85" y="0"/>
                      </a:lnTo>
                      <a:lnTo>
                        <a:pt x="100" y="14"/>
                      </a:lnTo>
                      <a:lnTo>
                        <a:pt x="14" y="95"/>
                      </a:lnTo>
                      <a:close/>
                    </a:path>
                  </a:pathLst>
                </a:custGeom>
                <a:solidFill>
                  <a:srgbClr val="FFFFFF"/>
                </a:solidFill>
                <a:ln>
                  <a:noFill/>
                </a:ln>
                <a:extLst>
                  <a:ext uri="{91240B29-F687-4F45-9708-019B960494DF}">
                    <a14:hiddenLine w="9525">
                      <a:solidFill>
                        <a:srgbClr val="000000"/>
                      </a:solidFill>
                      <a:bevel/>
                      <a:headEnd/>
                      <a:tailEnd/>
                    </a14:hiddenLine>
                  </a:ext>
                </a:extLst>
              </p:spPr>
              <p:txBody>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defTabSz="914400" eaLnBrk="1" fontAlgn="base" hangingPunct="1" indent="0" latinLnBrk="0" lvl="0" marL="0" marR="0">
                    <a:lnSpc>
                      <a:spcPct val="100000"/>
                    </a:lnSpc>
                    <a:spcBef>
                      <a:spcPct val="0"/>
                    </a:spcBef>
                    <a:spcAft>
                      <a:spcPct val="0"/>
                    </a:spcAft>
                    <a:buClrTx/>
                    <a:buSzTx/>
                    <a:buFont charset="0" panose="020b0604020202020204" pitchFamily="34" typeface="Arial"/>
                    <a:buNone/>
                    <a:defRPr/>
                  </a:pPr>
                  <a:endParaRPr altLang="zh-CN" b="0" baseline="0" cap="none" i="0" kern="0" kumimoji="0" lang="zh-CN" noProof="0" normalizeH="0" smtClean="0" spc="0" strike="noStrike" sz="1800" u="none">
                    <a:ln>
                      <a:noFill/>
                    </a:ln>
                    <a:solidFill>
                      <a:srgbClr val="000000"/>
                    </a:solidFill>
                    <a:effectLst/>
                    <a:uLnTx/>
                    <a:uFillTx/>
                    <a:latin charset="0" panose="020f0502020204030204" pitchFamily="34" typeface="Calibri"/>
                    <a:ea charset="-122" panose="02010600030101010101" pitchFamily="2" typeface="宋体"/>
                    <a:sym charset="-122" pitchFamily="2" typeface="宋体"/>
                  </a:endParaRPr>
                </a:p>
              </p:txBody>
            </p:sp>
            <p:sp>
              <p:nvSpPr>
                <p:cNvPr id="22" name="Freeform 23"/>
                <p:cNvSpPr>
                  <a:spLocks noChangeArrowheads="1" noEditPoints="1"/>
                </p:cNvSpPr>
                <p:nvPr/>
              </p:nvSpPr>
              <p:spPr bwMode="auto">
                <a:xfrm>
                  <a:off x="123825" y="233362"/>
                  <a:ext cx="120650" cy="120650"/>
                </a:xfrm>
                <a:custGeom>
                  <a:gdLst>
                    <a:gd fmla="*/ 60325 w 32" name="T0"/>
                    <a:gd fmla="*/ 120650 h 32" name="T1"/>
                    <a:gd fmla="*/ 0 w 32" name="T2"/>
                    <a:gd fmla="*/ 60325 h 32" name="T3"/>
                    <a:gd fmla="*/ 60325 w 32" name="T4"/>
                    <a:gd fmla="*/ 0 h 32" name="T5"/>
                    <a:gd fmla="*/ 120650 w 32" name="T6"/>
                    <a:gd fmla="*/ 60325 h 32" name="T7"/>
                    <a:gd fmla="*/ 60325 w 32" name="T8"/>
                    <a:gd fmla="*/ 120650 h 32" name="T9"/>
                    <a:gd fmla="*/ 60325 w 32" name="T10"/>
                    <a:gd fmla="*/ 30163 h 32" name="T11"/>
                    <a:gd fmla="*/ 30163 w 32" name="T12"/>
                    <a:gd fmla="*/ 60325 h 32" name="T13"/>
                    <a:gd fmla="*/ 60325 w 32" name="T14"/>
                    <a:gd fmla="*/ 90487 h 32" name="T15"/>
                    <a:gd fmla="*/ 90487 w 32" name="T16"/>
                    <a:gd fmla="*/ 60325 h 32" name="T17"/>
                    <a:gd fmla="*/ 60325 w 32" name="T18"/>
                    <a:gd fmla="*/ 30163 h 32"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 fmla="*/ 0 w 32" name="T30"/>
                    <a:gd fmla="*/ 0 h 32" name="T31"/>
                    <a:gd fmla="*/ 32 w 32" name="T32"/>
                    <a:gd fmla="*/ 32 h 32" name="T33"/>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T33" l="T30" r="T32" t="T31"/>
                  <a:pathLst>
                    <a:path h="32" w="32">
                      <a:moveTo>
                        <a:pt x="16" y="32"/>
                      </a:moveTo>
                      <a:cubicBezTo>
                        <a:pt x="7" y="32"/>
                        <a:pt x="0" y="25"/>
                        <a:pt x="0" y="16"/>
                      </a:cubicBezTo>
                      <a:cubicBezTo>
                        <a:pt x="0" y="7"/>
                        <a:pt x="7" y="0"/>
                        <a:pt x="16" y="0"/>
                      </a:cubicBezTo>
                      <a:cubicBezTo>
                        <a:pt x="25" y="0"/>
                        <a:pt x="32" y="7"/>
                        <a:pt x="32" y="16"/>
                      </a:cubicBezTo>
                      <a:cubicBezTo>
                        <a:pt x="32" y="25"/>
                        <a:pt x="25" y="32"/>
                        <a:pt x="16" y="32"/>
                      </a:cubicBezTo>
                      <a:moveTo>
                        <a:pt x="16" y="8"/>
                      </a:moveTo>
                      <a:cubicBezTo>
                        <a:pt x="12" y="8"/>
                        <a:pt x="8" y="12"/>
                        <a:pt x="8" y="16"/>
                      </a:cubicBezTo>
                      <a:cubicBezTo>
                        <a:pt x="8" y="20"/>
                        <a:pt x="12" y="24"/>
                        <a:pt x="16" y="24"/>
                      </a:cubicBezTo>
                      <a:cubicBezTo>
                        <a:pt x="20" y="24"/>
                        <a:pt x="24" y="20"/>
                        <a:pt x="24" y="16"/>
                      </a:cubicBezTo>
                      <a:cubicBezTo>
                        <a:pt x="24" y="12"/>
                        <a:pt x="20" y="8"/>
                        <a:pt x="16" y="8"/>
                      </a:cubicBezTo>
                    </a:path>
                  </a:pathLst>
                </a:custGeom>
                <a:solidFill>
                  <a:srgbClr val="FFFFFF"/>
                </a:solidFill>
                <a:ln>
                  <a:noFill/>
                </a:ln>
                <a:extLst>
                  <a:ext uri="{91240B29-F687-4F45-9708-019B960494DF}">
                    <a14:hiddenLine w="9525">
                      <a:solidFill>
                        <a:srgbClr val="000000"/>
                      </a:solidFill>
                      <a:bevel/>
                      <a:headEnd/>
                      <a:tailEnd/>
                    </a14:hiddenLine>
                  </a:ext>
                </a:extLst>
              </p:spPr>
              <p:txBody>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defTabSz="914400" eaLnBrk="1" fontAlgn="base" hangingPunct="1" indent="0" latinLnBrk="0" lvl="0" marL="0" marR="0">
                    <a:lnSpc>
                      <a:spcPct val="100000"/>
                    </a:lnSpc>
                    <a:spcBef>
                      <a:spcPct val="0"/>
                    </a:spcBef>
                    <a:spcAft>
                      <a:spcPct val="0"/>
                    </a:spcAft>
                    <a:buClrTx/>
                    <a:buSzTx/>
                    <a:buFont charset="0" panose="020b0604020202020204" pitchFamily="34" typeface="Arial"/>
                    <a:buNone/>
                    <a:defRPr/>
                  </a:pPr>
                  <a:endParaRPr altLang="zh-CN" b="0" baseline="0" cap="none" i="0" kern="0" kumimoji="0" lang="zh-CN" noProof="0" normalizeH="0" smtClean="0" spc="0" strike="noStrike" sz="1800" u="none">
                    <a:ln>
                      <a:noFill/>
                    </a:ln>
                    <a:solidFill>
                      <a:srgbClr val="000000"/>
                    </a:solidFill>
                    <a:effectLst/>
                    <a:uLnTx/>
                    <a:uFillTx/>
                    <a:latin charset="0" panose="020f0502020204030204" pitchFamily="34" typeface="Calibri"/>
                    <a:ea charset="-122" panose="02010600030101010101" pitchFamily="2" typeface="宋体"/>
                    <a:sym charset="-122" pitchFamily="2" typeface="宋体"/>
                  </a:endParaRPr>
                </a:p>
              </p:txBody>
            </p:sp>
            <p:sp>
              <p:nvSpPr>
                <p:cNvPr id="23" name="Freeform 24"/>
                <p:cNvSpPr>
                  <a:spLocks noChangeArrowheads="1" noEditPoints="1"/>
                </p:cNvSpPr>
                <p:nvPr/>
              </p:nvSpPr>
              <p:spPr bwMode="auto">
                <a:xfrm>
                  <a:off x="214313" y="0"/>
                  <a:ext cx="249238" cy="249238"/>
                </a:xfrm>
                <a:custGeom>
                  <a:gdLst>
                    <a:gd fmla="*/ 120843 w 66" name="T0"/>
                    <a:gd fmla="*/ 249238 h 66" name="T1"/>
                    <a:gd fmla="*/ 33987 w 66" name="T2"/>
                    <a:gd fmla="*/ 215251 h 66" name="T3"/>
                    <a:gd fmla="*/ 0 w 66" name="T4"/>
                    <a:gd fmla="*/ 128395 h 66" name="T5"/>
                    <a:gd fmla="*/ 33987 w 66" name="T6"/>
                    <a:gd fmla="*/ 41540 h 66" name="T7"/>
                    <a:gd fmla="*/ 75527 w 66" name="T8"/>
                    <a:gd fmla="*/ 0 h 66" name="T9"/>
                    <a:gd fmla="*/ 249238 w 66" name="T10"/>
                    <a:gd fmla="*/ 173711 h 66" name="T11"/>
                    <a:gd fmla="*/ 207698 w 66" name="T12"/>
                    <a:gd fmla="*/ 215251 h 66" name="T13"/>
                    <a:gd fmla="*/ 120843 w 66" name="T14"/>
                    <a:gd fmla="*/ 249238 h 66" name="T15"/>
                    <a:gd fmla="*/ 75527 w 66" name="T16"/>
                    <a:gd fmla="*/ 45316 h 66" name="T17"/>
                    <a:gd fmla="*/ 56645 w 66" name="T18"/>
                    <a:gd fmla="*/ 64198 h 66" name="T19"/>
                    <a:gd fmla="*/ 30211 w 66" name="T20"/>
                    <a:gd fmla="*/ 128395 h 66" name="T21"/>
                    <a:gd fmla="*/ 56645 w 66" name="T22"/>
                    <a:gd fmla="*/ 192593 h 66" name="T23"/>
                    <a:gd fmla="*/ 120843 w 66" name="T24"/>
                    <a:gd fmla="*/ 219027 h 66" name="T25"/>
                    <a:gd fmla="*/ 185040 w 66" name="T26"/>
                    <a:gd fmla="*/ 192593 h 66" name="T27"/>
                    <a:gd fmla="*/ 203922 w 66" name="T28"/>
                    <a:gd fmla="*/ 173711 h 66" name="T29"/>
                    <a:gd fmla="*/ 75527 w 66" name="T30"/>
                    <a:gd fmla="*/ 45316 h 6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w 66" name="T48"/>
                    <a:gd fmla="*/ 0 h 66" name="T49"/>
                    <a:gd fmla="*/ 66 w 66" name="T50"/>
                    <a:gd fmla="*/ 66 h 66" name="T51"/>
                  </a:gd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b="T51" l="T48" r="T50" t="T49"/>
                  <a:pathLst>
                    <a:path h="66" w="66">
                      <a:moveTo>
                        <a:pt x="32" y="66"/>
                      </a:moveTo>
                      <a:cubicBezTo>
                        <a:pt x="23" y="66"/>
                        <a:pt x="15" y="63"/>
                        <a:pt x="9" y="57"/>
                      </a:cubicBezTo>
                      <a:cubicBezTo>
                        <a:pt x="3" y="51"/>
                        <a:pt x="0" y="43"/>
                        <a:pt x="0" y="34"/>
                      </a:cubicBezTo>
                      <a:cubicBezTo>
                        <a:pt x="0" y="25"/>
                        <a:pt x="3" y="17"/>
                        <a:pt x="9" y="11"/>
                      </a:cubicBezTo>
                      <a:cubicBezTo>
                        <a:pt x="20" y="0"/>
                        <a:pt x="20" y="0"/>
                        <a:pt x="20" y="0"/>
                      </a:cubicBezTo>
                      <a:cubicBezTo>
                        <a:pt x="66" y="46"/>
                        <a:pt x="66" y="46"/>
                        <a:pt x="66" y="46"/>
                      </a:cubicBezTo>
                      <a:cubicBezTo>
                        <a:pt x="55" y="57"/>
                        <a:pt x="55" y="57"/>
                        <a:pt x="55" y="57"/>
                      </a:cubicBezTo>
                      <a:cubicBezTo>
                        <a:pt x="49" y="63"/>
                        <a:pt x="41" y="66"/>
                        <a:pt x="32" y="66"/>
                      </a:cubicBezTo>
                      <a:moveTo>
                        <a:pt x="20" y="12"/>
                      </a:moveTo>
                      <a:cubicBezTo>
                        <a:pt x="15" y="17"/>
                        <a:pt x="15" y="17"/>
                        <a:pt x="15" y="17"/>
                      </a:cubicBezTo>
                      <a:cubicBezTo>
                        <a:pt x="10" y="22"/>
                        <a:pt x="8" y="28"/>
                        <a:pt x="8" y="34"/>
                      </a:cubicBezTo>
                      <a:cubicBezTo>
                        <a:pt x="8" y="40"/>
                        <a:pt x="10" y="46"/>
                        <a:pt x="15" y="51"/>
                      </a:cubicBezTo>
                      <a:cubicBezTo>
                        <a:pt x="20" y="56"/>
                        <a:pt x="26" y="58"/>
                        <a:pt x="32" y="58"/>
                      </a:cubicBezTo>
                      <a:cubicBezTo>
                        <a:pt x="38" y="58"/>
                        <a:pt x="44" y="56"/>
                        <a:pt x="49" y="51"/>
                      </a:cubicBezTo>
                      <a:cubicBezTo>
                        <a:pt x="54" y="46"/>
                        <a:pt x="54" y="46"/>
                        <a:pt x="54" y="46"/>
                      </a:cubicBezTo>
                      <a:lnTo>
                        <a:pt x="20" y="12"/>
                      </a:lnTo>
                      <a:close/>
                    </a:path>
                  </a:pathLst>
                </a:custGeom>
                <a:solidFill>
                  <a:srgbClr val="FFFFFF"/>
                </a:solidFill>
                <a:ln>
                  <a:noFill/>
                </a:ln>
                <a:extLst>
                  <a:ext uri="{91240B29-F687-4F45-9708-019B960494DF}">
                    <a14:hiddenLine w="9525">
                      <a:solidFill>
                        <a:srgbClr val="000000"/>
                      </a:solidFill>
                      <a:bevel/>
                      <a:headEnd/>
                      <a:tailEnd/>
                    </a14:hiddenLine>
                  </a:ext>
                </a:extLst>
              </p:spPr>
              <p:txBody>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defTabSz="914400" eaLnBrk="1" fontAlgn="base" hangingPunct="1" indent="0" latinLnBrk="0" lvl="0" marL="0" marR="0">
                    <a:lnSpc>
                      <a:spcPct val="100000"/>
                    </a:lnSpc>
                    <a:spcBef>
                      <a:spcPct val="0"/>
                    </a:spcBef>
                    <a:spcAft>
                      <a:spcPct val="0"/>
                    </a:spcAft>
                    <a:buClrTx/>
                    <a:buSzTx/>
                    <a:buFont charset="0" panose="020b0604020202020204" pitchFamily="34" typeface="Arial"/>
                    <a:buNone/>
                    <a:defRPr/>
                  </a:pPr>
                  <a:endParaRPr altLang="zh-CN" b="0" baseline="0" cap="none" i="0" kern="0" kumimoji="0" lang="zh-CN" noProof="0" normalizeH="0" smtClean="0" spc="0" strike="noStrike" sz="1800" u="none">
                    <a:ln>
                      <a:noFill/>
                    </a:ln>
                    <a:solidFill>
                      <a:srgbClr val="000000"/>
                    </a:solidFill>
                    <a:effectLst/>
                    <a:uLnTx/>
                    <a:uFillTx/>
                    <a:latin charset="0" panose="020f0502020204030204" pitchFamily="34" typeface="Calibri"/>
                    <a:ea charset="-122" panose="02010600030101010101" pitchFamily="2" typeface="宋体"/>
                    <a:sym charset="-122" pitchFamily="2" typeface="宋体"/>
                  </a:endParaRPr>
                </a:p>
              </p:txBody>
            </p:sp>
            <p:sp>
              <p:nvSpPr>
                <p:cNvPr id="24" name="Freeform 25"/>
                <p:cNvSpPr>
                  <a:spLocks noChangeArrowheads="1"/>
                </p:cNvSpPr>
                <p:nvPr/>
              </p:nvSpPr>
              <p:spPr bwMode="auto">
                <a:xfrm>
                  <a:off x="0" y="98425"/>
                  <a:ext cx="365125" cy="371475"/>
                </a:xfrm>
                <a:custGeom>
                  <a:gdLst>
                    <a:gd fmla="*/ 0 w 230" name="T0"/>
                    <a:gd fmla="*/ 371475 h 234" name="T1"/>
                    <a:gd fmla="*/ 34925 w 230" name="T2"/>
                    <a:gd fmla="*/ 77788 h 234" name="T3"/>
                    <a:gd fmla="*/ 177800 w 230" name="T4"/>
                    <a:gd fmla="*/ 0 h 234" name="T5"/>
                    <a:gd fmla="*/ 192087 w 230" name="T6"/>
                    <a:gd fmla="*/ 25400 h 234" name="T7"/>
                    <a:gd fmla="*/ 65088 w 230" name="T8"/>
                    <a:gd fmla="*/ 96837 h 234" name="T9"/>
                    <a:gd fmla="*/ 38100 w 230" name="T10"/>
                    <a:gd fmla="*/ 334963 h 234" name="T11"/>
                    <a:gd fmla="*/ 293688 w 230" name="T12"/>
                    <a:gd fmla="*/ 285750 h 234" name="T13"/>
                    <a:gd fmla="*/ 334963 w 230" name="T14"/>
                    <a:gd fmla="*/ 176213 h 234" name="T15"/>
                    <a:gd fmla="*/ 365125 w 230" name="T16"/>
                    <a:gd fmla="*/ 184150 h 234" name="T17"/>
                    <a:gd fmla="*/ 315913 w 230" name="T18"/>
                    <a:gd fmla="*/ 315913 h 234" name="T19"/>
                    <a:gd fmla="*/ 0 w 230" name="T20"/>
                    <a:gd fmla="*/ 371475 h 234" name="T21"/>
                    <a:gd fmla="*/ 0 60000 65536" name="T22"/>
                    <a:gd fmla="*/ 0 60000 65536"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 fmla="*/ 0 w 230" name="T33"/>
                    <a:gd fmla="*/ 0 h 234" name="T34"/>
                    <a:gd fmla="*/ 230 w 230" name="T35"/>
                    <a:gd fmla="*/ 234 h 234" name="T36"/>
                  </a:gd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b="T36" l="T33" r="T35" t="T34"/>
                  <a:pathLst>
                    <a:path h="234" w="230">
                      <a:moveTo>
                        <a:pt x="0" y="234"/>
                      </a:moveTo>
                      <a:lnTo>
                        <a:pt x="22" y="49"/>
                      </a:lnTo>
                      <a:lnTo>
                        <a:pt x="112" y="0"/>
                      </a:lnTo>
                      <a:lnTo>
                        <a:pt x="121" y="16"/>
                      </a:lnTo>
                      <a:lnTo>
                        <a:pt x="41" y="61"/>
                      </a:lnTo>
                      <a:lnTo>
                        <a:pt x="24" y="211"/>
                      </a:lnTo>
                      <a:lnTo>
                        <a:pt x="185" y="180"/>
                      </a:lnTo>
                      <a:lnTo>
                        <a:pt x="211" y="111"/>
                      </a:lnTo>
                      <a:lnTo>
                        <a:pt x="230" y="116"/>
                      </a:lnTo>
                      <a:lnTo>
                        <a:pt x="199" y="199"/>
                      </a:lnTo>
                      <a:lnTo>
                        <a:pt x="0" y="234"/>
                      </a:lnTo>
                      <a:close/>
                    </a:path>
                  </a:pathLst>
                </a:custGeom>
                <a:solidFill>
                  <a:srgbClr val="FFFFFF"/>
                </a:solidFill>
                <a:ln>
                  <a:noFill/>
                </a:ln>
                <a:extLst>
                  <a:ext uri="{91240B29-F687-4F45-9708-019B960494DF}">
                    <a14:hiddenLine w="9525">
                      <a:solidFill>
                        <a:srgbClr val="000000"/>
                      </a:solidFill>
                      <a:bevel/>
                      <a:headEnd/>
                      <a:tailEnd/>
                    </a14:hiddenLine>
                  </a:ext>
                </a:extLst>
              </p:spPr>
              <p:txBody>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defTabSz="914400" eaLnBrk="1" fontAlgn="base" hangingPunct="1" indent="0" latinLnBrk="0" lvl="0" marL="0" marR="0">
                    <a:lnSpc>
                      <a:spcPct val="100000"/>
                    </a:lnSpc>
                    <a:spcBef>
                      <a:spcPct val="0"/>
                    </a:spcBef>
                    <a:spcAft>
                      <a:spcPct val="0"/>
                    </a:spcAft>
                    <a:buClrTx/>
                    <a:buSzTx/>
                    <a:buFont charset="0" panose="020b0604020202020204" pitchFamily="34" typeface="Arial"/>
                    <a:buNone/>
                    <a:defRPr/>
                  </a:pPr>
                  <a:endParaRPr altLang="zh-CN" b="0" baseline="0" cap="none" i="0" kern="0" kumimoji="0" lang="zh-CN" noProof="0" normalizeH="0" smtClean="0" spc="0" strike="noStrike" sz="1800" u="none">
                    <a:ln>
                      <a:noFill/>
                    </a:ln>
                    <a:solidFill>
                      <a:srgbClr val="000000"/>
                    </a:solidFill>
                    <a:effectLst/>
                    <a:uLnTx/>
                    <a:uFillTx/>
                    <a:latin charset="0" panose="020f0502020204030204" pitchFamily="34" typeface="Calibri"/>
                    <a:ea charset="-122" panose="02010600030101010101" pitchFamily="2" typeface="宋体"/>
                    <a:sym charset="-122" pitchFamily="2" typeface="宋体"/>
                  </a:endParaRPr>
                </a:p>
              </p:txBody>
            </p:sp>
          </p:grpSp>
        </p:grpSp>
      </p:grpSp>
      <p:grpSp>
        <p:nvGrpSpPr>
          <p:cNvPr id="25" name="组合 19"/>
          <p:cNvGrpSpPr/>
          <p:nvPr/>
        </p:nvGrpSpPr>
        <p:grpSpPr>
          <a:xfrm>
            <a:off x="5614466" y="3125317"/>
            <a:ext cx="3540323" cy="576732"/>
            <a:chOff x="0" y="-78179"/>
            <a:chExt cx="3541658" cy="576155"/>
          </a:xfrm>
        </p:grpSpPr>
        <p:sp>
          <p:nvSpPr>
            <p:cNvPr id="26" name="矩形 99"/>
            <p:cNvSpPr>
              <a:spLocks noChangeArrowheads="1"/>
            </p:cNvSpPr>
            <p:nvPr/>
          </p:nvSpPr>
          <p:spPr bwMode="auto">
            <a:xfrm>
              <a:off x="599136" y="-78179"/>
              <a:ext cx="2942523" cy="54809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nSpc>
                  <a:spcPct val="150000"/>
                </a:lnSpc>
              </a:pPr>
              <a:r>
                <a:rPr altLang="en-US" lang="zh-CN" sz="1000">
                  <a:solidFill>
                    <a:srgbClr val="595959"/>
                  </a:solidFill>
                  <a:latin charset="-122" pitchFamily="34" typeface="微软雅黑"/>
                  <a:ea charset="-122" pitchFamily="34" typeface="微软雅黑"/>
                  <a:sym charset="-122" pitchFamily="2" typeface="宋体"/>
                </a:rPr>
                <a:t>这里输入简单的文字概述这里输入简单文字概</a:t>
              </a:r>
            </a:p>
            <a:p>
              <a:pPr>
                <a:lnSpc>
                  <a:spcPct val="150000"/>
                </a:lnSpc>
              </a:pPr>
              <a:r>
                <a:rPr altLang="en-US" lang="zh-CN" sz="1000">
                  <a:solidFill>
                    <a:srgbClr val="595959"/>
                  </a:solidFill>
                  <a:latin charset="-122" pitchFamily="34" typeface="微软雅黑"/>
                  <a:ea charset="-122" pitchFamily="34" typeface="微软雅黑"/>
                  <a:sym charset="-122" pitchFamily="2" typeface="宋体"/>
                </a:rPr>
                <a:t>述这里输入简单的文字</a:t>
              </a:r>
            </a:p>
          </p:txBody>
        </p:sp>
        <p:grpSp>
          <p:nvGrpSpPr>
            <p:cNvPr id="27" name="组合 16"/>
            <p:cNvGrpSpPr/>
            <p:nvPr/>
          </p:nvGrpSpPr>
          <p:grpSpPr>
            <a:xfrm>
              <a:off x="0" y="0"/>
              <a:ext cx="497976" cy="497976"/>
              <a:chExt cx="497976" cy="497976"/>
            </a:xfrm>
          </p:grpSpPr>
          <p:sp>
            <p:nvSpPr>
              <p:cNvPr id="28" name="椭圆 100"/>
              <p:cNvSpPr>
                <a:spLocks noChangeArrowheads="1"/>
              </p:cNvSpPr>
              <p:nvPr/>
            </p:nvSpPr>
            <p:spPr bwMode="auto">
              <a:xfrm>
                <a:off x="0" y="0"/>
                <a:ext cx="497976" cy="497976"/>
              </a:xfrm>
              <a:prstGeom prst="ellipse">
                <a:avLst/>
              </a:prstGeom>
              <a:solidFill>
                <a:srgbClr val="92D050"/>
              </a:solidFill>
              <a:ln>
                <a:noFill/>
              </a:ln>
              <a:extLst>
                <a:ext uri="{91240B29-F687-4F45-9708-019B960494DF}">
                  <a14:hiddenLine w="25400">
                    <a:solidFill>
                      <a:srgbClr val="000000"/>
                    </a:solidFill>
                    <a:bevel/>
                    <a:headEnd/>
                    <a:tailEnd/>
                  </a14:hiddenLine>
                </a:ext>
              </a:extLst>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defTabSz="914400" eaLnBrk="1" fontAlgn="base" hangingPunct="1" indent="0" latinLnBrk="0" lvl="0" marL="0" marR="0">
                  <a:lnSpc>
                    <a:spcPct val="100000"/>
                  </a:lnSpc>
                  <a:spcBef>
                    <a:spcPct val="0"/>
                  </a:spcBef>
                  <a:spcAft>
                    <a:spcPct val="0"/>
                  </a:spcAft>
                  <a:buClrTx/>
                  <a:buSzTx/>
                  <a:buFont charset="0" panose="020b0604020202020204" pitchFamily="34" typeface="Arial"/>
                  <a:buNone/>
                  <a:defRPr/>
                </a:pPr>
                <a:endParaRPr altLang="zh-CN" b="0" baseline="0" cap="none" i="0" kern="0" kumimoji="0" lang="zh-CN" noProof="0" normalizeH="0" smtClean="0" spc="0" strike="noStrike" sz="1800" u="none">
                  <a:ln>
                    <a:noFill/>
                  </a:ln>
                  <a:solidFill>
                    <a:srgbClr val="FFFFFF"/>
                  </a:solidFill>
                  <a:effectLst/>
                  <a:uLnTx/>
                  <a:uFillTx/>
                  <a:latin charset="-122" pitchFamily="2" typeface="宋体"/>
                  <a:ea charset="-122" panose="02010600030101010101" pitchFamily="2" typeface="宋体"/>
                  <a:sym charset="-122" pitchFamily="2" typeface="宋体"/>
                </a:endParaRPr>
              </a:p>
            </p:txBody>
          </p:sp>
          <p:grpSp>
            <p:nvGrpSpPr>
              <p:cNvPr id="29" name="组合 101"/>
              <p:cNvGrpSpPr/>
              <p:nvPr/>
            </p:nvGrpSpPr>
            <p:grpSpPr>
              <a:xfrm>
                <a:off x="98031" y="98032"/>
                <a:ext cx="301913" cy="301913"/>
                <a:chExt cx="474663" cy="474663"/>
              </a:xfrm>
            </p:grpSpPr>
            <p:sp>
              <p:nvSpPr>
                <p:cNvPr id="30" name="Freeform 18"/>
                <p:cNvSpPr>
                  <a:spLocks noChangeArrowheads="1"/>
                </p:cNvSpPr>
                <p:nvPr/>
              </p:nvSpPr>
              <p:spPr bwMode="auto">
                <a:xfrm>
                  <a:off x="57150" y="279400"/>
                  <a:ext cx="360363" cy="195263"/>
                </a:xfrm>
                <a:custGeom>
                  <a:gdLst>
                    <a:gd fmla="*/ 360363 w 227" name="T0"/>
                    <a:gd fmla="*/ 195263 h 123" name="T1"/>
                    <a:gd fmla="*/ 0 w 227" name="T2"/>
                    <a:gd fmla="*/ 195263 h 123" name="T3"/>
                    <a:gd fmla="*/ 0 w 227" name="T4"/>
                    <a:gd fmla="*/ 0 h 123" name="T5"/>
                    <a:gd fmla="*/ 30163 w 227" name="T6"/>
                    <a:gd fmla="*/ 0 h 123" name="T7"/>
                    <a:gd fmla="*/ 30163 w 227" name="T8"/>
                    <a:gd fmla="*/ 165100 h 123" name="T9"/>
                    <a:gd fmla="*/ 330200 w 227" name="T10"/>
                    <a:gd fmla="*/ 165100 h 123" name="T11"/>
                    <a:gd fmla="*/ 330200 w 227" name="T12"/>
                    <a:gd fmla="*/ 0 h 123" name="T13"/>
                    <a:gd fmla="*/ 360363 w 227" name="T14"/>
                    <a:gd fmla="*/ 0 h 123" name="T15"/>
                    <a:gd fmla="*/ 360363 w 227" name="T16"/>
                    <a:gd fmla="*/ 195263 h 123"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 fmla="*/ 0 w 227" name="T27"/>
                    <a:gd fmla="*/ 0 h 123" name="T28"/>
                    <a:gd fmla="*/ 227 w 227" name="T29"/>
                    <a:gd fmla="*/ 123 h 123" name="T30"/>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T30" l="T27" r="T29" t="T28"/>
                  <a:pathLst>
                    <a:path h="123" w="226">
                      <a:moveTo>
                        <a:pt x="227" y="123"/>
                      </a:moveTo>
                      <a:lnTo>
                        <a:pt x="0" y="123"/>
                      </a:lnTo>
                      <a:lnTo>
                        <a:pt x="0" y="0"/>
                      </a:lnTo>
                      <a:lnTo>
                        <a:pt x="19" y="0"/>
                      </a:lnTo>
                      <a:lnTo>
                        <a:pt x="19" y="104"/>
                      </a:lnTo>
                      <a:lnTo>
                        <a:pt x="208" y="104"/>
                      </a:lnTo>
                      <a:lnTo>
                        <a:pt x="208" y="0"/>
                      </a:lnTo>
                      <a:lnTo>
                        <a:pt x="227" y="0"/>
                      </a:lnTo>
                      <a:lnTo>
                        <a:pt x="227" y="123"/>
                      </a:lnTo>
                      <a:close/>
                    </a:path>
                  </a:pathLst>
                </a:custGeom>
                <a:solidFill>
                  <a:srgbClr val="FFFFFF"/>
                </a:solidFill>
                <a:ln>
                  <a:noFill/>
                </a:ln>
                <a:extLst>
                  <a:ext uri="{91240B29-F687-4F45-9708-019B960494DF}">
                    <a14:hiddenLine w="9525">
                      <a:solidFill>
                        <a:srgbClr val="000000"/>
                      </a:solidFill>
                      <a:bevel/>
                      <a:headEnd/>
                      <a:tailEnd/>
                    </a14:hiddenLine>
                  </a:ext>
                </a:extLst>
              </p:spPr>
              <p:txBody>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defTabSz="914400" eaLnBrk="1" fontAlgn="base" hangingPunct="1" indent="0" latinLnBrk="0" lvl="0" marL="0" marR="0">
                    <a:lnSpc>
                      <a:spcPct val="100000"/>
                    </a:lnSpc>
                    <a:spcBef>
                      <a:spcPct val="0"/>
                    </a:spcBef>
                    <a:spcAft>
                      <a:spcPct val="0"/>
                    </a:spcAft>
                    <a:buClrTx/>
                    <a:buSzTx/>
                    <a:buFont charset="0" panose="020b0604020202020204" pitchFamily="34" typeface="Arial"/>
                    <a:buNone/>
                    <a:defRPr/>
                  </a:pPr>
                  <a:endParaRPr altLang="zh-CN" b="0" baseline="0" cap="none" i="0" kern="0" kumimoji="0" lang="zh-CN" noProof="0" normalizeH="0" smtClean="0" spc="0" strike="noStrike" sz="1800" u="none">
                    <a:ln>
                      <a:noFill/>
                    </a:ln>
                    <a:solidFill>
                      <a:srgbClr val="000000"/>
                    </a:solidFill>
                    <a:effectLst/>
                    <a:uLnTx/>
                    <a:uFillTx/>
                    <a:latin charset="0" panose="020f0502020204030204" pitchFamily="34" typeface="Calibri"/>
                    <a:ea charset="-122" panose="02010600030101010101" pitchFamily="2" typeface="宋体"/>
                    <a:sym charset="-122" pitchFamily="2" typeface="宋体"/>
                  </a:endParaRPr>
                </a:p>
              </p:txBody>
            </p:sp>
            <p:sp>
              <p:nvSpPr>
                <p:cNvPr id="31" name="Freeform 19"/>
                <p:cNvSpPr>
                  <a:spLocks noChangeArrowheads="1"/>
                </p:cNvSpPr>
                <p:nvPr/>
              </p:nvSpPr>
              <p:spPr bwMode="auto">
                <a:xfrm>
                  <a:off x="0" y="0"/>
                  <a:ext cx="474663" cy="274638"/>
                </a:xfrm>
                <a:custGeom>
                  <a:gdLst>
                    <a:gd fmla="*/ 450850 w 299" name="T0"/>
                    <a:gd fmla="*/ 274638 h 173" name="T1"/>
                    <a:gd fmla="*/ 236538 w 299" name="T2"/>
                    <a:gd fmla="*/ 46038 h 173" name="T3"/>
                    <a:gd fmla="*/ 22225 w 299" name="T4"/>
                    <a:gd fmla="*/ 274638 h 173" name="T5"/>
                    <a:gd fmla="*/ 0 w 299" name="T6"/>
                    <a:gd fmla="*/ 252413 h 173" name="T7"/>
                    <a:gd fmla="*/ 236538 w 299" name="T8"/>
                    <a:gd fmla="*/ 0 h 173" name="T9"/>
                    <a:gd fmla="*/ 474663 w 299" name="T10"/>
                    <a:gd fmla="*/ 252413 h 173" name="T11"/>
                    <a:gd fmla="*/ 450850 w 299" name="T12"/>
                    <a:gd fmla="*/ 274638 h 173" name="T13"/>
                    <a:gd fmla="*/ 0 60000 65536" name="T14"/>
                    <a:gd fmla="*/ 0 60000 65536" name="T15"/>
                    <a:gd fmla="*/ 0 60000 65536" name="T16"/>
                    <a:gd fmla="*/ 0 60000 65536" name="T17"/>
                    <a:gd fmla="*/ 0 60000 65536" name="T18"/>
                    <a:gd fmla="*/ 0 60000 65536" name="T19"/>
                    <a:gd fmla="*/ 0 60000 65536" name="T20"/>
                    <a:gd fmla="*/ 0 w 299" name="T21"/>
                    <a:gd fmla="*/ 0 h 173" name="T22"/>
                    <a:gd fmla="*/ 299 w 299" name="T23"/>
                    <a:gd fmla="*/ 173 h 173" name="T24"/>
                  </a:gdLst>
                  <a:cxnLst>
                    <a:cxn ang="T14">
                      <a:pos x="T0" y="T1"/>
                    </a:cxn>
                    <a:cxn ang="T15">
                      <a:pos x="T2" y="T3"/>
                    </a:cxn>
                    <a:cxn ang="T16">
                      <a:pos x="T4" y="T5"/>
                    </a:cxn>
                    <a:cxn ang="T17">
                      <a:pos x="T6" y="T7"/>
                    </a:cxn>
                    <a:cxn ang="T18">
                      <a:pos x="T8" y="T9"/>
                    </a:cxn>
                    <a:cxn ang="T19">
                      <a:pos x="T10" y="T11"/>
                    </a:cxn>
                    <a:cxn ang="T20">
                      <a:pos x="T12" y="T13"/>
                    </a:cxn>
                  </a:cxnLst>
                  <a:rect b="T24" l="T21" r="T23" t="T22"/>
                  <a:pathLst>
                    <a:path h="173" w="299">
                      <a:moveTo>
                        <a:pt x="284" y="173"/>
                      </a:moveTo>
                      <a:lnTo>
                        <a:pt x="149" y="29"/>
                      </a:lnTo>
                      <a:lnTo>
                        <a:pt x="14" y="173"/>
                      </a:lnTo>
                      <a:lnTo>
                        <a:pt x="0" y="159"/>
                      </a:lnTo>
                      <a:lnTo>
                        <a:pt x="149" y="0"/>
                      </a:lnTo>
                      <a:lnTo>
                        <a:pt x="299" y="159"/>
                      </a:lnTo>
                      <a:lnTo>
                        <a:pt x="284" y="173"/>
                      </a:lnTo>
                      <a:close/>
                    </a:path>
                  </a:pathLst>
                </a:custGeom>
                <a:solidFill>
                  <a:srgbClr val="FFFFFF"/>
                </a:solidFill>
                <a:ln>
                  <a:noFill/>
                </a:ln>
                <a:extLst>
                  <a:ext uri="{91240B29-F687-4F45-9708-019B960494DF}">
                    <a14:hiddenLine w="9525">
                      <a:solidFill>
                        <a:srgbClr val="000000"/>
                      </a:solidFill>
                      <a:bevel/>
                      <a:headEnd/>
                      <a:tailEnd/>
                    </a14:hiddenLine>
                  </a:ext>
                </a:extLst>
              </p:spPr>
              <p:txBody>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defTabSz="914400" eaLnBrk="1" fontAlgn="base" hangingPunct="1" indent="0" latinLnBrk="0" lvl="0" marL="0" marR="0">
                    <a:lnSpc>
                      <a:spcPct val="100000"/>
                    </a:lnSpc>
                    <a:spcBef>
                      <a:spcPct val="0"/>
                    </a:spcBef>
                    <a:spcAft>
                      <a:spcPct val="0"/>
                    </a:spcAft>
                    <a:buClrTx/>
                    <a:buSzTx/>
                    <a:buFont charset="0" panose="020b0604020202020204" pitchFamily="34" typeface="Arial"/>
                    <a:buNone/>
                    <a:defRPr/>
                  </a:pPr>
                  <a:endParaRPr altLang="zh-CN" b="0" baseline="0" cap="none" i="0" kern="0" kumimoji="0" lang="zh-CN" noProof="0" normalizeH="0" smtClean="0" spc="0" strike="noStrike" sz="1800" u="none">
                    <a:ln>
                      <a:noFill/>
                    </a:ln>
                    <a:solidFill>
                      <a:srgbClr val="000000"/>
                    </a:solidFill>
                    <a:effectLst/>
                    <a:uLnTx/>
                    <a:uFillTx/>
                    <a:latin charset="0" panose="020f0502020204030204" pitchFamily="34" typeface="Calibri"/>
                    <a:ea charset="-122" panose="02010600030101010101" pitchFamily="2" typeface="宋体"/>
                    <a:sym charset="-122" pitchFamily="2" typeface="宋体"/>
                  </a:endParaRPr>
                </a:p>
              </p:txBody>
            </p:sp>
            <p:sp>
              <p:nvSpPr>
                <p:cNvPr id="32" name="Freeform 20"/>
                <p:cNvSpPr>
                  <a:spLocks noChangeArrowheads="1"/>
                </p:cNvSpPr>
                <p:nvPr/>
              </p:nvSpPr>
              <p:spPr bwMode="auto">
                <a:xfrm>
                  <a:off x="176212" y="279400"/>
                  <a:ext cx="120650" cy="134938"/>
                </a:xfrm>
                <a:custGeom>
                  <a:gdLst>
                    <a:gd fmla="*/ 120650 w 76" name="T0"/>
                    <a:gd fmla="*/ 134938 h 85" name="T1"/>
                    <a:gd fmla="*/ 90487 w 76" name="T2"/>
                    <a:gd fmla="*/ 134938 h 85" name="T3"/>
                    <a:gd fmla="*/ 90487 w 76" name="T4"/>
                    <a:gd fmla="*/ 30163 h 85" name="T5"/>
                    <a:gd fmla="*/ 30163 w 76" name="T6"/>
                    <a:gd fmla="*/ 30163 h 85" name="T7"/>
                    <a:gd fmla="*/ 30163 w 76" name="T8"/>
                    <a:gd fmla="*/ 134938 h 85" name="T9"/>
                    <a:gd fmla="*/ 0 w 76" name="T10"/>
                    <a:gd fmla="*/ 134938 h 85" name="T11"/>
                    <a:gd fmla="*/ 0 w 76" name="T12"/>
                    <a:gd fmla="*/ 0 h 85" name="T13"/>
                    <a:gd fmla="*/ 120650 w 76" name="T14"/>
                    <a:gd fmla="*/ 0 h 85" name="T15"/>
                    <a:gd fmla="*/ 120650 w 76" name="T16"/>
                    <a:gd fmla="*/ 134938 h 85"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 fmla="*/ 0 w 76" name="T27"/>
                    <a:gd fmla="*/ 0 h 85" name="T28"/>
                    <a:gd fmla="*/ 76 w 76" name="T29"/>
                    <a:gd fmla="*/ 85 h 85" name="T30"/>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T30" l="T27" r="T29" t="T28"/>
                  <a:pathLst>
                    <a:path h="85" w="76">
                      <a:moveTo>
                        <a:pt x="76" y="85"/>
                      </a:moveTo>
                      <a:lnTo>
                        <a:pt x="57" y="85"/>
                      </a:lnTo>
                      <a:lnTo>
                        <a:pt x="57" y="19"/>
                      </a:lnTo>
                      <a:lnTo>
                        <a:pt x="19" y="19"/>
                      </a:lnTo>
                      <a:lnTo>
                        <a:pt x="19" y="85"/>
                      </a:lnTo>
                      <a:lnTo>
                        <a:pt x="0" y="85"/>
                      </a:lnTo>
                      <a:lnTo>
                        <a:pt x="0" y="0"/>
                      </a:lnTo>
                      <a:lnTo>
                        <a:pt x="76" y="0"/>
                      </a:lnTo>
                      <a:lnTo>
                        <a:pt x="76" y="85"/>
                      </a:lnTo>
                      <a:close/>
                    </a:path>
                  </a:pathLst>
                </a:custGeom>
                <a:solidFill>
                  <a:srgbClr val="FFFFFF"/>
                </a:solidFill>
                <a:ln>
                  <a:noFill/>
                </a:ln>
                <a:extLst>
                  <a:ext uri="{91240B29-F687-4F45-9708-019B960494DF}">
                    <a14:hiddenLine w="9525">
                      <a:solidFill>
                        <a:srgbClr val="000000"/>
                      </a:solidFill>
                      <a:bevel/>
                      <a:headEnd/>
                      <a:tailEnd/>
                    </a14:hiddenLine>
                  </a:ext>
                </a:extLst>
              </p:spPr>
              <p:txBody>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defTabSz="914400" eaLnBrk="1" fontAlgn="base" hangingPunct="1" indent="0" latinLnBrk="0" lvl="0" marL="0" marR="0">
                    <a:lnSpc>
                      <a:spcPct val="100000"/>
                    </a:lnSpc>
                    <a:spcBef>
                      <a:spcPct val="0"/>
                    </a:spcBef>
                    <a:spcAft>
                      <a:spcPct val="0"/>
                    </a:spcAft>
                    <a:buClrTx/>
                    <a:buSzTx/>
                    <a:buFont charset="0" panose="020b0604020202020204" pitchFamily="34" typeface="Arial"/>
                    <a:buNone/>
                    <a:defRPr/>
                  </a:pPr>
                  <a:endParaRPr altLang="zh-CN" b="0" baseline="0" cap="none" i="0" kern="0" kumimoji="0" lang="zh-CN" noProof="0" normalizeH="0" smtClean="0" spc="0" strike="noStrike" sz="1800" u="none">
                    <a:ln>
                      <a:noFill/>
                    </a:ln>
                    <a:solidFill>
                      <a:srgbClr val="000000"/>
                    </a:solidFill>
                    <a:effectLst/>
                    <a:uLnTx/>
                    <a:uFillTx/>
                    <a:latin charset="0" panose="020f0502020204030204" pitchFamily="34" typeface="Calibri"/>
                    <a:ea charset="-122" panose="02010600030101010101" pitchFamily="2" typeface="宋体"/>
                    <a:sym charset="-122" pitchFamily="2" typeface="宋体"/>
                  </a:endParaRPr>
                </a:p>
              </p:txBody>
            </p:sp>
            <p:sp>
              <p:nvSpPr>
                <p:cNvPr id="39" name="Freeform 21"/>
                <p:cNvSpPr>
                  <a:spLocks noChangeArrowheads="1" noEditPoints="1"/>
                </p:cNvSpPr>
                <p:nvPr/>
              </p:nvSpPr>
              <p:spPr bwMode="auto">
                <a:xfrm>
                  <a:off x="176212" y="128588"/>
                  <a:ext cx="120650" cy="120650"/>
                </a:xfrm>
                <a:custGeom>
                  <a:gdLst>
                    <a:gd fmla="*/ 60325 w 32" name="T0"/>
                    <a:gd fmla="*/ 120650 h 32" name="T1"/>
                    <a:gd fmla="*/ 0 w 32" name="T2"/>
                    <a:gd fmla="*/ 60325 h 32" name="T3"/>
                    <a:gd fmla="*/ 60325 w 32" name="T4"/>
                    <a:gd fmla="*/ 0 h 32" name="T5"/>
                    <a:gd fmla="*/ 120650 w 32" name="T6"/>
                    <a:gd fmla="*/ 60325 h 32" name="T7"/>
                    <a:gd fmla="*/ 60325 w 32" name="T8"/>
                    <a:gd fmla="*/ 120650 h 32" name="T9"/>
                    <a:gd fmla="*/ 60325 w 32" name="T10"/>
                    <a:gd fmla="*/ 30163 h 32" name="T11"/>
                    <a:gd fmla="*/ 30163 w 32" name="T12"/>
                    <a:gd fmla="*/ 60325 h 32" name="T13"/>
                    <a:gd fmla="*/ 60325 w 32" name="T14"/>
                    <a:gd fmla="*/ 90487 h 32" name="T15"/>
                    <a:gd fmla="*/ 90487 w 32" name="T16"/>
                    <a:gd fmla="*/ 60325 h 32" name="T17"/>
                    <a:gd fmla="*/ 60325 w 32" name="T18"/>
                    <a:gd fmla="*/ 30163 h 32"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 fmla="*/ 0 w 32" name="T30"/>
                    <a:gd fmla="*/ 0 h 32" name="T31"/>
                    <a:gd fmla="*/ 32 w 32" name="T32"/>
                    <a:gd fmla="*/ 32 h 32" name="T33"/>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T33" l="T30" r="T32" t="T31"/>
                  <a:pathLst>
                    <a:path h="32" w="32">
                      <a:moveTo>
                        <a:pt x="16" y="32"/>
                      </a:moveTo>
                      <a:cubicBezTo>
                        <a:pt x="7" y="32"/>
                        <a:pt x="0" y="25"/>
                        <a:pt x="0" y="16"/>
                      </a:cubicBezTo>
                      <a:cubicBezTo>
                        <a:pt x="0" y="7"/>
                        <a:pt x="7" y="0"/>
                        <a:pt x="16" y="0"/>
                      </a:cubicBezTo>
                      <a:cubicBezTo>
                        <a:pt x="25" y="0"/>
                        <a:pt x="32" y="7"/>
                        <a:pt x="32" y="16"/>
                      </a:cubicBezTo>
                      <a:cubicBezTo>
                        <a:pt x="32" y="25"/>
                        <a:pt x="25" y="32"/>
                        <a:pt x="16" y="32"/>
                      </a:cubicBezTo>
                      <a:moveTo>
                        <a:pt x="16" y="8"/>
                      </a:moveTo>
                      <a:cubicBezTo>
                        <a:pt x="12" y="8"/>
                        <a:pt x="8" y="12"/>
                        <a:pt x="8" y="16"/>
                      </a:cubicBezTo>
                      <a:cubicBezTo>
                        <a:pt x="8" y="20"/>
                        <a:pt x="12" y="24"/>
                        <a:pt x="16" y="24"/>
                      </a:cubicBezTo>
                      <a:cubicBezTo>
                        <a:pt x="20" y="24"/>
                        <a:pt x="24" y="20"/>
                        <a:pt x="24" y="16"/>
                      </a:cubicBezTo>
                      <a:cubicBezTo>
                        <a:pt x="24" y="12"/>
                        <a:pt x="20" y="8"/>
                        <a:pt x="16" y="8"/>
                      </a:cubicBezTo>
                    </a:path>
                  </a:pathLst>
                </a:custGeom>
                <a:solidFill>
                  <a:srgbClr val="FFFFFF"/>
                </a:solidFill>
                <a:ln>
                  <a:noFill/>
                </a:ln>
                <a:extLst>
                  <a:ext uri="{91240B29-F687-4F45-9708-019B960494DF}">
                    <a14:hiddenLine w="9525">
                      <a:solidFill>
                        <a:srgbClr val="000000"/>
                      </a:solidFill>
                      <a:bevel/>
                      <a:headEnd/>
                      <a:tailEnd/>
                    </a14:hiddenLine>
                  </a:ext>
                </a:extLst>
              </p:spPr>
              <p:txBody>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defTabSz="914400" eaLnBrk="1" fontAlgn="base" hangingPunct="1" indent="0" latinLnBrk="0" lvl="0" marL="0" marR="0">
                    <a:lnSpc>
                      <a:spcPct val="100000"/>
                    </a:lnSpc>
                    <a:spcBef>
                      <a:spcPct val="0"/>
                    </a:spcBef>
                    <a:spcAft>
                      <a:spcPct val="0"/>
                    </a:spcAft>
                    <a:buClrTx/>
                    <a:buSzTx/>
                    <a:buFont charset="0" panose="020b0604020202020204" pitchFamily="34" typeface="Arial"/>
                    <a:buNone/>
                    <a:defRPr/>
                  </a:pPr>
                  <a:endParaRPr altLang="zh-CN" b="0" baseline="0" cap="none" i="0" kern="0" kumimoji="0" lang="zh-CN" noProof="0" normalizeH="0" smtClean="0" spc="0" strike="noStrike" sz="1800" u="none">
                    <a:ln>
                      <a:noFill/>
                    </a:ln>
                    <a:solidFill>
                      <a:srgbClr val="000000"/>
                    </a:solidFill>
                    <a:effectLst/>
                    <a:uLnTx/>
                    <a:uFillTx/>
                    <a:latin charset="0" panose="020f0502020204030204" pitchFamily="34" typeface="Calibri"/>
                    <a:ea charset="-122" panose="02010600030101010101" pitchFamily="2" typeface="宋体"/>
                    <a:sym charset="-122" pitchFamily="2" typeface="宋体"/>
                  </a:endParaRPr>
                </a:p>
              </p:txBody>
            </p:sp>
          </p:grpSp>
        </p:grpSp>
      </p:grpSp>
      <p:grpSp>
        <p:nvGrpSpPr>
          <p:cNvPr id="40" name="组合 15"/>
          <p:cNvGrpSpPr/>
          <p:nvPr/>
        </p:nvGrpSpPr>
        <p:grpSpPr>
          <a:xfrm>
            <a:off x="5614466" y="3867894"/>
            <a:ext cx="3562350" cy="561230"/>
            <a:chOff x="0" y="-62693"/>
            <a:chExt cx="3563693" cy="560669"/>
          </a:xfrm>
        </p:grpSpPr>
        <p:sp>
          <p:nvSpPr>
            <p:cNvPr id="41" name="矩形 108"/>
            <p:cNvSpPr>
              <a:spLocks noChangeArrowheads="1"/>
            </p:cNvSpPr>
            <p:nvPr/>
          </p:nvSpPr>
          <p:spPr bwMode="auto">
            <a:xfrm>
              <a:off x="621170" y="-62693"/>
              <a:ext cx="2942523" cy="54809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nSpc>
                  <a:spcPct val="150000"/>
                </a:lnSpc>
              </a:pPr>
              <a:r>
                <a:rPr altLang="en-US" lang="zh-CN" sz="1000">
                  <a:solidFill>
                    <a:srgbClr val="595959"/>
                  </a:solidFill>
                  <a:latin charset="-122" pitchFamily="34" typeface="微软雅黑"/>
                  <a:ea charset="-122" pitchFamily="34" typeface="微软雅黑"/>
                  <a:sym charset="-122" pitchFamily="2" typeface="宋体"/>
                </a:rPr>
                <a:t>这里输入简单的文字概述这里输入简单文字概</a:t>
              </a:r>
            </a:p>
            <a:p>
              <a:pPr>
                <a:lnSpc>
                  <a:spcPct val="150000"/>
                </a:lnSpc>
              </a:pPr>
              <a:r>
                <a:rPr altLang="en-US" lang="zh-CN" sz="1000">
                  <a:solidFill>
                    <a:srgbClr val="595959"/>
                  </a:solidFill>
                  <a:latin charset="-122" pitchFamily="34" typeface="微软雅黑"/>
                  <a:ea charset="-122" pitchFamily="34" typeface="微软雅黑"/>
                  <a:sym charset="-122" pitchFamily="2" typeface="宋体"/>
                </a:rPr>
                <a:t>述这里输入简单的文字</a:t>
              </a:r>
            </a:p>
          </p:txBody>
        </p:sp>
        <p:grpSp>
          <p:nvGrpSpPr>
            <p:cNvPr id="42" name="组合 14"/>
            <p:cNvGrpSpPr/>
            <p:nvPr/>
          </p:nvGrpSpPr>
          <p:grpSpPr>
            <a:xfrm>
              <a:off x="0" y="0"/>
              <a:ext cx="497976" cy="497976"/>
              <a:chExt cx="497976" cy="497976"/>
            </a:xfrm>
          </p:grpSpPr>
          <p:sp>
            <p:nvSpPr>
              <p:cNvPr id="43" name="椭圆 109"/>
              <p:cNvSpPr>
                <a:spLocks noChangeArrowheads="1"/>
              </p:cNvSpPr>
              <p:nvPr/>
            </p:nvSpPr>
            <p:spPr bwMode="auto">
              <a:xfrm>
                <a:off x="0" y="0"/>
                <a:ext cx="497976" cy="497976"/>
              </a:xfrm>
              <a:prstGeom prst="ellipse">
                <a:avLst/>
              </a:prstGeom>
              <a:solidFill>
                <a:srgbClr val="FF9700"/>
              </a:solidFill>
              <a:ln>
                <a:noFill/>
              </a:ln>
              <a:extLst>
                <a:ext uri="{91240B29-F687-4F45-9708-019B960494DF}">
                  <a14:hiddenLine w="25400">
                    <a:solidFill>
                      <a:srgbClr val="000000"/>
                    </a:solidFill>
                    <a:bevel/>
                    <a:headEnd/>
                    <a:tailEnd/>
                  </a14:hiddenLine>
                </a:ext>
              </a:extLst>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defTabSz="914400" eaLnBrk="1" fontAlgn="base" hangingPunct="1" indent="0" latinLnBrk="0" lvl="0" marL="0" marR="0">
                  <a:lnSpc>
                    <a:spcPct val="100000"/>
                  </a:lnSpc>
                  <a:spcBef>
                    <a:spcPct val="0"/>
                  </a:spcBef>
                  <a:spcAft>
                    <a:spcPct val="0"/>
                  </a:spcAft>
                  <a:buClrTx/>
                  <a:buSzTx/>
                  <a:buFont charset="0" panose="020b0604020202020204" pitchFamily="34" typeface="Arial"/>
                  <a:buNone/>
                  <a:defRPr/>
                </a:pPr>
                <a:endParaRPr altLang="zh-CN" b="0" baseline="0" cap="none" i="0" kern="0" kumimoji="0" lang="zh-CN" noProof="0" normalizeH="0" smtClean="0" spc="0" strike="noStrike" sz="1800" u="none">
                  <a:ln>
                    <a:noFill/>
                  </a:ln>
                  <a:solidFill>
                    <a:srgbClr val="FFFFFF"/>
                  </a:solidFill>
                  <a:effectLst/>
                  <a:uLnTx/>
                  <a:uFillTx/>
                  <a:latin charset="-122" pitchFamily="2" typeface="宋体"/>
                  <a:ea charset="-122" panose="02010600030101010101" pitchFamily="2" typeface="宋体"/>
                  <a:sym charset="-122" pitchFamily="2" typeface="宋体"/>
                </a:endParaRPr>
              </a:p>
            </p:txBody>
          </p:sp>
          <p:grpSp>
            <p:nvGrpSpPr>
              <p:cNvPr id="44" name="组合 115"/>
              <p:cNvGrpSpPr/>
              <p:nvPr/>
            </p:nvGrpSpPr>
            <p:grpSpPr>
              <a:xfrm>
                <a:off x="79886" y="79888"/>
                <a:ext cx="338204" cy="338200"/>
                <a:chExt cx="492125" cy="492125"/>
              </a:xfrm>
            </p:grpSpPr>
            <p:sp>
              <p:nvSpPr>
                <p:cNvPr id="45" name="Freeform 5"/>
                <p:cNvSpPr>
                  <a:spLocks noChangeArrowheads="1" noEditPoints="1"/>
                </p:cNvSpPr>
                <p:nvPr/>
              </p:nvSpPr>
              <p:spPr bwMode="auto">
                <a:xfrm>
                  <a:off x="0" y="200025"/>
                  <a:ext cx="107950" cy="184150"/>
                </a:xfrm>
                <a:custGeom>
                  <a:gdLst>
                    <a:gd fmla="*/ 107950 w 28" name="T0"/>
                    <a:gd fmla="*/ 184150 h 48" name="T1"/>
                    <a:gd fmla="*/ 92529 w 28" name="T2"/>
                    <a:gd fmla="*/ 184150 h 48" name="T3"/>
                    <a:gd fmla="*/ 0 w 28" name="T4"/>
                    <a:gd fmla="*/ 92075 h 48" name="T5"/>
                    <a:gd fmla="*/ 92529 w 28" name="T6"/>
                    <a:gd fmla="*/ 0 h 48" name="T7"/>
                    <a:gd fmla="*/ 107950 w 28" name="T8"/>
                    <a:gd fmla="*/ 0 h 48" name="T9"/>
                    <a:gd fmla="*/ 107950 w 28" name="T10"/>
                    <a:gd fmla="*/ 184150 h 48" name="T11"/>
                    <a:gd fmla="*/ 77107 w 28" name="T12"/>
                    <a:gd fmla="*/ 30692 h 48" name="T13"/>
                    <a:gd fmla="*/ 30843 w 28" name="T14"/>
                    <a:gd fmla="*/ 92075 h 48" name="T15"/>
                    <a:gd fmla="*/ 77107 w 28" name="T16"/>
                    <a:gd fmla="*/ 153458 h 48" name="T17"/>
                    <a:gd fmla="*/ 77107 w 28" name="T18"/>
                    <a:gd fmla="*/ 30692 h 48"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 fmla="*/ 0 w 28" name="T30"/>
                    <a:gd fmla="*/ 0 h 48" name="T31"/>
                    <a:gd fmla="*/ 28 w 28" name="T32"/>
                    <a:gd fmla="*/ 48 h 48" name="T33"/>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T33" l="T30" r="T32" t="T31"/>
                  <a:pathLst>
                    <a:path h="48" w="28">
                      <a:moveTo>
                        <a:pt x="28" y="48"/>
                      </a:moveTo>
                      <a:cubicBezTo>
                        <a:pt x="24" y="48"/>
                        <a:pt x="24" y="48"/>
                        <a:pt x="24" y="48"/>
                      </a:cubicBezTo>
                      <a:cubicBezTo>
                        <a:pt x="10" y="48"/>
                        <a:pt x="0" y="38"/>
                        <a:pt x="0" y="24"/>
                      </a:cubicBezTo>
                      <a:cubicBezTo>
                        <a:pt x="0" y="10"/>
                        <a:pt x="10" y="0"/>
                        <a:pt x="24" y="0"/>
                      </a:cubicBezTo>
                      <a:cubicBezTo>
                        <a:pt x="28" y="0"/>
                        <a:pt x="28" y="0"/>
                        <a:pt x="28" y="0"/>
                      </a:cubicBezTo>
                      <a:lnTo>
                        <a:pt x="28" y="48"/>
                      </a:lnTo>
                      <a:close/>
                      <a:moveTo>
                        <a:pt x="20" y="8"/>
                      </a:moveTo>
                      <a:cubicBezTo>
                        <a:pt x="13" y="10"/>
                        <a:pt x="8" y="16"/>
                        <a:pt x="8" y="24"/>
                      </a:cubicBezTo>
                      <a:cubicBezTo>
                        <a:pt x="8" y="32"/>
                        <a:pt x="13" y="38"/>
                        <a:pt x="20" y="40"/>
                      </a:cubicBezTo>
                      <a:lnTo>
                        <a:pt x="20" y="8"/>
                      </a:lnTo>
                      <a:close/>
                    </a:path>
                  </a:pathLst>
                </a:custGeom>
                <a:solidFill>
                  <a:srgbClr val="FFFFFF"/>
                </a:solidFill>
                <a:ln>
                  <a:noFill/>
                </a:ln>
                <a:extLst>
                  <a:ext uri="{91240B29-F687-4F45-9708-019B960494DF}">
                    <a14:hiddenLine w="9525">
                      <a:solidFill>
                        <a:srgbClr val="000000"/>
                      </a:solidFill>
                      <a:bevel/>
                      <a:headEnd/>
                      <a:tailEnd/>
                    </a14:hiddenLine>
                  </a:ext>
                </a:extLst>
              </p:spPr>
              <p:txBody>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defTabSz="914400" eaLnBrk="1" fontAlgn="base" hangingPunct="1" indent="0" latinLnBrk="0" lvl="0" marL="0" marR="0">
                    <a:lnSpc>
                      <a:spcPct val="100000"/>
                    </a:lnSpc>
                    <a:spcBef>
                      <a:spcPct val="0"/>
                    </a:spcBef>
                    <a:spcAft>
                      <a:spcPct val="0"/>
                    </a:spcAft>
                    <a:buClrTx/>
                    <a:buSzTx/>
                    <a:buFont charset="0" panose="020b0604020202020204" pitchFamily="34" typeface="Arial"/>
                    <a:buNone/>
                    <a:defRPr/>
                  </a:pPr>
                  <a:endParaRPr altLang="zh-CN" b="0" baseline="0" cap="none" i="0" kern="0" kumimoji="0" lang="zh-CN" noProof="0" normalizeH="0" smtClean="0" spc="0" strike="noStrike" sz="1800" u="none">
                    <a:ln>
                      <a:noFill/>
                    </a:ln>
                    <a:solidFill>
                      <a:srgbClr val="000000"/>
                    </a:solidFill>
                    <a:effectLst/>
                    <a:uLnTx/>
                    <a:uFillTx/>
                    <a:latin charset="0" panose="020f0502020204030204" pitchFamily="34" typeface="Calibri"/>
                    <a:ea charset="-122" panose="02010600030101010101" pitchFamily="2" typeface="宋体"/>
                    <a:sym charset="-122" pitchFamily="2" typeface="宋体"/>
                  </a:endParaRPr>
                </a:p>
              </p:txBody>
            </p:sp>
            <p:sp>
              <p:nvSpPr>
                <p:cNvPr id="46" name="Freeform 6"/>
                <p:cNvSpPr>
                  <a:spLocks noChangeArrowheads="1" noEditPoints="1"/>
                </p:cNvSpPr>
                <p:nvPr/>
              </p:nvSpPr>
              <p:spPr bwMode="auto">
                <a:xfrm>
                  <a:off x="384175" y="200025"/>
                  <a:ext cx="107950" cy="184150"/>
                </a:xfrm>
                <a:custGeom>
                  <a:gdLst>
                    <a:gd fmla="*/ 15421 w 28" name="T0"/>
                    <a:gd fmla="*/ 184150 h 48" name="T1"/>
                    <a:gd fmla="*/ 0 w 28" name="T2"/>
                    <a:gd fmla="*/ 184150 h 48" name="T3"/>
                    <a:gd fmla="*/ 0 w 28" name="T4"/>
                    <a:gd fmla="*/ 0 h 48" name="T5"/>
                    <a:gd fmla="*/ 15421 w 28" name="T6"/>
                    <a:gd fmla="*/ 0 h 48" name="T7"/>
                    <a:gd fmla="*/ 107950 w 28" name="T8"/>
                    <a:gd fmla="*/ 92075 h 48" name="T9"/>
                    <a:gd fmla="*/ 15421 w 28" name="T10"/>
                    <a:gd fmla="*/ 184150 h 48" name="T11"/>
                    <a:gd fmla="*/ 30843 w 28" name="T12"/>
                    <a:gd fmla="*/ 30692 h 48" name="T13"/>
                    <a:gd fmla="*/ 30843 w 28" name="T14"/>
                    <a:gd fmla="*/ 153458 h 48" name="T15"/>
                    <a:gd fmla="*/ 77107 w 28" name="T16"/>
                    <a:gd fmla="*/ 92075 h 48" name="T17"/>
                    <a:gd fmla="*/ 30843 w 28" name="T18"/>
                    <a:gd fmla="*/ 30692 h 48"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 fmla="*/ 0 w 28" name="T30"/>
                    <a:gd fmla="*/ 0 h 48" name="T31"/>
                    <a:gd fmla="*/ 28 w 28" name="T32"/>
                    <a:gd fmla="*/ 48 h 48" name="T33"/>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T33" l="T30" r="T32" t="T31"/>
                  <a:pathLst>
                    <a:path h="48" w="28">
                      <a:moveTo>
                        <a:pt x="4" y="48"/>
                      </a:moveTo>
                      <a:cubicBezTo>
                        <a:pt x="0" y="48"/>
                        <a:pt x="0" y="48"/>
                        <a:pt x="0" y="48"/>
                      </a:cubicBezTo>
                      <a:cubicBezTo>
                        <a:pt x="0" y="0"/>
                        <a:pt x="0" y="0"/>
                        <a:pt x="0" y="0"/>
                      </a:cubicBezTo>
                      <a:cubicBezTo>
                        <a:pt x="4" y="0"/>
                        <a:pt x="4" y="0"/>
                        <a:pt x="4" y="0"/>
                      </a:cubicBezTo>
                      <a:cubicBezTo>
                        <a:pt x="18" y="0"/>
                        <a:pt x="28" y="10"/>
                        <a:pt x="28" y="24"/>
                      </a:cubicBezTo>
                      <a:cubicBezTo>
                        <a:pt x="28" y="38"/>
                        <a:pt x="18" y="48"/>
                        <a:pt x="4" y="48"/>
                      </a:cubicBezTo>
                      <a:moveTo>
                        <a:pt x="8" y="8"/>
                      </a:moveTo>
                      <a:cubicBezTo>
                        <a:pt x="8" y="40"/>
                        <a:pt x="8" y="40"/>
                        <a:pt x="8" y="40"/>
                      </a:cubicBezTo>
                      <a:cubicBezTo>
                        <a:pt x="15" y="38"/>
                        <a:pt x="20" y="32"/>
                        <a:pt x="20" y="24"/>
                      </a:cubicBezTo>
                      <a:cubicBezTo>
                        <a:pt x="20" y="16"/>
                        <a:pt x="15" y="10"/>
                        <a:pt x="8" y="8"/>
                      </a:cubicBezTo>
                    </a:path>
                  </a:pathLst>
                </a:custGeom>
                <a:solidFill>
                  <a:srgbClr val="FFFFFF"/>
                </a:solidFill>
                <a:ln>
                  <a:noFill/>
                </a:ln>
                <a:extLst>
                  <a:ext uri="{91240B29-F687-4F45-9708-019B960494DF}">
                    <a14:hiddenLine w="9525">
                      <a:solidFill>
                        <a:srgbClr val="000000"/>
                      </a:solidFill>
                      <a:bevel/>
                      <a:headEnd/>
                      <a:tailEnd/>
                    </a14:hiddenLine>
                  </a:ext>
                </a:extLst>
              </p:spPr>
              <p:txBody>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defTabSz="914400" eaLnBrk="1" fontAlgn="base" hangingPunct="1" indent="0" latinLnBrk="0" lvl="0" marL="0" marR="0">
                    <a:lnSpc>
                      <a:spcPct val="100000"/>
                    </a:lnSpc>
                    <a:spcBef>
                      <a:spcPct val="0"/>
                    </a:spcBef>
                    <a:spcAft>
                      <a:spcPct val="0"/>
                    </a:spcAft>
                    <a:buClrTx/>
                    <a:buSzTx/>
                    <a:buFont charset="0" panose="020b0604020202020204" pitchFamily="34" typeface="Arial"/>
                    <a:buNone/>
                    <a:defRPr/>
                  </a:pPr>
                  <a:endParaRPr altLang="zh-CN" b="0" baseline="0" cap="none" i="0" kern="0" kumimoji="0" lang="zh-CN" noProof="0" normalizeH="0" smtClean="0" spc="0" strike="noStrike" sz="1800" u="none">
                    <a:ln>
                      <a:noFill/>
                    </a:ln>
                    <a:solidFill>
                      <a:srgbClr val="000000"/>
                    </a:solidFill>
                    <a:effectLst/>
                    <a:uLnTx/>
                    <a:uFillTx/>
                    <a:latin charset="0" panose="020f0502020204030204" pitchFamily="34" typeface="Calibri"/>
                    <a:ea charset="-122" panose="02010600030101010101" pitchFamily="2" typeface="宋体"/>
                    <a:sym charset="-122" pitchFamily="2" typeface="宋体"/>
                  </a:endParaRPr>
                </a:p>
              </p:txBody>
            </p:sp>
            <p:sp>
              <p:nvSpPr>
                <p:cNvPr id="47" name="Freeform 7"/>
                <p:cNvSpPr>
                  <a:spLocks noChangeArrowheads="1"/>
                </p:cNvSpPr>
                <p:nvPr/>
              </p:nvSpPr>
              <p:spPr bwMode="auto">
                <a:xfrm>
                  <a:off x="415925" y="414338"/>
                  <a:ext cx="46038" cy="46038"/>
                </a:xfrm>
                <a:custGeom>
                  <a:gdLst>
                    <a:gd fmla="*/ 0 w 12" name="T0"/>
                    <a:gd fmla="*/ 46038 h 12" name="T1"/>
                    <a:gd fmla="*/ 0 w 12" name="T2"/>
                    <a:gd fmla="*/ 15346 h 12" name="T3"/>
                    <a:gd fmla="*/ 15346 w 12" name="T4"/>
                    <a:gd fmla="*/ 0 h 12" name="T5"/>
                    <a:gd fmla="*/ 46038 w 12" name="T6"/>
                    <a:gd fmla="*/ 0 h 12" name="T7"/>
                    <a:gd fmla="*/ 0 w 12" name="T8"/>
                    <a:gd fmla="*/ 46038 h 12" name="T9"/>
                    <a:gd fmla="*/ 0 60000 65536" name="T10"/>
                    <a:gd fmla="*/ 0 60000 65536" name="T11"/>
                    <a:gd fmla="*/ 0 60000 65536" name="T12"/>
                    <a:gd fmla="*/ 0 60000 65536" name="T13"/>
                    <a:gd fmla="*/ 0 60000 65536" name="T14"/>
                    <a:gd fmla="*/ 0 w 12" name="T15"/>
                    <a:gd fmla="*/ 0 h 12" name="T16"/>
                    <a:gd fmla="*/ 12 w 12" name="T17"/>
                    <a:gd fmla="*/ 12 h 12" name="T18"/>
                  </a:gdLst>
                  <a:cxnLst>
                    <a:cxn ang="T10">
                      <a:pos x="T0" y="T1"/>
                    </a:cxn>
                    <a:cxn ang="T11">
                      <a:pos x="T2" y="T3"/>
                    </a:cxn>
                    <a:cxn ang="T12">
                      <a:pos x="T4" y="T5"/>
                    </a:cxn>
                    <a:cxn ang="T13">
                      <a:pos x="T6" y="T7"/>
                    </a:cxn>
                    <a:cxn ang="T14">
                      <a:pos x="T8" y="T9"/>
                    </a:cxn>
                  </a:cxnLst>
                  <a:rect b="T18" l="T15" r="T17" t="T16"/>
                  <a:pathLst>
                    <a:path h="12" w="12">
                      <a:moveTo>
                        <a:pt x="0" y="12"/>
                      </a:moveTo>
                      <a:cubicBezTo>
                        <a:pt x="0" y="4"/>
                        <a:pt x="0" y="4"/>
                        <a:pt x="0" y="4"/>
                      </a:cubicBezTo>
                      <a:cubicBezTo>
                        <a:pt x="2" y="4"/>
                        <a:pt x="4" y="3"/>
                        <a:pt x="4" y="0"/>
                      </a:cubicBezTo>
                      <a:cubicBezTo>
                        <a:pt x="12" y="0"/>
                        <a:pt x="12" y="0"/>
                        <a:pt x="12" y="0"/>
                      </a:cubicBezTo>
                      <a:cubicBezTo>
                        <a:pt x="12" y="7"/>
                        <a:pt x="7" y="12"/>
                        <a:pt x="0" y="12"/>
                      </a:cubicBezTo>
                    </a:path>
                  </a:pathLst>
                </a:custGeom>
                <a:solidFill>
                  <a:srgbClr val="FFFFFF"/>
                </a:solidFill>
                <a:ln>
                  <a:noFill/>
                </a:ln>
                <a:extLst>
                  <a:ext uri="{91240B29-F687-4F45-9708-019B960494DF}">
                    <a14:hiddenLine w="9525">
                      <a:solidFill>
                        <a:srgbClr val="000000"/>
                      </a:solidFill>
                      <a:bevel/>
                      <a:headEnd/>
                      <a:tailEnd/>
                    </a14:hiddenLine>
                  </a:ext>
                </a:extLst>
              </p:spPr>
              <p:txBody>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defTabSz="914400" eaLnBrk="1" fontAlgn="base" hangingPunct="1" indent="0" latinLnBrk="0" lvl="0" marL="0" marR="0">
                    <a:lnSpc>
                      <a:spcPct val="100000"/>
                    </a:lnSpc>
                    <a:spcBef>
                      <a:spcPct val="0"/>
                    </a:spcBef>
                    <a:spcAft>
                      <a:spcPct val="0"/>
                    </a:spcAft>
                    <a:buClrTx/>
                    <a:buSzTx/>
                    <a:buFont charset="0" panose="020b0604020202020204" pitchFamily="34" typeface="Arial"/>
                    <a:buNone/>
                    <a:defRPr/>
                  </a:pPr>
                  <a:endParaRPr altLang="zh-CN" b="0" baseline="0" cap="none" i="0" kern="0" kumimoji="0" lang="zh-CN" noProof="0" normalizeH="0" smtClean="0" spc="0" strike="noStrike" sz="1800" u="none">
                    <a:ln>
                      <a:noFill/>
                    </a:ln>
                    <a:solidFill>
                      <a:srgbClr val="000000"/>
                    </a:solidFill>
                    <a:effectLst/>
                    <a:uLnTx/>
                    <a:uFillTx/>
                    <a:latin charset="0" panose="020f0502020204030204" pitchFamily="34" typeface="Calibri"/>
                    <a:ea charset="-122" panose="02010600030101010101" pitchFamily="2" typeface="宋体"/>
                    <a:sym charset="-122" pitchFamily="2" typeface="宋体"/>
                  </a:endParaRPr>
                </a:p>
              </p:txBody>
            </p:sp>
            <p:sp>
              <p:nvSpPr>
                <p:cNvPr id="48" name="Rectangle 8"/>
                <p:cNvSpPr>
                  <a:spLocks noChangeArrowheads="1"/>
                </p:cNvSpPr>
                <p:nvPr/>
              </p:nvSpPr>
              <p:spPr bwMode="auto">
                <a:xfrm>
                  <a:off x="354013" y="430213"/>
                  <a:ext cx="61913" cy="30163"/>
                </a:xfrm>
                <a:prstGeom prst="rect">
                  <a:avLst/>
                </a:prstGeom>
                <a:solidFill>
                  <a:srgbClr val="FFFFFF"/>
                </a:solidFill>
                <a:ln>
                  <a:noFill/>
                </a:ln>
                <a:extLst>
                  <a:ext uri="{91240B29-F687-4F45-9708-019B960494DF}">
                    <a14:hiddenLine w="9525">
                      <a:solidFill>
                        <a:srgbClr val="000000"/>
                      </a:solidFill>
                      <a:bevel/>
                      <a:headEnd/>
                      <a:tailEnd/>
                    </a14:hiddenLine>
                  </a:ext>
                </a:extLst>
              </p:spPr>
              <p:txBody>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defTabSz="914400" eaLnBrk="1" fontAlgn="base" hangingPunct="1" indent="0" latinLnBrk="0" lvl="0" marL="0" marR="0">
                    <a:lnSpc>
                      <a:spcPct val="100000"/>
                    </a:lnSpc>
                    <a:spcBef>
                      <a:spcPct val="0"/>
                    </a:spcBef>
                    <a:spcAft>
                      <a:spcPct val="0"/>
                    </a:spcAft>
                    <a:buClrTx/>
                    <a:buSzTx/>
                    <a:buFont charset="0" panose="020b0604020202020204" pitchFamily="34" typeface="Arial"/>
                    <a:buNone/>
                    <a:defRPr/>
                  </a:pPr>
                  <a:endParaRPr altLang="zh-CN" b="0" baseline="0" cap="none" i="0" kern="0" kumimoji="0" lang="zh-CN" noProof="0" normalizeH="0" smtClean="0" spc="0" strike="noStrike" sz="1800" u="none">
                    <a:ln>
                      <a:noFill/>
                    </a:ln>
                    <a:solidFill>
                      <a:srgbClr val="000000"/>
                    </a:solidFill>
                    <a:effectLst/>
                    <a:uLnTx/>
                    <a:uFillTx/>
                    <a:latin charset="0" panose="020f0502020204030204" pitchFamily="34" typeface="Calibri"/>
                    <a:ea charset="-122" panose="02010600030101010101" pitchFamily="2" typeface="宋体"/>
                    <a:sym charset="-122" pitchFamily="2" typeface="宋体"/>
                  </a:endParaRPr>
                </a:p>
              </p:txBody>
            </p:sp>
            <p:sp>
              <p:nvSpPr>
                <p:cNvPr id="49" name="Freeform 9"/>
                <p:cNvSpPr>
                  <a:spLocks noChangeArrowheads="1" noEditPoints="1"/>
                </p:cNvSpPr>
                <p:nvPr/>
              </p:nvSpPr>
              <p:spPr bwMode="auto">
                <a:xfrm>
                  <a:off x="269875" y="400050"/>
                  <a:ext cx="92075" cy="92075"/>
                </a:xfrm>
                <a:custGeom>
                  <a:gdLst>
                    <a:gd fmla="*/ 46038 w 24" name="T0"/>
                    <a:gd fmla="*/ 92075 h 24" name="T1"/>
                    <a:gd fmla="*/ 0 w 24" name="T2"/>
                    <a:gd fmla="*/ 46038 h 24" name="T3"/>
                    <a:gd fmla="*/ 46038 w 24" name="T4"/>
                    <a:gd fmla="*/ 0 h 24" name="T5"/>
                    <a:gd fmla="*/ 92075 w 24" name="T6"/>
                    <a:gd fmla="*/ 46038 h 24" name="T7"/>
                    <a:gd fmla="*/ 46038 w 24" name="T8"/>
                    <a:gd fmla="*/ 92075 h 24" name="T9"/>
                    <a:gd fmla="*/ 46038 w 24" name="T10"/>
                    <a:gd fmla="*/ 30692 h 24" name="T11"/>
                    <a:gd fmla="*/ 30692 w 24" name="T12"/>
                    <a:gd fmla="*/ 46038 h 24" name="T13"/>
                    <a:gd fmla="*/ 46038 w 24" name="T14"/>
                    <a:gd fmla="*/ 61383 h 24" name="T15"/>
                    <a:gd fmla="*/ 61383 w 24" name="T16"/>
                    <a:gd fmla="*/ 46038 h 24" name="T17"/>
                    <a:gd fmla="*/ 46038 w 24" name="T18"/>
                    <a:gd fmla="*/ 30692 h 24"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 fmla="*/ 0 w 24" name="T30"/>
                    <a:gd fmla="*/ 0 h 24" name="T31"/>
                    <a:gd fmla="*/ 24 w 24" name="T32"/>
                    <a:gd fmla="*/ 24 h 24" name="T33"/>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T33" l="T30" r="T32" t="T31"/>
                  <a:pathLst>
                    <a:path h="24" w="24">
                      <a:moveTo>
                        <a:pt x="12" y="24"/>
                      </a:moveTo>
                      <a:cubicBezTo>
                        <a:pt x="5" y="24"/>
                        <a:pt x="0" y="19"/>
                        <a:pt x="0" y="12"/>
                      </a:cubicBezTo>
                      <a:cubicBezTo>
                        <a:pt x="0" y="5"/>
                        <a:pt x="5" y="0"/>
                        <a:pt x="12" y="0"/>
                      </a:cubicBezTo>
                      <a:cubicBezTo>
                        <a:pt x="19" y="0"/>
                        <a:pt x="24" y="5"/>
                        <a:pt x="24" y="12"/>
                      </a:cubicBezTo>
                      <a:cubicBezTo>
                        <a:pt x="24" y="19"/>
                        <a:pt x="19" y="24"/>
                        <a:pt x="12" y="24"/>
                      </a:cubicBezTo>
                      <a:moveTo>
                        <a:pt x="12" y="8"/>
                      </a:moveTo>
                      <a:cubicBezTo>
                        <a:pt x="10" y="8"/>
                        <a:pt x="8" y="10"/>
                        <a:pt x="8" y="12"/>
                      </a:cubicBezTo>
                      <a:cubicBezTo>
                        <a:pt x="8" y="14"/>
                        <a:pt x="10" y="16"/>
                        <a:pt x="12" y="16"/>
                      </a:cubicBezTo>
                      <a:cubicBezTo>
                        <a:pt x="14" y="16"/>
                        <a:pt x="16" y="14"/>
                        <a:pt x="16" y="12"/>
                      </a:cubicBezTo>
                      <a:cubicBezTo>
                        <a:pt x="16" y="10"/>
                        <a:pt x="14" y="8"/>
                        <a:pt x="12" y="8"/>
                      </a:cubicBezTo>
                    </a:path>
                  </a:pathLst>
                </a:custGeom>
                <a:solidFill>
                  <a:srgbClr val="FFFFFF"/>
                </a:solidFill>
                <a:ln>
                  <a:noFill/>
                </a:ln>
                <a:extLst>
                  <a:ext uri="{91240B29-F687-4F45-9708-019B960494DF}">
                    <a14:hiddenLine w="9525">
                      <a:solidFill>
                        <a:srgbClr val="000000"/>
                      </a:solidFill>
                      <a:bevel/>
                      <a:headEnd/>
                      <a:tailEnd/>
                    </a14:hiddenLine>
                  </a:ext>
                </a:extLst>
              </p:spPr>
              <p:txBody>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defTabSz="914400" eaLnBrk="1" fontAlgn="base" hangingPunct="1" indent="0" latinLnBrk="0" lvl="0" marL="0" marR="0">
                    <a:lnSpc>
                      <a:spcPct val="100000"/>
                    </a:lnSpc>
                    <a:spcBef>
                      <a:spcPct val="0"/>
                    </a:spcBef>
                    <a:spcAft>
                      <a:spcPct val="0"/>
                    </a:spcAft>
                    <a:buClrTx/>
                    <a:buSzTx/>
                    <a:buFont charset="0" panose="020b0604020202020204" pitchFamily="34" typeface="Arial"/>
                    <a:buNone/>
                    <a:defRPr/>
                  </a:pPr>
                  <a:endParaRPr altLang="zh-CN" b="0" baseline="0" cap="none" i="0" kern="0" kumimoji="0" lang="zh-CN" noProof="0" normalizeH="0" smtClean="0" spc="0" strike="noStrike" sz="1800" u="none">
                    <a:ln>
                      <a:noFill/>
                    </a:ln>
                    <a:solidFill>
                      <a:srgbClr val="000000"/>
                    </a:solidFill>
                    <a:effectLst/>
                    <a:uLnTx/>
                    <a:uFillTx/>
                    <a:latin charset="0" panose="020f0502020204030204" pitchFamily="34" typeface="Calibri"/>
                    <a:ea charset="-122" panose="02010600030101010101" pitchFamily="2" typeface="宋体"/>
                    <a:sym charset="-122" pitchFamily="2" typeface="宋体"/>
                  </a:endParaRPr>
                </a:p>
              </p:txBody>
            </p:sp>
            <p:sp>
              <p:nvSpPr>
                <p:cNvPr id="50" name="Freeform 10"/>
                <p:cNvSpPr>
                  <a:spLocks noChangeArrowheads="1"/>
                </p:cNvSpPr>
                <p:nvPr/>
              </p:nvSpPr>
              <p:spPr bwMode="auto">
                <a:xfrm>
                  <a:off x="77788" y="0"/>
                  <a:ext cx="338138" cy="168275"/>
                </a:xfrm>
                <a:custGeom>
                  <a:gdLst>
                    <a:gd fmla="*/ 338138 w 88" name="T0"/>
                    <a:gd fmla="*/ 168275 h 44" name="T1"/>
                    <a:gd fmla="*/ 307398 w 88" name="T2"/>
                    <a:gd fmla="*/ 168275 h 44" name="T3"/>
                    <a:gd fmla="*/ 169069 w 88" name="T4"/>
                    <a:gd fmla="*/ 30595 h 44" name="T5"/>
                    <a:gd fmla="*/ 30740 w 88" name="T6"/>
                    <a:gd fmla="*/ 168275 h 44" name="T7"/>
                    <a:gd fmla="*/ 0 w 88" name="T8"/>
                    <a:gd fmla="*/ 168275 h 44" name="T9"/>
                    <a:gd fmla="*/ 169069 w 88" name="T10"/>
                    <a:gd fmla="*/ 0 h 44" name="T11"/>
                    <a:gd fmla="*/ 338138 w 88" name="T12"/>
                    <a:gd fmla="*/ 168275 h 44" name="T13"/>
                    <a:gd fmla="*/ 0 60000 65536" name="T14"/>
                    <a:gd fmla="*/ 0 60000 65536" name="T15"/>
                    <a:gd fmla="*/ 0 60000 65536" name="T16"/>
                    <a:gd fmla="*/ 0 60000 65536" name="T17"/>
                    <a:gd fmla="*/ 0 60000 65536" name="T18"/>
                    <a:gd fmla="*/ 0 60000 65536" name="T19"/>
                    <a:gd fmla="*/ 0 60000 65536" name="T20"/>
                    <a:gd fmla="*/ 0 w 88" name="T21"/>
                    <a:gd fmla="*/ 0 h 44" name="T22"/>
                    <a:gd fmla="*/ 88 w 88" name="T23"/>
                    <a:gd fmla="*/ 44 h 44" name="T24"/>
                  </a:gdLst>
                  <a:cxnLst>
                    <a:cxn ang="T14">
                      <a:pos x="T0" y="T1"/>
                    </a:cxn>
                    <a:cxn ang="T15">
                      <a:pos x="T2" y="T3"/>
                    </a:cxn>
                    <a:cxn ang="T16">
                      <a:pos x="T4" y="T5"/>
                    </a:cxn>
                    <a:cxn ang="T17">
                      <a:pos x="T6" y="T7"/>
                    </a:cxn>
                    <a:cxn ang="T18">
                      <a:pos x="T8" y="T9"/>
                    </a:cxn>
                    <a:cxn ang="T19">
                      <a:pos x="T10" y="T11"/>
                    </a:cxn>
                    <a:cxn ang="T20">
                      <a:pos x="T12" y="T13"/>
                    </a:cxn>
                  </a:cxnLst>
                  <a:rect b="T24" l="T21" r="T23" t="T22"/>
                  <a:pathLst>
                    <a:path h="44" w="88">
                      <a:moveTo>
                        <a:pt x="88" y="44"/>
                      </a:moveTo>
                      <a:cubicBezTo>
                        <a:pt x="80" y="44"/>
                        <a:pt x="80" y="44"/>
                        <a:pt x="80" y="44"/>
                      </a:cubicBezTo>
                      <a:cubicBezTo>
                        <a:pt x="80" y="24"/>
                        <a:pt x="64" y="8"/>
                        <a:pt x="44" y="8"/>
                      </a:cubicBezTo>
                      <a:cubicBezTo>
                        <a:pt x="24" y="8"/>
                        <a:pt x="8" y="24"/>
                        <a:pt x="8" y="44"/>
                      </a:cubicBezTo>
                      <a:cubicBezTo>
                        <a:pt x="0" y="44"/>
                        <a:pt x="0" y="44"/>
                        <a:pt x="0" y="44"/>
                      </a:cubicBezTo>
                      <a:cubicBezTo>
                        <a:pt x="0" y="20"/>
                        <a:pt x="20" y="0"/>
                        <a:pt x="44" y="0"/>
                      </a:cubicBezTo>
                      <a:cubicBezTo>
                        <a:pt x="68" y="0"/>
                        <a:pt x="88" y="20"/>
                        <a:pt x="88" y="44"/>
                      </a:cubicBezTo>
                    </a:path>
                  </a:pathLst>
                </a:custGeom>
                <a:solidFill>
                  <a:srgbClr val="FFFFFF"/>
                </a:solidFill>
                <a:ln>
                  <a:noFill/>
                </a:ln>
                <a:extLst>
                  <a:ext uri="{91240B29-F687-4F45-9708-019B960494DF}">
                    <a14:hiddenLine w="9525">
                      <a:solidFill>
                        <a:srgbClr val="000000"/>
                      </a:solidFill>
                      <a:bevel/>
                      <a:headEnd/>
                      <a:tailEnd/>
                    </a14:hiddenLine>
                  </a:ext>
                </a:extLst>
              </p:spPr>
              <p:txBody>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defTabSz="914400" eaLnBrk="1" fontAlgn="base" hangingPunct="1" indent="0" latinLnBrk="0" lvl="0" marL="0" marR="0">
                    <a:lnSpc>
                      <a:spcPct val="100000"/>
                    </a:lnSpc>
                    <a:spcBef>
                      <a:spcPct val="0"/>
                    </a:spcBef>
                    <a:spcAft>
                      <a:spcPct val="0"/>
                    </a:spcAft>
                    <a:buClrTx/>
                    <a:buSzTx/>
                    <a:buFont charset="0" panose="020b0604020202020204" pitchFamily="34" typeface="Arial"/>
                    <a:buNone/>
                    <a:defRPr/>
                  </a:pPr>
                  <a:endParaRPr altLang="zh-CN" b="0" baseline="0" cap="none" i="0" kern="0" kumimoji="0" lang="zh-CN" noProof="0" normalizeH="0" smtClean="0" spc="0" strike="noStrike" sz="1800" u="none">
                    <a:ln>
                      <a:noFill/>
                    </a:ln>
                    <a:solidFill>
                      <a:srgbClr val="000000"/>
                    </a:solidFill>
                    <a:effectLst/>
                    <a:uLnTx/>
                    <a:uFillTx/>
                    <a:latin charset="0" panose="020f0502020204030204" pitchFamily="34" typeface="Calibri"/>
                    <a:ea charset="-122" panose="02010600030101010101" pitchFamily="2" typeface="宋体"/>
                    <a:sym charset="-122" pitchFamily="2" typeface="宋体"/>
                  </a:endParaRPr>
                </a:p>
              </p:txBody>
            </p:sp>
          </p:grpSp>
        </p:grpSp>
      </p:grpSp>
    </p:spTree>
    <p:extLst>
      <p:ext uri="{BB962C8B-B14F-4D97-AF65-F5344CB8AC3E}">
        <p14:creationId val="3792574790"/>
      </p:ext>
    </p:extLst>
  </p:cSld>
  <p:clrMapOvr>
    <a:masterClrMapping/>
  </p:clrMapOvr>
  <p:transition advTm="8000" spd="slow">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0" presetSubtype="0">
                                  <p:stCondLst>
                                    <p:cond delay="0"/>
                                  </p:stCondLst>
                                  <p:childTnLst>
                                    <p:set>
                                      <p:cBhvr>
                                        <p:cTn dur="1" fill="hold" id="6">
                                          <p:stCondLst>
                                            <p:cond delay="0"/>
                                          </p:stCondLst>
                                        </p:cTn>
                                        <p:tgtEl>
                                          <p:spTgt spid="9"/>
                                        </p:tgtEl>
                                        <p:attrNameLst>
                                          <p:attrName>style.visibility</p:attrName>
                                        </p:attrNameLst>
                                      </p:cBhvr>
                                      <p:to>
                                        <p:strVal val="visible"/>
                                      </p:to>
                                    </p:set>
                                    <p:anim calcmode="lin" valueType="num">
                                      <p:cBhvr>
                                        <p:cTn dur="500" fill="hold" id="7"/>
                                        <p:tgtEl>
                                          <p:spTgt spid="9"/>
                                        </p:tgtEl>
                                        <p:attrNameLst>
                                          <p:attrName>ppt_w</p:attrName>
                                        </p:attrNameLst>
                                      </p:cBhvr>
                                      <p:tavLst>
                                        <p:tav tm="0">
                                          <p:val>
                                            <p:fltVal val="0"/>
                                          </p:val>
                                        </p:tav>
                                        <p:tav tm="100000">
                                          <p:val>
                                            <p:strVal val="#ppt_w"/>
                                          </p:val>
                                        </p:tav>
                                      </p:tavLst>
                                    </p:anim>
                                    <p:anim calcmode="lin" valueType="num">
                                      <p:cBhvr>
                                        <p:cTn dur="500" fill="hold" id="8"/>
                                        <p:tgtEl>
                                          <p:spTgt spid="9"/>
                                        </p:tgtEl>
                                        <p:attrNameLst>
                                          <p:attrName>ppt_h</p:attrName>
                                        </p:attrNameLst>
                                      </p:cBhvr>
                                      <p:tavLst>
                                        <p:tav tm="0">
                                          <p:val>
                                            <p:fltVal val="0"/>
                                          </p:val>
                                        </p:tav>
                                        <p:tav tm="100000">
                                          <p:val>
                                            <p:strVal val="#ppt_h"/>
                                          </p:val>
                                        </p:tav>
                                      </p:tavLst>
                                    </p:anim>
                                    <p:animEffect filter="">
                                      <p:cBhvr>
                                        <p:cTn dur="500" id="9"/>
                                        <p:tgtEl>
                                          <p:spTgt spid="9"/>
                                        </p:tgtEl>
                                      </p:cBhvr>
                                    </p:animEffect>
                                  </p:childTnLst>
                                </p:cTn>
                              </p:par>
                            </p:childTnLst>
                          </p:cTn>
                        </p:par>
                        <p:par>
                          <p:cTn fill="hold" id="10" nodeType="afterGroup">
                            <p:stCondLst>
                              <p:cond delay="500"/>
                            </p:stCondLst>
                            <p:childTnLst>
                              <p:par>
                                <p:cTn fill="hold" id="11" nodeType="afterEffect" presetClass="entr" presetID="10" presetSubtype="0">
                                  <p:stCondLst>
                                    <p:cond delay="0"/>
                                  </p:stCondLst>
                                  <p:childTnLst>
                                    <p:set>
                                      <p:cBhvr>
                                        <p:cTn dur="1" fill="hold" id="12">
                                          <p:stCondLst>
                                            <p:cond delay="0"/>
                                          </p:stCondLst>
                                        </p:cTn>
                                        <p:tgtEl>
                                          <p:spTgt spid="10"/>
                                        </p:tgtEl>
                                        <p:attrNameLst>
                                          <p:attrName>style.visibility</p:attrName>
                                        </p:attrNameLst>
                                      </p:cBhvr>
                                      <p:to>
                                        <p:strVal val="visible"/>
                                      </p:to>
                                    </p:set>
                                    <p:anim calcmode="lin" valueType="num">
                                      <p:cBhvr>
                                        <p:cTn dur="500" fill="hold" id="13"/>
                                        <p:tgtEl>
                                          <p:spTgt spid="10"/>
                                        </p:tgtEl>
                                        <p:attrNameLst>
                                          <p:attrName>ppt_w</p:attrName>
                                        </p:attrNameLst>
                                      </p:cBhvr>
                                      <p:tavLst>
                                        <p:tav tm="0">
                                          <p:val>
                                            <p:fltVal val="0"/>
                                          </p:val>
                                        </p:tav>
                                        <p:tav tm="100000">
                                          <p:val>
                                            <p:strVal val="#ppt_w"/>
                                          </p:val>
                                        </p:tav>
                                      </p:tavLst>
                                    </p:anim>
                                    <p:anim calcmode="lin" valueType="num">
                                      <p:cBhvr>
                                        <p:cTn dur="500" fill="hold" id="14"/>
                                        <p:tgtEl>
                                          <p:spTgt spid="10"/>
                                        </p:tgtEl>
                                        <p:attrNameLst>
                                          <p:attrName>ppt_h</p:attrName>
                                        </p:attrNameLst>
                                      </p:cBhvr>
                                      <p:tavLst>
                                        <p:tav tm="0">
                                          <p:val>
                                            <p:fltVal val="0"/>
                                          </p:val>
                                        </p:tav>
                                        <p:tav tm="100000">
                                          <p:val>
                                            <p:strVal val="#ppt_h"/>
                                          </p:val>
                                        </p:tav>
                                      </p:tavLst>
                                    </p:anim>
                                    <p:animEffect filter="">
                                      <p:cBhvr>
                                        <p:cTn dur="500" id="15"/>
                                        <p:tgtEl>
                                          <p:spTgt spid="10"/>
                                        </p:tgtEl>
                                      </p:cBhvr>
                                    </p:animEffect>
                                  </p:childTnLst>
                                </p:cTn>
                              </p:par>
                            </p:childTnLst>
                          </p:cTn>
                        </p:par>
                        <p:par>
                          <p:cTn fill="hold" id="16" nodeType="afterGroup">
                            <p:stCondLst>
                              <p:cond delay="1000"/>
                            </p:stCondLst>
                            <p:childTnLst>
                              <p:par>
                                <p:cTn fill="hold" id="17" nodeType="afterEffect" presetClass="entr" presetID="10" presetSubtype="0">
                                  <p:stCondLst>
                                    <p:cond delay="0"/>
                                  </p:stCondLst>
                                  <p:childTnLst>
                                    <p:set>
                                      <p:cBhvr>
                                        <p:cTn dur="1" fill="hold" id="18">
                                          <p:stCondLst>
                                            <p:cond delay="0"/>
                                          </p:stCondLst>
                                        </p:cTn>
                                        <p:tgtEl>
                                          <p:spTgt spid="12"/>
                                        </p:tgtEl>
                                        <p:attrNameLst>
                                          <p:attrName>style.visibility</p:attrName>
                                        </p:attrNameLst>
                                      </p:cBhvr>
                                      <p:to>
                                        <p:strVal val="visible"/>
                                      </p:to>
                                    </p:set>
                                    <p:anim calcmode="lin" valueType="num">
                                      <p:cBhvr>
                                        <p:cTn dur="500" fill="hold" id="19"/>
                                        <p:tgtEl>
                                          <p:spTgt spid="12"/>
                                        </p:tgtEl>
                                        <p:attrNameLst>
                                          <p:attrName>ppt_w</p:attrName>
                                        </p:attrNameLst>
                                      </p:cBhvr>
                                      <p:tavLst>
                                        <p:tav tm="0">
                                          <p:val>
                                            <p:fltVal val="0"/>
                                          </p:val>
                                        </p:tav>
                                        <p:tav tm="100000">
                                          <p:val>
                                            <p:strVal val="#ppt_w"/>
                                          </p:val>
                                        </p:tav>
                                      </p:tavLst>
                                    </p:anim>
                                    <p:anim calcmode="lin" valueType="num">
                                      <p:cBhvr>
                                        <p:cTn dur="500" fill="hold" id="20"/>
                                        <p:tgtEl>
                                          <p:spTgt spid="12"/>
                                        </p:tgtEl>
                                        <p:attrNameLst>
                                          <p:attrName>ppt_h</p:attrName>
                                        </p:attrNameLst>
                                      </p:cBhvr>
                                      <p:tavLst>
                                        <p:tav tm="0">
                                          <p:val>
                                            <p:fltVal val="0"/>
                                          </p:val>
                                        </p:tav>
                                        <p:tav tm="100000">
                                          <p:val>
                                            <p:strVal val="#ppt_h"/>
                                          </p:val>
                                        </p:tav>
                                      </p:tavLst>
                                    </p:anim>
                                    <p:animEffect filter="">
                                      <p:cBhvr>
                                        <p:cTn dur="500" id="21"/>
                                        <p:tgtEl>
                                          <p:spTgt spid="12"/>
                                        </p:tgtEl>
                                      </p:cBhvr>
                                    </p:animEffect>
                                  </p:childTnLst>
                                </p:cTn>
                              </p:par>
                            </p:childTnLst>
                          </p:cTn>
                        </p:par>
                        <p:par>
                          <p:cTn fill="hold" id="22" nodeType="afterGroup">
                            <p:stCondLst>
                              <p:cond delay="1500"/>
                            </p:stCondLst>
                            <p:childTnLst>
                              <p:par>
                                <p:cTn fill="hold" id="23" nodeType="afterEffect" presetClass="entr" presetID="10" presetSubtype="0">
                                  <p:stCondLst>
                                    <p:cond delay="0"/>
                                  </p:stCondLst>
                                  <p:childTnLst>
                                    <p:set>
                                      <p:cBhvr>
                                        <p:cTn dur="1" fill="hold" id="24">
                                          <p:stCondLst>
                                            <p:cond delay="0"/>
                                          </p:stCondLst>
                                        </p:cTn>
                                        <p:tgtEl>
                                          <p:spTgt spid="11"/>
                                        </p:tgtEl>
                                        <p:attrNameLst>
                                          <p:attrName>style.visibility</p:attrName>
                                        </p:attrNameLst>
                                      </p:cBhvr>
                                      <p:to>
                                        <p:strVal val="visible"/>
                                      </p:to>
                                    </p:set>
                                    <p:anim calcmode="lin" valueType="num">
                                      <p:cBhvr>
                                        <p:cTn dur="500" fill="hold" id="25"/>
                                        <p:tgtEl>
                                          <p:spTgt spid="11"/>
                                        </p:tgtEl>
                                        <p:attrNameLst>
                                          <p:attrName>ppt_w</p:attrName>
                                        </p:attrNameLst>
                                      </p:cBhvr>
                                      <p:tavLst>
                                        <p:tav tm="0">
                                          <p:val>
                                            <p:fltVal val="0"/>
                                          </p:val>
                                        </p:tav>
                                        <p:tav tm="100000">
                                          <p:val>
                                            <p:strVal val="#ppt_w"/>
                                          </p:val>
                                        </p:tav>
                                      </p:tavLst>
                                    </p:anim>
                                    <p:anim calcmode="lin" valueType="num">
                                      <p:cBhvr>
                                        <p:cTn dur="500" fill="hold" id="26"/>
                                        <p:tgtEl>
                                          <p:spTgt spid="11"/>
                                        </p:tgtEl>
                                        <p:attrNameLst>
                                          <p:attrName>ppt_h</p:attrName>
                                        </p:attrNameLst>
                                      </p:cBhvr>
                                      <p:tavLst>
                                        <p:tav tm="0">
                                          <p:val>
                                            <p:fltVal val="0"/>
                                          </p:val>
                                        </p:tav>
                                        <p:tav tm="100000">
                                          <p:val>
                                            <p:strVal val="#ppt_h"/>
                                          </p:val>
                                        </p:tav>
                                      </p:tavLst>
                                    </p:anim>
                                    <p:animEffect filter="">
                                      <p:cBhvr>
                                        <p:cTn dur="500" id="27"/>
                                        <p:tgtEl>
                                          <p:spTgt spid="11"/>
                                        </p:tgtEl>
                                      </p:cBhvr>
                                    </p:animEffect>
                                  </p:childTnLst>
                                </p:cTn>
                              </p:par>
                            </p:childTnLst>
                          </p:cTn>
                        </p:par>
                        <p:par>
                          <p:cTn fill="hold" id="28" nodeType="afterGroup">
                            <p:stCondLst>
                              <p:cond delay="2000"/>
                            </p:stCondLst>
                            <p:childTnLst>
                              <p:par>
                                <p:cTn fill="hold" id="29" nodeType="afterEffect" presetClass="entr" presetID="2" presetSubtype="2">
                                  <p:stCondLst>
                                    <p:cond delay="0"/>
                                  </p:stCondLst>
                                  <p:childTnLst>
                                    <p:set>
                                      <p:cBhvr>
                                        <p:cTn dur="1" fill="hold" id="30">
                                          <p:stCondLst>
                                            <p:cond delay="0"/>
                                          </p:stCondLst>
                                        </p:cTn>
                                        <p:tgtEl>
                                          <p:spTgt spid="13"/>
                                        </p:tgtEl>
                                        <p:attrNameLst>
                                          <p:attrName>style.visibility</p:attrName>
                                        </p:attrNameLst>
                                      </p:cBhvr>
                                      <p:to>
                                        <p:strVal val="visible"/>
                                      </p:to>
                                    </p:set>
                                    <p:anim calcmode="lin" valueType="num">
                                      <p:cBhvr>
                                        <p:cTn dur="500" fill="hold" id="31"/>
                                        <p:tgtEl>
                                          <p:spTgt spid="13"/>
                                        </p:tgtEl>
                                        <p:attrNameLst>
                                          <p:attrName>ppt_x</p:attrName>
                                        </p:attrNameLst>
                                      </p:cBhvr>
                                      <p:tavLst>
                                        <p:tav tm="0">
                                          <p:val>
                                            <p:strVal val="1+#ppt_w/2"/>
                                          </p:val>
                                        </p:tav>
                                        <p:tav tm="100000">
                                          <p:val>
                                            <p:strVal val="#ppt_x"/>
                                          </p:val>
                                        </p:tav>
                                      </p:tavLst>
                                    </p:anim>
                                    <p:anim calcmode="lin" valueType="num">
                                      <p:cBhvr>
                                        <p:cTn dur="500" fill="hold" id="32"/>
                                        <p:tgtEl>
                                          <p:spTgt spid="13"/>
                                        </p:tgtEl>
                                        <p:attrNameLst>
                                          <p:attrName>ppt_y</p:attrName>
                                        </p:attrNameLst>
                                      </p:cBhvr>
                                      <p:tavLst>
                                        <p:tav tm="0">
                                          <p:val>
                                            <p:strVal val="#ppt_y"/>
                                          </p:val>
                                        </p:tav>
                                        <p:tav tm="100000">
                                          <p:val>
                                            <p:strVal val="#ppt_y"/>
                                          </p:val>
                                        </p:tav>
                                      </p:tavLst>
                                    </p:anim>
                                  </p:childTnLst>
                                </p:cTn>
                              </p:par>
                            </p:childTnLst>
                          </p:cTn>
                        </p:par>
                        <p:par>
                          <p:cTn fill="hold" id="33" nodeType="afterGroup">
                            <p:stCondLst>
                              <p:cond delay="2500"/>
                            </p:stCondLst>
                            <p:childTnLst>
                              <p:par>
                                <p:cTn fill="hold" id="34" nodeType="afterEffect" presetClass="entr" presetID="12" presetSubtype="1">
                                  <p:stCondLst>
                                    <p:cond delay="0"/>
                                  </p:stCondLst>
                                  <p:childTnLst>
                                    <p:set>
                                      <p:cBhvr>
                                        <p:cTn dur="1" fill="hold" id="35">
                                          <p:stCondLst>
                                            <p:cond delay="0"/>
                                          </p:stCondLst>
                                        </p:cTn>
                                        <p:tgtEl>
                                          <p:spTgt spid="16"/>
                                        </p:tgtEl>
                                        <p:attrNameLst>
                                          <p:attrName>style.visibility</p:attrName>
                                        </p:attrNameLst>
                                      </p:cBhvr>
                                      <p:to>
                                        <p:strVal val="visible"/>
                                      </p:to>
                                    </p:set>
                                    <p:anim calcmode="lin" valueType="num">
                                      <p:cBhvr>
                                        <p:cTn dur="500" id="36"/>
                                        <p:tgtEl>
                                          <p:spTgt spid="16"/>
                                        </p:tgtEl>
                                        <p:attrNameLst>
                                          <p:attrName>ppt_y</p:attrName>
                                        </p:attrNameLst>
                                      </p:cBhvr>
                                      <p:tavLst>
                                        <p:tav tm="0">
                                          <p:val>
                                            <p:strVal val="#ppt_y-#ppt_h*1.125000"/>
                                          </p:val>
                                        </p:tav>
                                        <p:tav tm="100000">
                                          <p:val>
                                            <p:strVal val="#ppt_y"/>
                                          </p:val>
                                        </p:tav>
                                      </p:tavLst>
                                    </p:anim>
                                    <p:animEffect filter="">
                                      <p:cBhvr>
                                        <p:cTn dur="500" id="37"/>
                                        <p:tgtEl>
                                          <p:spTgt spid="16"/>
                                        </p:tgtEl>
                                      </p:cBhvr>
                                    </p:animEffect>
                                  </p:childTnLst>
                                </p:cTn>
                              </p:par>
                            </p:childTnLst>
                          </p:cTn>
                        </p:par>
                        <p:par>
                          <p:cTn fill="hold" id="38" nodeType="afterGroup">
                            <p:stCondLst>
                              <p:cond delay="3000"/>
                            </p:stCondLst>
                            <p:childTnLst>
                              <p:par>
                                <p:cTn fill="hold" id="39" nodeType="afterEffect" presetClass="entr" presetID="12" presetSubtype="1">
                                  <p:stCondLst>
                                    <p:cond delay="0"/>
                                  </p:stCondLst>
                                  <p:childTnLst>
                                    <p:set>
                                      <p:cBhvr>
                                        <p:cTn dur="1" fill="hold" id="40">
                                          <p:stCondLst>
                                            <p:cond delay="0"/>
                                          </p:stCondLst>
                                        </p:cTn>
                                        <p:tgtEl>
                                          <p:spTgt spid="25"/>
                                        </p:tgtEl>
                                        <p:attrNameLst>
                                          <p:attrName>style.visibility</p:attrName>
                                        </p:attrNameLst>
                                      </p:cBhvr>
                                      <p:to>
                                        <p:strVal val="visible"/>
                                      </p:to>
                                    </p:set>
                                    <p:anim calcmode="lin" valueType="num">
                                      <p:cBhvr>
                                        <p:cTn dur="500" id="41"/>
                                        <p:tgtEl>
                                          <p:spTgt spid="25"/>
                                        </p:tgtEl>
                                        <p:attrNameLst>
                                          <p:attrName>ppt_y</p:attrName>
                                        </p:attrNameLst>
                                      </p:cBhvr>
                                      <p:tavLst>
                                        <p:tav tm="0">
                                          <p:val>
                                            <p:strVal val="#ppt_y-#ppt_h*1.125000"/>
                                          </p:val>
                                        </p:tav>
                                        <p:tav tm="100000">
                                          <p:val>
                                            <p:strVal val="#ppt_y"/>
                                          </p:val>
                                        </p:tav>
                                      </p:tavLst>
                                    </p:anim>
                                    <p:animEffect filter="">
                                      <p:cBhvr>
                                        <p:cTn dur="500" id="42"/>
                                        <p:tgtEl>
                                          <p:spTgt spid="25"/>
                                        </p:tgtEl>
                                      </p:cBhvr>
                                    </p:animEffect>
                                  </p:childTnLst>
                                </p:cTn>
                              </p:par>
                            </p:childTnLst>
                          </p:cTn>
                        </p:par>
                        <p:par>
                          <p:cTn fill="hold" id="43" nodeType="afterGroup">
                            <p:stCondLst>
                              <p:cond delay="3500"/>
                            </p:stCondLst>
                            <p:childTnLst>
                              <p:par>
                                <p:cTn fill="hold" id="44" nodeType="afterEffect" presetClass="entr" presetID="12" presetSubtype="1">
                                  <p:stCondLst>
                                    <p:cond delay="0"/>
                                  </p:stCondLst>
                                  <p:childTnLst>
                                    <p:set>
                                      <p:cBhvr>
                                        <p:cTn dur="1" fill="hold" id="45">
                                          <p:stCondLst>
                                            <p:cond delay="0"/>
                                          </p:stCondLst>
                                        </p:cTn>
                                        <p:tgtEl>
                                          <p:spTgt spid="40"/>
                                        </p:tgtEl>
                                        <p:attrNameLst>
                                          <p:attrName>style.visibility</p:attrName>
                                        </p:attrNameLst>
                                      </p:cBhvr>
                                      <p:to>
                                        <p:strVal val="visible"/>
                                      </p:to>
                                    </p:set>
                                    <p:anim calcmode="lin" valueType="num">
                                      <p:cBhvr>
                                        <p:cTn dur="500" id="46"/>
                                        <p:tgtEl>
                                          <p:spTgt spid="40"/>
                                        </p:tgtEl>
                                        <p:attrNameLst>
                                          <p:attrName>ppt_y</p:attrName>
                                        </p:attrNameLst>
                                      </p:cBhvr>
                                      <p:tavLst>
                                        <p:tav tm="0">
                                          <p:val>
                                            <p:strVal val="#ppt_y-#ppt_h*1.125000"/>
                                          </p:val>
                                        </p:tav>
                                        <p:tav tm="100000">
                                          <p:val>
                                            <p:strVal val="#ppt_y"/>
                                          </p:val>
                                        </p:tav>
                                      </p:tavLst>
                                    </p:anim>
                                    <p:animEffect filter="">
                                      <p:cBhvr>
                                        <p:cTn dur="500" id="47"/>
                                        <p:tgtEl>
                                          <p:spTgt spid="4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标题 1"/>
          <p:cNvSpPr>
            <a:spLocks noGrp="1"/>
          </p:cNvSpPr>
          <p:nvPr>
            <p:ph type="title"/>
          </p:nvPr>
        </p:nvSpPr>
        <p:spPr/>
        <p:txBody>
          <a:bodyPr>
            <a:normAutofit/>
          </a:bodyPr>
          <a:lstStyle/>
          <a:p>
            <a:r>
              <a:rPr altLang="en-US" lang="zh-CN" smtClean="0"/>
              <a:t>第二部分  工作达标情况</a:t>
            </a:r>
          </a:p>
        </p:txBody>
      </p:sp>
      <p:graphicFrame>
        <p:nvGraphicFramePr>
          <p:cNvPr id="73" name="Chart 142"/>
          <p:cNvGraphicFramePr/>
          <p:nvPr>
            <p:extLst/>
          </p:nvPr>
        </p:nvGraphicFramePr>
        <p:xfrm>
          <a:off x="753611" y="1316872"/>
          <a:ext cx="1723106" cy="1634350"/>
        </p:xfrm>
        <a:graphic>
          <a:graphicData uri="http://schemas.openxmlformats.org/drawingml/2006/chart">
            <c:chart xmlns:c="http://schemas.openxmlformats.org/drawingml/2006/chart" r:id="rId2"/>
          </a:graphicData>
        </a:graphic>
      </p:graphicFrame>
      <p:sp>
        <p:nvSpPr>
          <p:cNvPr id="74" name="Oval 143"/>
          <p:cNvSpPr/>
          <p:nvPr/>
        </p:nvSpPr>
        <p:spPr>
          <a:xfrm>
            <a:off x="1313464" y="1832346"/>
            <a:ext cx="603401" cy="603401"/>
          </a:xfrm>
          <a:prstGeom prst="ellipse">
            <a:avLst/>
          </a:prstGeom>
          <a:solidFill>
            <a:srgbClr val="44546A">
              <a:alpha val="5000"/>
            </a:srgbClr>
          </a:solidFill>
          <a:ln algn="ctr" cap="flat" cmpd="sng" w="12700">
            <a:noFill/>
            <a:prstDash val="solid"/>
            <a:miter lim="800000"/>
          </a:ln>
          <a:effectLst/>
        </p:spPr>
        <p:txBody>
          <a:bodyPr anchor="ctr" bIns="34290" lIns="68580" rIns="68580" rtlCol="0" tIns="34290"/>
          <a:lstStyle/>
          <a:p>
            <a:pPr algn="ctr" defTabSz="68580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mtClean="0" spc="0" strike="noStrike" sz="1400" u="none">
              <a:ln>
                <a:noFill/>
              </a:ln>
              <a:solidFill>
                <a:prstClr val="white"/>
              </a:solidFill>
              <a:effectLst/>
              <a:uLnTx/>
              <a:uFillTx/>
              <a:latin charset="-122" pitchFamily="34" typeface="微软雅黑"/>
              <a:ea charset="-122" pitchFamily="34" typeface="微软雅黑"/>
            </a:endParaRPr>
          </a:p>
        </p:txBody>
      </p:sp>
      <p:sp>
        <p:nvSpPr>
          <p:cNvPr id="75" name="TextBox 144"/>
          <p:cNvSpPr txBox="1"/>
          <p:nvPr/>
        </p:nvSpPr>
        <p:spPr>
          <a:xfrm>
            <a:off x="1345139" y="1960922"/>
            <a:ext cx="505460" cy="281940"/>
          </a:xfrm>
          <a:prstGeom prst="rect">
            <a:avLst/>
          </a:prstGeom>
          <a:noFill/>
        </p:spPr>
        <p:txBody>
          <a:bodyPr bIns="34290" lIns="68580" rIns="68580" rtlCol="0" tIns="34290" wrap="none">
            <a:spAutoFit/>
          </a:bodyPr>
          <a:lstStyle/>
          <a:p>
            <a:pPr defTabSz="685800"/>
            <a:r>
              <a:rPr lang="id-ID">
                <a:solidFill>
                  <a:srgbClr val="16A085"/>
                </a:solidFill>
                <a:latin charset="-122" pitchFamily="34" typeface="微软雅黑"/>
                <a:ea charset="-122" pitchFamily="34" typeface="微软雅黑"/>
              </a:rPr>
              <a:t>75%</a:t>
            </a:r>
          </a:p>
        </p:txBody>
      </p:sp>
      <p:grpSp>
        <p:nvGrpSpPr>
          <p:cNvPr id="76" name="Group 145"/>
          <p:cNvGrpSpPr/>
          <p:nvPr/>
        </p:nvGrpSpPr>
        <p:grpSpPr>
          <a:xfrm>
            <a:off x="897548" y="2994510"/>
            <a:ext cx="1435232" cy="1375703"/>
            <a:chOff x="1196731" y="4723978"/>
            <a:chExt cx="1913642" cy="1834267"/>
          </a:xfrm>
        </p:grpSpPr>
        <p:sp>
          <p:nvSpPr>
            <p:cNvPr id="77" name="TextBox 146"/>
            <p:cNvSpPr txBox="1"/>
            <p:nvPr/>
          </p:nvSpPr>
          <p:spPr>
            <a:xfrm>
              <a:off x="1557497" y="4723978"/>
              <a:ext cx="1192106" cy="406399"/>
            </a:xfrm>
            <a:prstGeom prst="rect">
              <a:avLst/>
            </a:prstGeom>
            <a:noFill/>
          </p:spPr>
          <p:txBody>
            <a:bodyPr rtlCol="0" wrap="none">
              <a:spAutoFit/>
            </a:bodyPr>
            <a:lstStyle/>
            <a:p>
              <a:pPr algn="ctr" defTabSz="685800" eaLnBrk="1" fontAlgn="auto" hangingPunct="1" indent="0" latinLnBrk="0" lvl="0" marL="0" marR="0">
                <a:lnSpc>
                  <a:spcPct val="100000"/>
                </a:lnSpc>
                <a:spcBef>
                  <a:spcPct val="0"/>
                </a:spcBef>
                <a:spcAft>
                  <a:spcPct val="0"/>
                </a:spcAft>
                <a:buClrTx/>
                <a:buSzTx/>
                <a:buFontTx/>
                <a:buNone/>
                <a:defRPr/>
              </a:pPr>
              <a:r>
                <a:rPr altLang="en-US" b="1" kern="0" lang="zh-CN" smtClean="0">
                  <a:solidFill>
                    <a:srgbClr val="16A085"/>
                  </a:solidFill>
                  <a:latin charset="-122" pitchFamily="34" typeface="微软雅黑"/>
                  <a:ea charset="-122" pitchFamily="34" typeface="微软雅黑"/>
                </a:rPr>
                <a:t>标题文本</a:t>
              </a:r>
            </a:p>
          </p:txBody>
        </p:sp>
        <p:cxnSp>
          <p:nvCxnSpPr>
            <p:cNvPr id="78" name="Straight Connector 147"/>
            <p:cNvCxnSpPr/>
            <p:nvPr/>
          </p:nvCxnSpPr>
          <p:spPr>
            <a:xfrm>
              <a:off x="1196731" y="5250730"/>
              <a:ext cx="1913642" cy="0"/>
            </a:xfrm>
            <a:prstGeom prst="line">
              <a:avLst/>
            </a:prstGeom>
            <a:noFill/>
            <a:ln algn="ctr" cap="flat" cmpd="sng" w="6350">
              <a:solidFill>
                <a:sysClr lastClr="FFFFFF" val="window">
                  <a:lumMod val="85000"/>
                </a:sysClr>
              </a:solidFill>
              <a:prstDash val="solid"/>
              <a:miter lim="800000"/>
            </a:ln>
            <a:effectLst/>
          </p:spPr>
        </p:cxnSp>
        <p:sp>
          <p:nvSpPr>
            <p:cNvPr id="141" name="TextBox 148"/>
            <p:cNvSpPr txBox="1"/>
            <p:nvPr/>
          </p:nvSpPr>
          <p:spPr>
            <a:xfrm>
              <a:off x="1196731" y="5327142"/>
              <a:ext cx="1913642" cy="1219197"/>
            </a:xfrm>
            <a:prstGeom prst="rect">
              <a:avLst/>
            </a:prstGeom>
            <a:noFill/>
          </p:spPr>
          <p:txBody>
            <a:bodyPr rtlCol="0" wrap="square">
              <a:spAutoFit/>
            </a:bodyPr>
            <a:lstStyle/>
            <a:p>
              <a:pPr algn="ctr">
                <a:lnSpc>
                  <a:spcPct val="150000"/>
                </a:lnSpc>
              </a:pPr>
              <a:r>
                <a:rPr altLang="en-US" lang="zh-CN" sz="1200">
                  <a:solidFill>
                    <a:schemeClr val="tx1">
                      <a:lumMod val="65000"/>
                      <a:lumOff val="35000"/>
                    </a:schemeClr>
                  </a:solidFill>
                  <a:latin charset="-122" pitchFamily="34" typeface="微软雅黑"/>
                  <a:ea charset="-122" pitchFamily="34" typeface="微软雅黑"/>
                  <a:sym charset="-122" pitchFamily="34" typeface="微软雅黑"/>
                </a:rPr>
                <a:t>在这里输入内容文</a:t>
              </a:r>
            </a:p>
            <a:p>
              <a:pPr algn="ctr">
                <a:lnSpc>
                  <a:spcPct val="150000"/>
                </a:lnSpc>
              </a:pPr>
              <a:r>
                <a:rPr altLang="en-US" lang="zh-CN" sz="1200">
                  <a:solidFill>
                    <a:schemeClr val="tx1">
                      <a:lumMod val="65000"/>
                      <a:lumOff val="35000"/>
                    </a:schemeClr>
                  </a:solidFill>
                  <a:latin charset="-122" pitchFamily="34" typeface="微软雅黑"/>
                  <a:ea charset="-122" pitchFamily="34" typeface="微软雅黑"/>
                  <a:sym charset="-122" pitchFamily="34" typeface="微软雅黑"/>
                </a:rPr>
                <a:t>本在这里输入内</a:t>
              </a:r>
            </a:p>
            <a:p>
              <a:pPr algn="ctr">
                <a:lnSpc>
                  <a:spcPct val="150000"/>
                </a:lnSpc>
              </a:pPr>
              <a:r>
                <a:rPr altLang="en-US" lang="zh-CN" sz="1200">
                  <a:solidFill>
                    <a:schemeClr val="tx1">
                      <a:lumMod val="65000"/>
                      <a:lumOff val="35000"/>
                    </a:schemeClr>
                  </a:solidFill>
                  <a:latin charset="-122" pitchFamily="34" typeface="微软雅黑"/>
                  <a:ea charset="-122" pitchFamily="34" typeface="微软雅黑"/>
                  <a:sym charset="-122" pitchFamily="34" typeface="微软雅黑"/>
                </a:rPr>
                <a:t>容文本。</a:t>
              </a:r>
            </a:p>
          </p:txBody>
        </p:sp>
      </p:grpSp>
      <p:graphicFrame>
        <p:nvGraphicFramePr>
          <p:cNvPr id="142" name="Chart 149"/>
          <p:cNvGraphicFramePr/>
          <p:nvPr>
            <p:extLst/>
          </p:nvPr>
        </p:nvGraphicFramePr>
        <p:xfrm>
          <a:off x="2725218" y="1316872"/>
          <a:ext cx="1723106" cy="1634350"/>
        </p:xfrm>
        <a:graphic>
          <a:graphicData uri="http://schemas.openxmlformats.org/drawingml/2006/chart">
            <c:chart xmlns:c="http://schemas.openxmlformats.org/drawingml/2006/chart" r:id="rId3"/>
          </a:graphicData>
        </a:graphic>
      </p:graphicFrame>
      <p:sp>
        <p:nvSpPr>
          <p:cNvPr id="143" name="Oval 150"/>
          <p:cNvSpPr/>
          <p:nvPr/>
        </p:nvSpPr>
        <p:spPr>
          <a:xfrm>
            <a:off x="3285070" y="1832346"/>
            <a:ext cx="603401" cy="603401"/>
          </a:xfrm>
          <a:prstGeom prst="ellipse">
            <a:avLst/>
          </a:prstGeom>
          <a:solidFill>
            <a:srgbClr val="44546A">
              <a:alpha val="5000"/>
            </a:srgbClr>
          </a:solidFill>
          <a:ln algn="ctr" cap="flat" cmpd="sng" w="12700">
            <a:noFill/>
            <a:prstDash val="solid"/>
            <a:miter lim="800000"/>
          </a:ln>
          <a:effectLst/>
        </p:spPr>
        <p:txBody>
          <a:bodyPr anchor="ctr" bIns="34290" lIns="68580" rIns="68580" rtlCol="0" tIns="34290"/>
          <a:lstStyle/>
          <a:p>
            <a:pPr algn="ctr" defTabSz="68580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mtClean="0" spc="0" strike="noStrike" sz="1400" u="none">
              <a:ln>
                <a:noFill/>
              </a:ln>
              <a:solidFill>
                <a:prstClr val="white"/>
              </a:solidFill>
              <a:effectLst/>
              <a:uLnTx/>
              <a:uFillTx/>
              <a:latin charset="-122" pitchFamily="34" typeface="微软雅黑"/>
              <a:ea charset="-122" pitchFamily="34" typeface="微软雅黑"/>
            </a:endParaRPr>
          </a:p>
        </p:txBody>
      </p:sp>
      <p:sp>
        <p:nvSpPr>
          <p:cNvPr id="144" name="TextBox 151"/>
          <p:cNvSpPr txBox="1"/>
          <p:nvPr/>
        </p:nvSpPr>
        <p:spPr>
          <a:xfrm>
            <a:off x="3316745" y="1960922"/>
            <a:ext cx="505460" cy="281940"/>
          </a:xfrm>
          <a:prstGeom prst="rect">
            <a:avLst/>
          </a:prstGeom>
          <a:noFill/>
        </p:spPr>
        <p:txBody>
          <a:bodyPr bIns="34290" lIns="68580" rIns="68580" rtlCol="0" tIns="34290" wrap="none">
            <a:spAutoFit/>
          </a:bodyPr>
          <a:lstStyle/>
          <a:p>
            <a:pPr defTabSz="685800"/>
            <a:r>
              <a:rPr lang="id-ID">
                <a:solidFill>
                  <a:srgbClr val="92D050"/>
                </a:solidFill>
                <a:latin charset="-122" pitchFamily="34" typeface="微软雅黑"/>
                <a:ea charset="-122" pitchFamily="34" typeface="微软雅黑"/>
              </a:rPr>
              <a:t>90%</a:t>
            </a:r>
          </a:p>
        </p:txBody>
      </p:sp>
      <p:grpSp>
        <p:nvGrpSpPr>
          <p:cNvPr id="145" name="Group 152"/>
          <p:cNvGrpSpPr/>
          <p:nvPr/>
        </p:nvGrpSpPr>
        <p:grpSpPr>
          <a:xfrm>
            <a:off x="2869155" y="2994505"/>
            <a:ext cx="1435232" cy="1343068"/>
            <a:chOff x="3825540" y="4723975"/>
            <a:chExt cx="1913642" cy="1790756"/>
          </a:xfrm>
        </p:grpSpPr>
        <p:sp>
          <p:nvSpPr>
            <p:cNvPr id="146" name="TextBox 153"/>
            <p:cNvSpPr txBox="1"/>
            <p:nvPr/>
          </p:nvSpPr>
          <p:spPr>
            <a:xfrm>
              <a:off x="4186306" y="4723975"/>
              <a:ext cx="1192106" cy="406400"/>
            </a:xfrm>
            <a:prstGeom prst="rect">
              <a:avLst/>
            </a:prstGeom>
            <a:noFill/>
          </p:spPr>
          <p:txBody>
            <a:bodyPr rtlCol="0" wrap="none">
              <a:spAutoFit/>
            </a:bodyPr>
            <a:lstStyle/>
            <a:p>
              <a:pPr algn="ctr" defTabSz="685800" eaLnBrk="1" fontAlgn="auto" hangingPunct="1" indent="0" latinLnBrk="0" lvl="0" marL="0" marR="0">
                <a:lnSpc>
                  <a:spcPct val="100000"/>
                </a:lnSpc>
                <a:spcBef>
                  <a:spcPct val="0"/>
                </a:spcBef>
                <a:spcAft>
                  <a:spcPct val="0"/>
                </a:spcAft>
                <a:buClrTx/>
                <a:buSzTx/>
                <a:buFontTx/>
                <a:buNone/>
                <a:defRPr/>
              </a:pPr>
              <a:r>
                <a:rPr altLang="en-US" b="1" kern="0" lang="zh-CN" smtClean="0">
                  <a:solidFill>
                    <a:srgbClr val="92D050"/>
                  </a:solidFill>
                  <a:latin charset="-122" pitchFamily="34" typeface="微软雅黑"/>
                  <a:ea charset="-122" pitchFamily="34" typeface="微软雅黑"/>
                </a:rPr>
                <a:t>标题文本</a:t>
              </a:r>
            </a:p>
          </p:txBody>
        </p:sp>
        <p:cxnSp>
          <p:nvCxnSpPr>
            <p:cNvPr id="147" name="Straight Connector 154"/>
            <p:cNvCxnSpPr/>
            <p:nvPr/>
          </p:nvCxnSpPr>
          <p:spPr>
            <a:xfrm>
              <a:off x="3825540" y="5250730"/>
              <a:ext cx="1913642" cy="0"/>
            </a:xfrm>
            <a:prstGeom prst="line">
              <a:avLst/>
            </a:prstGeom>
            <a:noFill/>
            <a:ln algn="ctr" cap="flat" cmpd="sng" w="6350">
              <a:solidFill>
                <a:sysClr lastClr="FFFFFF" val="window">
                  <a:lumMod val="85000"/>
                </a:sysClr>
              </a:solidFill>
              <a:prstDash val="solid"/>
              <a:miter lim="800000"/>
            </a:ln>
            <a:effectLst/>
          </p:spPr>
        </p:cxnSp>
        <p:sp>
          <p:nvSpPr>
            <p:cNvPr id="148" name="TextBox 155"/>
            <p:cNvSpPr txBox="1"/>
            <p:nvPr/>
          </p:nvSpPr>
          <p:spPr>
            <a:xfrm>
              <a:off x="3847648" y="5327141"/>
              <a:ext cx="1869439" cy="1219199"/>
            </a:xfrm>
            <a:prstGeom prst="rect">
              <a:avLst/>
            </a:prstGeom>
            <a:noFill/>
          </p:spPr>
          <p:txBody>
            <a:bodyPr rtlCol="0" wrap="none">
              <a:spAutoFit/>
            </a:bodyPr>
            <a:lstStyle/>
            <a:p>
              <a:pPr algn="ctr">
                <a:lnSpc>
                  <a:spcPct val="150000"/>
                </a:lnSpc>
              </a:pPr>
              <a:r>
                <a:rPr altLang="en-US" lang="zh-CN" sz="1200">
                  <a:solidFill>
                    <a:schemeClr val="tx1">
                      <a:lumMod val="65000"/>
                      <a:lumOff val="35000"/>
                    </a:schemeClr>
                  </a:solidFill>
                  <a:latin charset="-122" pitchFamily="34" typeface="微软雅黑"/>
                  <a:ea charset="-122" pitchFamily="34" typeface="微软雅黑"/>
                  <a:sym charset="-122" pitchFamily="34" typeface="微软雅黑"/>
                </a:rPr>
                <a:t>在这里输入内容文</a:t>
              </a:r>
            </a:p>
            <a:p>
              <a:pPr algn="ctr">
                <a:lnSpc>
                  <a:spcPct val="150000"/>
                </a:lnSpc>
              </a:pPr>
              <a:r>
                <a:rPr altLang="en-US" lang="zh-CN" sz="1200">
                  <a:solidFill>
                    <a:schemeClr val="tx1">
                      <a:lumMod val="65000"/>
                      <a:lumOff val="35000"/>
                    </a:schemeClr>
                  </a:solidFill>
                  <a:latin charset="-122" pitchFamily="34" typeface="微软雅黑"/>
                  <a:ea charset="-122" pitchFamily="34" typeface="微软雅黑"/>
                  <a:sym charset="-122" pitchFamily="34" typeface="微软雅黑"/>
                </a:rPr>
                <a:t>本在这里输入内</a:t>
              </a:r>
            </a:p>
            <a:p>
              <a:pPr algn="ctr">
                <a:lnSpc>
                  <a:spcPct val="150000"/>
                </a:lnSpc>
              </a:pPr>
              <a:r>
                <a:rPr altLang="en-US" lang="zh-CN" sz="1200">
                  <a:solidFill>
                    <a:schemeClr val="tx1">
                      <a:lumMod val="65000"/>
                      <a:lumOff val="35000"/>
                    </a:schemeClr>
                  </a:solidFill>
                  <a:latin charset="-122" pitchFamily="34" typeface="微软雅黑"/>
                  <a:ea charset="-122" pitchFamily="34" typeface="微软雅黑"/>
                  <a:sym charset="-122" pitchFamily="34" typeface="微软雅黑"/>
                </a:rPr>
                <a:t>容文本。</a:t>
              </a:r>
            </a:p>
          </p:txBody>
        </p:sp>
      </p:grpSp>
      <p:graphicFrame>
        <p:nvGraphicFramePr>
          <p:cNvPr id="149" name="Chart 156"/>
          <p:cNvGraphicFramePr/>
          <p:nvPr>
            <p:extLst/>
          </p:nvPr>
        </p:nvGraphicFramePr>
        <p:xfrm>
          <a:off x="4695676" y="1316872"/>
          <a:ext cx="1723106" cy="1634350"/>
        </p:xfrm>
        <a:graphic>
          <a:graphicData uri="http://schemas.openxmlformats.org/drawingml/2006/chart">
            <c:chart xmlns:c="http://schemas.openxmlformats.org/drawingml/2006/chart" r:id="rId4"/>
          </a:graphicData>
        </a:graphic>
      </p:graphicFrame>
      <p:sp>
        <p:nvSpPr>
          <p:cNvPr id="150" name="Oval 157"/>
          <p:cNvSpPr/>
          <p:nvPr/>
        </p:nvSpPr>
        <p:spPr>
          <a:xfrm>
            <a:off x="5255529" y="1832346"/>
            <a:ext cx="603401" cy="603401"/>
          </a:xfrm>
          <a:prstGeom prst="ellipse">
            <a:avLst/>
          </a:prstGeom>
          <a:solidFill>
            <a:srgbClr val="44546A">
              <a:alpha val="5000"/>
            </a:srgbClr>
          </a:solidFill>
          <a:ln algn="ctr" cap="flat" cmpd="sng" w="12700">
            <a:noFill/>
            <a:prstDash val="solid"/>
            <a:miter lim="800000"/>
          </a:ln>
          <a:effectLst/>
        </p:spPr>
        <p:txBody>
          <a:bodyPr anchor="ctr" bIns="34290" lIns="68580" rIns="68580" rtlCol="0" tIns="34290"/>
          <a:lstStyle/>
          <a:p>
            <a:pPr algn="ctr" defTabSz="68580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mtClean="0" spc="0" strike="noStrike" sz="1400" u="none">
              <a:ln>
                <a:noFill/>
              </a:ln>
              <a:solidFill>
                <a:prstClr val="white"/>
              </a:solidFill>
              <a:effectLst/>
              <a:uLnTx/>
              <a:uFillTx/>
              <a:latin charset="-122" pitchFamily="34" typeface="微软雅黑"/>
              <a:ea charset="-122" pitchFamily="34" typeface="微软雅黑"/>
            </a:endParaRPr>
          </a:p>
        </p:txBody>
      </p:sp>
      <p:sp>
        <p:nvSpPr>
          <p:cNvPr id="151" name="TextBox 158"/>
          <p:cNvSpPr txBox="1"/>
          <p:nvPr/>
        </p:nvSpPr>
        <p:spPr>
          <a:xfrm>
            <a:off x="5287204" y="1960922"/>
            <a:ext cx="505460" cy="281940"/>
          </a:xfrm>
          <a:prstGeom prst="rect">
            <a:avLst/>
          </a:prstGeom>
          <a:noFill/>
        </p:spPr>
        <p:txBody>
          <a:bodyPr bIns="34290" lIns="68580" rIns="68580" rtlCol="0" tIns="34290" wrap="none">
            <a:spAutoFit/>
          </a:bodyPr>
          <a:lstStyle/>
          <a:p>
            <a:pPr defTabSz="685800"/>
            <a:r>
              <a:rPr lang="id-ID">
                <a:solidFill>
                  <a:srgbClr val="942320"/>
                </a:solidFill>
                <a:latin charset="-122" pitchFamily="34" typeface="微软雅黑"/>
                <a:ea charset="-122" pitchFamily="34" typeface="微软雅黑"/>
              </a:rPr>
              <a:t>15%</a:t>
            </a:r>
          </a:p>
        </p:txBody>
      </p:sp>
      <p:grpSp>
        <p:nvGrpSpPr>
          <p:cNvPr id="152" name="Group 159"/>
          <p:cNvGrpSpPr/>
          <p:nvPr/>
        </p:nvGrpSpPr>
        <p:grpSpPr>
          <a:xfrm>
            <a:off x="4839613" y="2994507"/>
            <a:ext cx="1435232" cy="1343065"/>
            <a:chOff x="6452818" y="4723978"/>
            <a:chExt cx="1913642" cy="1790752"/>
          </a:xfrm>
        </p:grpSpPr>
        <p:sp>
          <p:nvSpPr>
            <p:cNvPr id="153" name="TextBox 160"/>
            <p:cNvSpPr txBox="1"/>
            <p:nvPr/>
          </p:nvSpPr>
          <p:spPr>
            <a:xfrm>
              <a:off x="6813587" y="4723978"/>
              <a:ext cx="1192106" cy="406400"/>
            </a:xfrm>
            <a:prstGeom prst="rect">
              <a:avLst/>
            </a:prstGeom>
            <a:noFill/>
          </p:spPr>
          <p:txBody>
            <a:bodyPr rtlCol="0" wrap="none">
              <a:spAutoFit/>
            </a:bodyPr>
            <a:lstStyle/>
            <a:p>
              <a:pPr algn="ctr" defTabSz="685800" eaLnBrk="1" fontAlgn="auto" hangingPunct="1" indent="0" latinLnBrk="0" lvl="0" marL="0" marR="0">
                <a:lnSpc>
                  <a:spcPct val="100000"/>
                </a:lnSpc>
                <a:spcBef>
                  <a:spcPct val="0"/>
                </a:spcBef>
                <a:spcAft>
                  <a:spcPct val="0"/>
                </a:spcAft>
                <a:buClrTx/>
                <a:buSzTx/>
                <a:buFontTx/>
                <a:buNone/>
                <a:defRPr/>
              </a:pPr>
              <a:r>
                <a:rPr altLang="en-US" b="1" kern="0" lang="zh-CN" smtClean="0">
                  <a:solidFill>
                    <a:srgbClr val="942320"/>
                  </a:solidFill>
                  <a:latin charset="-122" pitchFamily="34" typeface="微软雅黑"/>
                  <a:ea charset="-122" pitchFamily="34" typeface="微软雅黑"/>
                </a:rPr>
                <a:t>标题文本</a:t>
              </a:r>
            </a:p>
          </p:txBody>
        </p:sp>
        <p:cxnSp>
          <p:nvCxnSpPr>
            <p:cNvPr id="154" name="Straight Connector 161"/>
            <p:cNvCxnSpPr/>
            <p:nvPr/>
          </p:nvCxnSpPr>
          <p:spPr>
            <a:xfrm>
              <a:off x="6452818" y="5250730"/>
              <a:ext cx="1913642" cy="0"/>
            </a:xfrm>
            <a:prstGeom prst="line">
              <a:avLst/>
            </a:prstGeom>
            <a:noFill/>
            <a:ln algn="ctr" cap="flat" cmpd="sng" w="6350">
              <a:solidFill>
                <a:sysClr lastClr="FFFFFF" val="window">
                  <a:lumMod val="85000"/>
                </a:sysClr>
              </a:solidFill>
              <a:prstDash val="solid"/>
              <a:miter lim="800000"/>
            </a:ln>
            <a:effectLst/>
          </p:spPr>
        </p:cxnSp>
        <p:sp>
          <p:nvSpPr>
            <p:cNvPr id="155" name="TextBox 199"/>
            <p:cNvSpPr txBox="1"/>
            <p:nvPr/>
          </p:nvSpPr>
          <p:spPr>
            <a:xfrm>
              <a:off x="6474926" y="5327142"/>
              <a:ext cx="1869439" cy="1219199"/>
            </a:xfrm>
            <a:prstGeom prst="rect">
              <a:avLst/>
            </a:prstGeom>
            <a:noFill/>
          </p:spPr>
          <p:txBody>
            <a:bodyPr rtlCol="0" wrap="none">
              <a:spAutoFit/>
            </a:bodyPr>
            <a:lstStyle/>
            <a:p>
              <a:pPr algn="ctr">
                <a:lnSpc>
                  <a:spcPct val="150000"/>
                </a:lnSpc>
              </a:pPr>
              <a:r>
                <a:rPr altLang="en-US" lang="zh-CN" sz="1200">
                  <a:solidFill>
                    <a:schemeClr val="tx1">
                      <a:lumMod val="65000"/>
                      <a:lumOff val="35000"/>
                    </a:schemeClr>
                  </a:solidFill>
                  <a:latin charset="-122" pitchFamily="34" typeface="微软雅黑"/>
                  <a:ea charset="-122" pitchFamily="34" typeface="微软雅黑"/>
                  <a:sym charset="-122" pitchFamily="34" typeface="微软雅黑"/>
                </a:rPr>
                <a:t>在这里输入内容文</a:t>
              </a:r>
            </a:p>
            <a:p>
              <a:pPr algn="ctr">
                <a:lnSpc>
                  <a:spcPct val="150000"/>
                </a:lnSpc>
              </a:pPr>
              <a:r>
                <a:rPr altLang="en-US" lang="zh-CN" sz="1200">
                  <a:solidFill>
                    <a:schemeClr val="tx1">
                      <a:lumMod val="65000"/>
                      <a:lumOff val="35000"/>
                    </a:schemeClr>
                  </a:solidFill>
                  <a:latin charset="-122" pitchFamily="34" typeface="微软雅黑"/>
                  <a:ea charset="-122" pitchFamily="34" typeface="微软雅黑"/>
                  <a:sym charset="-122" pitchFamily="34" typeface="微软雅黑"/>
                </a:rPr>
                <a:t>本在这里输入内</a:t>
              </a:r>
            </a:p>
            <a:p>
              <a:pPr algn="ctr">
                <a:lnSpc>
                  <a:spcPct val="150000"/>
                </a:lnSpc>
              </a:pPr>
              <a:r>
                <a:rPr altLang="en-US" lang="zh-CN" sz="1200">
                  <a:solidFill>
                    <a:schemeClr val="tx1">
                      <a:lumMod val="65000"/>
                      <a:lumOff val="35000"/>
                    </a:schemeClr>
                  </a:solidFill>
                  <a:latin charset="-122" pitchFamily="34" typeface="微软雅黑"/>
                  <a:ea charset="-122" pitchFamily="34" typeface="微软雅黑"/>
                  <a:sym charset="-122" pitchFamily="34" typeface="微软雅黑"/>
                </a:rPr>
                <a:t>容文本。</a:t>
              </a:r>
            </a:p>
          </p:txBody>
        </p:sp>
      </p:grpSp>
      <p:graphicFrame>
        <p:nvGraphicFramePr>
          <p:cNvPr id="156" name="Chart 240"/>
          <p:cNvGraphicFramePr/>
          <p:nvPr>
            <p:extLst/>
          </p:nvPr>
        </p:nvGraphicFramePr>
        <p:xfrm>
          <a:off x="6667283" y="1316872"/>
          <a:ext cx="1723106" cy="1634350"/>
        </p:xfrm>
        <a:graphic>
          <a:graphicData uri="http://schemas.openxmlformats.org/drawingml/2006/chart">
            <c:chart xmlns:c="http://schemas.openxmlformats.org/drawingml/2006/chart" r:id="rId5"/>
          </a:graphicData>
        </a:graphic>
      </p:graphicFrame>
      <p:sp>
        <p:nvSpPr>
          <p:cNvPr id="157" name="Oval 301"/>
          <p:cNvSpPr/>
          <p:nvPr/>
        </p:nvSpPr>
        <p:spPr>
          <a:xfrm>
            <a:off x="7227136" y="1832346"/>
            <a:ext cx="603401" cy="603401"/>
          </a:xfrm>
          <a:prstGeom prst="ellipse">
            <a:avLst/>
          </a:prstGeom>
          <a:solidFill>
            <a:srgbClr val="44546A">
              <a:alpha val="5000"/>
            </a:srgbClr>
          </a:solidFill>
          <a:ln algn="ctr" cap="flat" cmpd="sng" w="12700">
            <a:noFill/>
            <a:prstDash val="solid"/>
            <a:miter lim="800000"/>
          </a:ln>
          <a:effectLst/>
        </p:spPr>
        <p:txBody>
          <a:bodyPr anchor="ctr" bIns="34290" lIns="68580" rIns="68580" rtlCol="0" tIns="34290"/>
          <a:lstStyle/>
          <a:p>
            <a:pPr algn="ctr" defTabSz="68580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mtClean="0" spc="0" strike="noStrike" sz="1400" u="none">
              <a:ln>
                <a:noFill/>
              </a:ln>
              <a:solidFill>
                <a:prstClr val="white"/>
              </a:solidFill>
              <a:effectLst/>
              <a:uLnTx/>
              <a:uFillTx/>
              <a:latin charset="-122" pitchFamily="34" typeface="微软雅黑"/>
              <a:ea charset="-122" pitchFamily="34" typeface="微软雅黑"/>
            </a:endParaRPr>
          </a:p>
        </p:txBody>
      </p:sp>
      <p:sp>
        <p:nvSpPr>
          <p:cNvPr id="158" name="TextBox 302"/>
          <p:cNvSpPr txBox="1"/>
          <p:nvPr/>
        </p:nvSpPr>
        <p:spPr>
          <a:xfrm>
            <a:off x="7258811" y="1960922"/>
            <a:ext cx="505460" cy="281940"/>
          </a:xfrm>
          <a:prstGeom prst="rect">
            <a:avLst/>
          </a:prstGeom>
          <a:noFill/>
        </p:spPr>
        <p:txBody>
          <a:bodyPr bIns="34290" lIns="68580" rIns="68580" rtlCol="0" tIns="34290" wrap="none">
            <a:spAutoFit/>
          </a:bodyPr>
          <a:lstStyle/>
          <a:p>
            <a:pPr defTabSz="685800"/>
            <a:r>
              <a:rPr lang="id-ID">
                <a:solidFill>
                  <a:srgbClr val="FF9700"/>
                </a:solidFill>
                <a:latin charset="-122" pitchFamily="34" typeface="微软雅黑"/>
                <a:ea charset="-122" pitchFamily="34" typeface="微软雅黑"/>
              </a:rPr>
              <a:t>69%</a:t>
            </a:r>
          </a:p>
        </p:txBody>
      </p:sp>
      <p:grpSp>
        <p:nvGrpSpPr>
          <p:cNvPr id="159" name="Group 303"/>
          <p:cNvGrpSpPr/>
          <p:nvPr/>
        </p:nvGrpSpPr>
        <p:grpSpPr>
          <a:xfrm>
            <a:off x="6811220" y="2994507"/>
            <a:ext cx="1435232" cy="1343065"/>
            <a:chOff x="9081627" y="4723978"/>
            <a:chExt cx="1913642" cy="1790752"/>
          </a:xfrm>
        </p:grpSpPr>
        <p:sp>
          <p:nvSpPr>
            <p:cNvPr id="160" name="TextBox 304"/>
            <p:cNvSpPr txBox="1"/>
            <p:nvPr/>
          </p:nvSpPr>
          <p:spPr>
            <a:xfrm>
              <a:off x="9442395" y="4723978"/>
              <a:ext cx="1192106" cy="406400"/>
            </a:xfrm>
            <a:prstGeom prst="rect">
              <a:avLst/>
            </a:prstGeom>
            <a:noFill/>
          </p:spPr>
          <p:txBody>
            <a:bodyPr rtlCol="0" wrap="none">
              <a:spAutoFit/>
            </a:bodyPr>
            <a:lstStyle/>
            <a:p>
              <a:pPr algn="ctr" defTabSz="685800" eaLnBrk="1" fontAlgn="auto" hangingPunct="1" indent="0" latinLnBrk="0" lvl="0" marL="0" marR="0">
                <a:lnSpc>
                  <a:spcPct val="100000"/>
                </a:lnSpc>
                <a:spcBef>
                  <a:spcPct val="0"/>
                </a:spcBef>
                <a:spcAft>
                  <a:spcPct val="0"/>
                </a:spcAft>
                <a:buClrTx/>
                <a:buSzTx/>
                <a:buFontTx/>
                <a:buNone/>
                <a:defRPr/>
              </a:pPr>
              <a:r>
                <a:rPr altLang="en-US" b="1" kern="0" lang="zh-CN" smtClean="0">
                  <a:solidFill>
                    <a:srgbClr val="FF9700"/>
                  </a:solidFill>
                  <a:latin charset="-122" pitchFamily="34" typeface="微软雅黑"/>
                  <a:ea charset="-122" pitchFamily="34" typeface="微软雅黑"/>
                </a:rPr>
                <a:t>标题文本</a:t>
              </a:r>
            </a:p>
          </p:txBody>
        </p:sp>
        <p:cxnSp>
          <p:nvCxnSpPr>
            <p:cNvPr id="161" name="Straight Connector 305"/>
            <p:cNvCxnSpPr/>
            <p:nvPr/>
          </p:nvCxnSpPr>
          <p:spPr>
            <a:xfrm>
              <a:off x="9081627" y="5250730"/>
              <a:ext cx="1913642" cy="0"/>
            </a:xfrm>
            <a:prstGeom prst="line">
              <a:avLst/>
            </a:prstGeom>
            <a:noFill/>
            <a:ln algn="ctr" cap="flat" cmpd="sng" w="6350">
              <a:solidFill>
                <a:sysClr lastClr="FFFFFF" val="window">
                  <a:lumMod val="85000"/>
                </a:sysClr>
              </a:solidFill>
              <a:prstDash val="solid"/>
              <a:miter lim="800000"/>
            </a:ln>
            <a:effectLst/>
          </p:spPr>
        </p:cxnSp>
        <p:sp>
          <p:nvSpPr>
            <p:cNvPr id="162" name="TextBox 306"/>
            <p:cNvSpPr txBox="1"/>
            <p:nvPr/>
          </p:nvSpPr>
          <p:spPr>
            <a:xfrm>
              <a:off x="9103736" y="5327142"/>
              <a:ext cx="1869439" cy="1219199"/>
            </a:xfrm>
            <a:prstGeom prst="rect">
              <a:avLst/>
            </a:prstGeom>
            <a:noFill/>
          </p:spPr>
          <p:txBody>
            <a:bodyPr rtlCol="0" wrap="none">
              <a:spAutoFit/>
            </a:bodyPr>
            <a:lstStyle/>
            <a:p>
              <a:pPr algn="ctr">
                <a:lnSpc>
                  <a:spcPct val="150000"/>
                </a:lnSpc>
              </a:pPr>
              <a:r>
                <a:rPr altLang="en-US" lang="zh-CN" sz="1200">
                  <a:solidFill>
                    <a:schemeClr val="tx1">
                      <a:lumMod val="65000"/>
                      <a:lumOff val="35000"/>
                    </a:schemeClr>
                  </a:solidFill>
                  <a:latin charset="-122" pitchFamily="34" typeface="微软雅黑"/>
                  <a:ea charset="-122" pitchFamily="34" typeface="微软雅黑"/>
                  <a:sym charset="-122" pitchFamily="34" typeface="微软雅黑"/>
                </a:rPr>
                <a:t>在这里输入内容文</a:t>
              </a:r>
            </a:p>
            <a:p>
              <a:pPr algn="ctr">
                <a:lnSpc>
                  <a:spcPct val="150000"/>
                </a:lnSpc>
              </a:pPr>
              <a:r>
                <a:rPr altLang="en-US" lang="zh-CN" sz="1200">
                  <a:solidFill>
                    <a:schemeClr val="tx1">
                      <a:lumMod val="65000"/>
                      <a:lumOff val="35000"/>
                    </a:schemeClr>
                  </a:solidFill>
                  <a:latin charset="-122" pitchFamily="34" typeface="微软雅黑"/>
                  <a:ea charset="-122" pitchFamily="34" typeface="微软雅黑"/>
                  <a:sym charset="-122" pitchFamily="34" typeface="微软雅黑"/>
                </a:rPr>
                <a:t>本在这里输入内</a:t>
              </a:r>
            </a:p>
            <a:p>
              <a:pPr algn="ctr">
                <a:lnSpc>
                  <a:spcPct val="150000"/>
                </a:lnSpc>
              </a:pPr>
              <a:r>
                <a:rPr altLang="en-US" lang="zh-CN" sz="1200">
                  <a:solidFill>
                    <a:schemeClr val="tx1">
                      <a:lumMod val="65000"/>
                      <a:lumOff val="35000"/>
                    </a:schemeClr>
                  </a:solidFill>
                  <a:latin charset="-122" pitchFamily="34" typeface="微软雅黑"/>
                  <a:ea charset="-122" pitchFamily="34" typeface="微软雅黑"/>
                  <a:sym charset="-122" pitchFamily="34" typeface="微软雅黑"/>
                </a:rPr>
                <a:t>容文本。</a:t>
              </a:r>
            </a:p>
          </p:txBody>
        </p:sp>
      </p:grpSp>
    </p:spTree>
    <p:extLst>
      <p:ext uri="{BB962C8B-B14F-4D97-AF65-F5344CB8AC3E}">
        <p14:creationId val="3418528674"/>
      </p:ext>
    </p:extLst>
  </p:cSld>
  <p:clrMapOvr>
    <a:masterClrMapping/>
  </p:clrMapOvr>
  <p:transition advTm="8000" spd="slow">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1" presetSubtype="1">
                                  <p:stCondLst>
                                    <p:cond delay="0"/>
                                  </p:stCondLst>
                                  <p:childTnLst>
                                    <p:set>
                                      <p:cBhvr>
                                        <p:cTn dur="1" fill="hold" id="6">
                                          <p:stCondLst>
                                            <p:cond delay="0"/>
                                          </p:stCondLst>
                                        </p:cTn>
                                        <p:tgtEl>
                                          <p:spTgt spid="73"/>
                                        </p:tgtEl>
                                        <p:attrNameLst>
                                          <p:attrName>style.visibility</p:attrName>
                                        </p:attrNameLst>
                                      </p:cBhvr>
                                      <p:to>
                                        <p:strVal val="visible"/>
                                      </p:to>
                                    </p:set>
                                    <p:animEffect filter="wheel(1)" transition="in">
                                      <p:cBhvr>
                                        <p:cTn dur="1500" id="7"/>
                                        <p:tgtEl>
                                          <p:spTgt spid="73"/>
                                        </p:tgtEl>
                                      </p:cBhvr>
                                    </p:animEffect>
                                  </p:childTnLst>
                                </p:cTn>
                              </p:par>
                            </p:childTnLst>
                          </p:cTn>
                        </p:par>
                        <p:par>
                          <p:cTn fill="hold" id="8" nodeType="afterGroup">
                            <p:stCondLst>
                              <p:cond delay="1500"/>
                            </p:stCondLst>
                            <p:childTnLst>
                              <p:par>
                                <p:cTn fill="hold" grpId="0" id="9" nodeType="afterEffect" presetClass="entr" presetID="53" presetSubtype="0">
                                  <p:stCondLst>
                                    <p:cond delay="0"/>
                                  </p:stCondLst>
                                  <p:childTnLst>
                                    <p:set>
                                      <p:cBhvr>
                                        <p:cTn dur="1" fill="hold" id="10">
                                          <p:stCondLst>
                                            <p:cond delay="0"/>
                                          </p:stCondLst>
                                        </p:cTn>
                                        <p:tgtEl>
                                          <p:spTgt spid="74"/>
                                        </p:tgtEl>
                                        <p:attrNameLst>
                                          <p:attrName>style.visibility</p:attrName>
                                        </p:attrNameLst>
                                      </p:cBhvr>
                                      <p:to>
                                        <p:strVal val="visible"/>
                                      </p:to>
                                    </p:set>
                                    <p:anim calcmode="lin" valueType="num">
                                      <p:cBhvr>
                                        <p:cTn dur="500" fill="hold" id="11"/>
                                        <p:tgtEl>
                                          <p:spTgt spid="74"/>
                                        </p:tgtEl>
                                        <p:attrNameLst>
                                          <p:attrName>ppt_w</p:attrName>
                                        </p:attrNameLst>
                                      </p:cBhvr>
                                      <p:tavLst>
                                        <p:tav tm="0">
                                          <p:val>
                                            <p:fltVal val="0"/>
                                          </p:val>
                                        </p:tav>
                                        <p:tav tm="100000">
                                          <p:val>
                                            <p:strVal val="#ppt_w"/>
                                          </p:val>
                                        </p:tav>
                                      </p:tavLst>
                                    </p:anim>
                                    <p:anim calcmode="lin" valueType="num">
                                      <p:cBhvr>
                                        <p:cTn dur="500" fill="hold" id="12"/>
                                        <p:tgtEl>
                                          <p:spTgt spid="74"/>
                                        </p:tgtEl>
                                        <p:attrNameLst>
                                          <p:attrName>ppt_h</p:attrName>
                                        </p:attrNameLst>
                                      </p:cBhvr>
                                      <p:tavLst>
                                        <p:tav tm="0">
                                          <p:val>
                                            <p:fltVal val="0"/>
                                          </p:val>
                                        </p:tav>
                                        <p:tav tm="100000">
                                          <p:val>
                                            <p:strVal val="#ppt_h"/>
                                          </p:val>
                                        </p:tav>
                                      </p:tavLst>
                                    </p:anim>
                                    <p:animEffect filter="fade" transition="in">
                                      <p:cBhvr>
                                        <p:cTn dur="500" id="13"/>
                                        <p:tgtEl>
                                          <p:spTgt spid="74"/>
                                        </p:tgtEl>
                                      </p:cBhvr>
                                    </p:animEffect>
                                  </p:childTnLst>
                                </p:cTn>
                              </p:par>
                            </p:childTnLst>
                          </p:cTn>
                        </p:par>
                        <p:par>
                          <p:cTn fill="hold" id="14" nodeType="afterGroup">
                            <p:stCondLst>
                              <p:cond delay="2000"/>
                            </p:stCondLst>
                            <p:childTnLst>
                              <p:par>
                                <p:cTn fill="hold" grpId="0" id="15" nodeType="afterEffect" presetClass="entr" presetID="10" presetSubtype="0">
                                  <p:stCondLst>
                                    <p:cond delay="0"/>
                                  </p:stCondLst>
                                  <p:childTnLst>
                                    <p:set>
                                      <p:cBhvr>
                                        <p:cTn dur="1" fill="hold" id="16">
                                          <p:stCondLst>
                                            <p:cond delay="0"/>
                                          </p:stCondLst>
                                        </p:cTn>
                                        <p:tgtEl>
                                          <p:spTgt spid="75"/>
                                        </p:tgtEl>
                                        <p:attrNameLst>
                                          <p:attrName>style.visibility</p:attrName>
                                        </p:attrNameLst>
                                      </p:cBhvr>
                                      <p:to>
                                        <p:strVal val="visible"/>
                                      </p:to>
                                    </p:set>
                                    <p:animEffect filter="fade" transition="in">
                                      <p:cBhvr>
                                        <p:cTn dur="500" id="17"/>
                                        <p:tgtEl>
                                          <p:spTgt spid="75"/>
                                        </p:tgtEl>
                                      </p:cBhvr>
                                    </p:animEffect>
                                  </p:childTnLst>
                                </p:cTn>
                              </p:par>
                            </p:childTnLst>
                          </p:cTn>
                        </p:par>
                        <p:par>
                          <p:cTn fill="hold" id="18" nodeType="afterGroup">
                            <p:stCondLst>
                              <p:cond delay="2500"/>
                            </p:stCondLst>
                            <p:childTnLst>
                              <p:par>
                                <p:cTn fill="hold" id="19" nodeType="afterEffect" presetClass="entr" presetID="42" presetSubtype="0">
                                  <p:stCondLst>
                                    <p:cond delay="0"/>
                                  </p:stCondLst>
                                  <p:childTnLst>
                                    <p:set>
                                      <p:cBhvr>
                                        <p:cTn dur="1" fill="hold" id="20">
                                          <p:stCondLst>
                                            <p:cond delay="0"/>
                                          </p:stCondLst>
                                        </p:cTn>
                                        <p:tgtEl>
                                          <p:spTgt spid="76"/>
                                        </p:tgtEl>
                                        <p:attrNameLst>
                                          <p:attrName>style.visibility</p:attrName>
                                        </p:attrNameLst>
                                      </p:cBhvr>
                                      <p:to>
                                        <p:strVal val="visible"/>
                                      </p:to>
                                    </p:set>
                                    <p:animEffect filter="fade" transition="in">
                                      <p:cBhvr>
                                        <p:cTn dur="1000" id="21"/>
                                        <p:tgtEl>
                                          <p:spTgt spid="76"/>
                                        </p:tgtEl>
                                      </p:cBhvr>
                                    </p:animEffect>
                                    <p:anim calcmode="lin" valueType="num">
                                      <p:cBhvr>
                                        <p:cTn dur="1000" fill="hold" id="22"/>
                                        <p:tgtEl>
                                          <p:spTgt spid="76"/>
                                        </p:tgtEl>
                                        <p:attrNameLst>
                                          <p:attrName>ppt_x</p:attrName>
                                        </p:attrNameLst>
                                      </p:cBhvr>
                                      <p:tavLst>
                                        <p:tav tm="0">
                                          <p:val>
                                            <p:strVal val="#ppt_x"/>
                                          </p:val>
                                        </p:tav>
                                        <p:tav tm="100000">
                                          <p:val>
                                            <p:strVal val="#ppt_x"/>
                                          </p:val>
                                        </p:tav>
                                      </p:tavLst>
                                    </p:anim>
                                    <p:anim calcmode="lin" valueType="num">
                                      <p:cBhvr>
                                        <p:cTn dur="1000" fill="hold" id="23"/>
                                        <p:tgtEl>
                                          <p:spTgt spid="76"/>
                                        </p:tgtEl>
                                        <p:attrNameLst>
                                          <p:attrName>ppt_y</p:attrName>
                                        </p:attrNameLst>
                                      </p:cBhvr>
                                      <p:tavLst>
                                        <p:tav tm="0">
                                          <p:val>
                                            <p:strVal val="#ppt_y+.1"/>
                                          </p:val>
                                        </p:tav>
                                        <p:tav tm="100000">
                                          <p:val>
                                            <p:strVal val="#ppt_y"/>
                                          </p:val>
                                        </p:tav>
                                      </p:tavLst>
                                    </p:anim>
                                  </p:childTnLst>
                                </p:cTn>
                              </p:par>
                            </p:childTnLst>
                          </p:cTn>
                        </p:par>
                        <p:par>
                          <p:cTn fill="hold" id="24" nodeType="afterGroup">
                            <p:stCondLst>
                              <p:cond delay="3500"/>
                            </p:stCondLst>
                            <p:childTnLst>
                              <p:par>
                                <p:cTn fill="hold" grpId="0" id="25" nodeType="afterEffect" presetClass="entr" presetID="21" presetSubtype="1">
                                  <p:stCondLst>
                                    <p:cond delay="0"/>
                                  </p:stCondLst>
                                  <p:childTnLst>
                                    <p:set>
                                      <p:cBhvr>
                                        <p:cTn dur="1" fill="hold" id="26">
                                          <p:stCondLst>
                                            <p:cond delay="0"/>
                                          </p:stCondLst>
                                        </p:cTn>
                                        <p:tgtEl>
                                          <p:spTgt spid="142"/>
                                        </p:tgtEl>
                                        <p:attrNameLst>
                                          <p:attrName>style.visibility</p:attrName>
                                        </p:attrNameLst>
                                      </p:cBhvr>
                                      <p:to>
                                        <p:strVal val="visible"/>
                                      </p:to>
                                    </p:set>
                                    <p:animEffect filter="wheel(1)" transition="in">
                                      <p:cBhvr>
                                        <p:cTn dur="1500" id="27"/>
                                        <p:tgtEl>
                                          <p:spTgt spid="142"/>
                                        </p:tgtEl>
                                      </p:cBhvr>
                                    </p:animEffect>
                                  </p:childTnLst>
                                </p:cTn>
                              </p:par>
                            </p:childTnLst>
                          </p:cTn>
                        </p:par>
                        <p:par>
                          <p:cTn fill="hold" id="28" nodeType="afterGroup">
                            <p:stCondLst>
                              <p:cond delay="5000"/>
                            </p:stCondLst>
                            <p:childTnLst>
                              <p:par>
                                <p:cTn fill="hold" grpId="0" id="29" nodeType="afterEffect" presetClass="entr" presetID="53" presetSubtype="0">
                                  <p:stCondLst>
                                    <p:cond delay="0"/>
                                  </p:stCondLst>
                                  <p:childTnLst>
                                    <p:set>
                                      <p:cBhvr>
                                        <p:cTn dur="1" fill="hold" id="30">
                                          <p:stCondLst>
                                            <p:cond delay="0"/>
                                          </p:stCondLst>
                                        </p:cTn>
                                        <p:tgtEl>
                                          <p:spTgt spid="143"/>
                                        </p:tgtEl>
                                        <p:attrNameLst>
                                          <p:attrName>style.visibility</p:attrName>
                                        </p:attrNameLst>
                                      </p:cBhvr>
                                      <p:to>
                                        <p:strVal val="visible"/>
                                      </p:to>
                                    </p:set>
                                    <p:anim calcmode="lin" valueType="num">
                                      <p:cBhvr>
                                        <p:cTn dur="500" fill="hold" id="31"/>
                                        <p:tgtEl>
                                          <p:spTgt spid="143"/>
                                        </p:tgtEl>
                                        <p:attrNameLst>
                                          <p:attrName>ppt_w</p:attrName>
                                        </p:attrNameLst>
                                      </p:cBhvr>
                                      <p:tavLst>
                                        <p:tav tm="0">
                                          <p:val>
                                            <p:fltVal val="0"/>
                                          </p:val>
                                        </p:tav>
                                        <p:tav tm="100000">
                                          <p:val>
                                            <p:strVal val="#ppt_w"/>
                                          </p:val>
                                        </p:tav>
                                      </p:tavLst>
                                    </p:anim>
                                    <p:anim calcmode="lin" valueType="num">
                                      <p:cBhvr>
                                        <p:cTn dur="500" fill="hold" id="32"/>
                                        <p:tgtEl>
                                          <p:spTgt spid="143"/>
                                        </p:tgtEl>
                                        <p:attrNameLst>
                                          <p:attrName>ppt_h</p:attrName>
                                        </p:attrNameLst>
                                      </p:cBhvr>
                                      <p:tavLst>
                                        <p:tav tm="0">
                                          <p:val>
                                            <p:fltVal val="0"/>
                                          </p:val>
                                        </p:tav>
                                        <p:tav tm="100000">
                                          <p:val>
                                            <p:strVal val="#ppt_h"/>
                                          </p:val>
                                        </p:tav>
                                      </p:tavLst>
                                    </p:anim>
                                    <p:animEffect filter="fade" transition="in">
                                      <p:cBhvr>
                                        <p:cTn dur="500" id="33"/>
                                        <p:tgtEl>
                                          <p:spTgt spid="143"/>
                                        </p:tgtEl>
                                      </p:cBhvr>
                                    </p:animEffect>
                                  </p:childTnLst>
                                </p:cTn>
                              </p:par>
                            </p:childTnLst>
                          </p:cTn>
                        </p:par>
                        <p:par>
                          <p:cTn fill="hold" id="34" nodeType="afterGroup">
                            <p:stCondLst>
                              <p:cond delay="5500"/>
                            </p:stCondLst>
                            <p:childTnLst>
                              <p:par>
                                <p:cTn fill="hold" grpId="0" id="35" nodeType="afterEffect" presetClass="entr" presetID="10" presetSubtype="0">
                                  <p:stCondLst>
                                    <p:cond delay="0"/>
                                  </p:stCondLst>
                                  <p:childTnLst>
                                    <p:set>
                                      <p:cBhvr>
                                        <p:cTn dur="1" fill="hold" id="36">
                                          <p:stCondLst>
                                            <p:cond delay="0"/>
                                          </p:stCondLst>
                                        </p:cTn>
                                        <p:tgtEl>
                                          <p:spTgt spid="144"/>
                                        </p:tgtEl>
                                        <p:attrNameLst>
                                          <p:attrName>style.visibility</p:attrName>
                                        </p:attrNameLst>
                                      </p:cBhvr>
                                      <p:to>
                                        <p:strVal val="visible"/>
                                      </p:to>
                                    </p:set>
                                    <p:animEffect filter="fade" transition="in">
                                      <p:cBhvr>
                                        <p:cTn dur="500" id="37"/>
                                        <p:tgtEl>
                                          <p:spTgt spid="144"/>
                                        </p:tgtEl>
                                      </p:cBhvr>
                                    </p:animEffect>
                                  </p:childTnLst>
                                </p:cTn>
                              </p:par>
                            </p:childTnLst>
                          </p:cTn>
                        </p:par>
                        <p:par>
                          <p:cTn fill="hold" id="38" nodeType="afterGroup">
                            <p:stCondLst>
                              <p:cond delay="6000"/>
                            </p:stCondLst>
                            <p:childTnLst>
                              <p:par>
                                <p:cTn fill="hold" id="39" nodeType="afterEffect" presetClass="entr" presetID="42" presetSubtype="0">
                                  <p:stCondLst>
                                    <p:cond delay="0"/>
                                  </p:stCondLst>
                                  <p:childTnLst>
                                    <p:set>
                                      <p:cBhvr>
                                        <p:cTn dur="1" fill="hold" id="40">
                                          <p:stCondLst>
                                            <p:cond delay="0"/>
                                          </p:stCondLst>
                                        </p:cTn>
                                        <p:tgtEl>
                                          <p:spTgt spid="145"/>
                                        </p:tgtEl>
                                        <p:attrNameLst>
                                          <p:attrName>style.visibility</p:attrName>
                                        </p:attrNameLst>
                                      </p:cBhvr>
                                      <p:to>
                                        <p:strVal val="visible"/>
                                      </p:to>
                                    </p:set>
                                    <p:animEffect filter="fade" transition="in">
                                      <p:cBhvr>
                                        <p:cTn dur="1000" id="41"/>
                                        <p:tgtEl>
                                          <p:spTgt spid="145"/>
                                        </p:tgtEl>
                                      </p:cBhvr>
                                    </p:animEffect>
                                    <p:anim calcmode="lin" valueType="num">
                                      <p:cBhvr>
                                        <p:cTn dur="1000" fill="hold" id="42"/>
                                        <p:tgtEl>
                                          <p:spTgt spid="145"/>
                                        </p:tgtEl>
                                        <p:attrNameLst>
                                          <p:attrName>ppt_x</p:attrName>
                                        </p:attrNameLst>
                                      </p:cBhvr>
                                      <p:tavLst>
                                        <p:tav tm="0">
                                          <p:val>
                                            <p:strVal val="#ppt_x"/>
                                          </p:val>
                                        </p:tav>
                                        <p:tav tm="100000">
                                          <p:val>
                                            <p:strVal val="#ppt_x"/>
                                          </p:val>
                                        </p:tav>
                                      </p:tavLst>
                                    </p:anim>
                                    <p:anim calcmode="lin" valueType="num">
                                      <p:cBhvr>
                                        <p:cTn dur="1000" fill="hold" id="43"/>
                                        <p:tgtEl>
                                          <p:spTgt spid="145"/>
                                        </p:tgtEl>
                                        <p:attrNameLst>
                                          <p:attrName>ppt_y</p:attrName>
                                        </p:attrNameLst>
                                      </p:cBhvr>
                                      <p:tavLst>
                                        <p:tav tm="0">
                                          <p:val>
                                            <p:strVal val="#ppt_y+.1"/>
                                          </p:val>
                                        </p:tav>
                                        <p:tav tm="100000">
                                          <p:val>
                                            <p:strVal val="#ppt_y"/>
                                          </p:val>
                                        </p:tav>
                                      </p:tavLst>
                                    </p:anim>
                                  </p:childTnLst>
                                </p:cTn>
                              </p:par>
                            </p:childTnLst>
                          </p:cTn>
                        </p:par>
                        <p:par>
                          <p:cTn fill="hold" id="44" nodeType="afterGroup">
                            <p:stCondLst>
                              <p:cond delay="7000"/>
                            </p:stCondLst>
                            <p:childTnLst>
                              <p:par>
                                <p:cTn fill="hold" grpId="0" id="45" nodeType="afterEffect" presetClass="entr" presetID="21" presetSubtype="1">
                                  <p:stCondLst>
                                    <p:cond delay="0"/>
                                  </p:stCondLst>
                                  <p:childTnLst>
                                    <p:set>
                                      <p:cBhvr>
                                        <p:cTn dur="1" fill="hold" id="46">
                                          <p:stCondLst>
                                            <p:cond delay="0"/>
                                          </p:stCondLst>
                                        </p:cTn>
                                        <p:tgtEl>
                                          <p:spTgt spid="149"/>
                                        </p:tgtEl>
                                        <p:attrNameLst>
                                          <p:attrName>style.visibility</p:attrName>
                                        </p:attrNameLst>
                                      </p:cBhvr>
                                      <p:to>
                                        <p:strVal val="visible"/>
                                      </p:to>
                                    </p:set>
                                    <p:animEffect filter="wheel(1)" transition="in">
                                      <p:cBhvr>
                                        <p:cTn dur="1500" id="47"/>
                                        <p:tgtEl>
                                          <p:spTgt spid="149"/>
                                        </p:tgtEl>
                                      </p:cBhvr>
                                    </p:animEffect>
                                  </p:childTnLst>
                                </p:cTn>
                              </p:par>
                            </p:childTnLst>
                          </p:cTn>
                        </p:par>
                        <p:par>
                          <p:cTn fill="hold" id="48" nodeType="afterGroup">
                            <p:stCondLst>
                              <p:cond delay="8500"/>
                            </p:stCondLst>
                            <p:childTnLst>
                              <p:par>
                                <p:cTn fill="hold" grpId="0" id="49" nodeType="afterEffect" presetClass="entr" presetID="53" presetSubtype="0">
                                  <p:stCondLst>
                                    <p:cond delay="0"/>
                                  </p:stCondLst>
                                  <p:childTnLst>
                                    <p:set>
                                      <p:cBhvr>
                                        <p:cTn dur="1" fill="hold" id="50">
                                          <p:stCondLst>
                                            <p:cond delay="0"/>
                                          </p:stCondLst>
                                        </p:cTn>
                                        <p:tgtEl>
                                          <p:spTgt spid="150"/>
                                        </p:tgtEl>
                                        <p:attrNameLst>
                                          <p:attrName>style.visibility</p:attrName>
                                        </p:attrNameLst>
                                      </p:cBhvr>
                                      <p:to>
                                        <p:strVal val="visible"/>
                                      </p:to>
                                    </p:set>
                                    <p:anim calcmode="lin" valueType="num">
                                      <p:cBhvr>
                                        <p:cTn dur="500" fill="hold" id="51"/>
                                        <p:tgtEl>
                                          <p:spTgt spid="150"/>
                                        </p:tgtEl>
                                        <p:attrNameLst>
                                          <p:attrName>ppt_w</p:attrName>
                                        </p:attrNameLst>
                                      </p:cBhvr>
                                      <p:tavLst>
                                        <p:tav tm="0">
                                          <p:val>
                                            <p:fltVal val="0"/>
                                          </p:val>
                                        </p:tav>
                                        <p:tav tm="100000">
                                          <p:val>
                                            <p:strVal val="#ppt_w"/>
                                          </p:val>
                                        </p:tav>
                                      </p:tavLst>
                                    </p:anim>
                                    <p:anim calcmode="lin" valueType="num">
                                      <p:cBhvr>
                                        <p:cTn dur="500" fill="hold" id="52"/>
                                        <p:tgtEl>
                                          <p:spTgt spid="150"/>
                                        </p:tgtEl>
                                        <p:attrNameLst>
                                          <p:attrName>ppt_h</p:attrName>
                                        </p:attrNameLst>
                                      </p:cBhvr>
                                      <p:tavLst>
                                        <p:tav tm="0">
                                          <p:val>
                                            <p:fltVal val="0"/>
                                          </p:val>
                                        </p:tav>
                                        <p:tav tm="100000">
                                          <p:val>
                                            <p:strVal val="#ppt_h"/>
                                          </p:val>
                                        </p:tav>
                                      </p:tavLst>
                                    </p:anim>
                                    <p:animEffect filter="fade" transition="in">
                                      <p:cBhvr>
                                        <p:cTn dur="500" id="53"/>
                                        <p:tgtEl>
                                          <p:spTgt spid="150"/>
                                        </p:tgtEl>
                                      </p:cBhvr>
                                    </p:animEffect>
                                  </p:childTnLst>
                                </p:cTn>
                              </p:par>
                            </p:childTnLst>
                          </p:cTn>
                        </p:par>
                        <p:par>
                          <p:cTn fill="hold" id="54" nodeType="afterGroup">
                            <p:stCondLst>
                              <p:cond delay="9000"/>
                            </p:stCondLst>
                            <p:childTnLst>
                              <p:par>
                                <p:cTn fill="hold" grpId="0" id="55" nodeType="afterEffect" presetClass="entr" presetID="10" presetSubtype="0">
                                  <p:stCondLst>
                                    <p:cond delay="0"/>
                                  </p:stCondLst>
                                  <p:childTnLst>
                                    <p:set>
                                      <p:cBhvr>
                                        <p:cTn dur="1" fill="hold" id="56">
                                          <p:stCondLst>
                                            <p:cond delay="0"/>
                                          </p:stCondLst>
                                        </p:cTn>
                                        <p:tgtEl>
                                          <p:spTgt spid="151"/>
                                        </p:tgtEl>
                                        <p:attrNameLst>
                                          <p:attrName>style.visibility</p:attrName>
                                        </p:attrNameLst>
                                      </p:cBhvr>
                                      <p:to>
                                        <p:strVal val="visible"/>
                                      </p:to>
                                    </p:set>
                                    <p:animEffect filter="fade" transition="in">
                                      <p:cBhvr>
                                        <p:cTn dur="500" id="57"/>
                                        <p:tgtEl>
                                          <p:spTgt spid="151"/>
                                        </p:tgtEl>
                                      </p:cBhvr>
                                    </p:animEffect>
                                  </p:childTnLst>
                                </p:cTn>
                              </p:par>
                            </p:childTnLst>
                          </p:cTn>
                        </p:par>
                        <p:par>
                          <p:cTn fill="hold" id="58" nodeType="afterGroup">
                            <p:stCondLst>
                              <p:cond delay="9500"/>
                            </p:stCondLst>
                            <p:childTnLst>
                              <p:par>
                                <p:cTn fill="hold" id="59" nodeType="afterEffect" presetClass="entr" presetID="42" presetSubtype="0">
                                  <p:stCondLst>
                                    <p:cond delay="0"/>
                                  </p:stCondLst>
                                  <p:childTnLst>
                                    <p:set>
                                      <p:cBhvr>
                                        <p:cTn dur="1" fill="hold" id="60">
                                          <p:stCondLst>
                                            <p:cond delay="0"/>
                                          </p:stCondLst>
                                        </p:cTn>
                                        <p:tgtEl>
                                          <p:spTgt spid="152"/>
                                        </p:tgtEl>
                                        <p:attrNameLst>
                                          <p:attrName>style.visibility</p:attrName>
                                        </p:attrNameLst>
                                      </p:cBhvr>
                                      <p:to>
                                        <p:strVal val="visible"/>
                                      </p:to>
                                    </p:set>
                                    <p:animEffect filter="fade" transition="in">
                                      <p:cBhvr>
                                        <p:cTn dur="1000" id="61"/>
                                        <p:tgtEl>
                                          <p:spTgt spid="152"/>
                                        </p:tgtEl>
                                      </p:cBhvr>
                                    </p:animEffect>
                                    <p:anim calcmode="lin" valueType="num">
                                      <p:cBhvr>
                                        <p:cTn dur="1000" fill="hold" id="62"/>
                                        <p:tgtEl>
                                          <p:spTgt spid="152"/>
                                        </p:tgtEl>
                                        <p:attrNameLst>
                                          <p:attrName>ppt_x</p:attrName>
                                        </p:attrNameLst>
                                      </p:cBhvr>
                                      <p:tavLst>
                                        <p:tav tm="0">
                                          <p:val>
                                            <p:strVal val="#ppt_x"/>
                                          </p:val>
                                        </p:tav>
                                        <p:tav tm="100000">
                                          <p:val>
                                            <p:strVal val="#ppt_x"/>
                                          </p:val>
                                        </p:tav>
                                      </p:tavLst>
                                    </p:anim>
                                    <p:anim calcmode="lin" valueType="num">
                                      <p:cBhvr>
                                        <p:cTn dur="1000" fill="hold" id="63"/>
                                        <p:tgtEl>
                                          <p:spTgt spid="152"/>
                                        </p:tgtEl>
                                        <p:attrNameLst>
                                          <p:attrName>ppt_y</p:attrName>
                                        </p:attrNameLst>
                                      </p:cBhvr>
                                      <p:tavLst>
                                        <p:tav tm="0">
                                          <p:val>
                                            <p:strVal val="#ppt_y+.1"/>
                                          </p:val>
                                        </p:tav>
                                        <p:tav tm="100000">
                                          <p:val>
                                            <p:strVal val="#ppt_y"/>
                                          </p:val>
                                        </p:tav>
                                      </p:tavLst>
                                    </p:anim>
                                  </p:childTnLst>
                                </p:cTn>
                              </p:par>
                            </p:childTnLst>
                          </p:cTn>
                        </p:par>
                        <p:par>
                          <p:cTn fill="hold" id="64" nodeType="afterGroup">
                            <p:stCondLst>
                              <p:cond delay="10500"/>
                            </p:stCondLst>
                            <p:childTnLst>
                              <p:par>
                                <p:cTn fill="hold" grpId="0" id="65" nodeType="afterEffect" presetClass="entr" presetID="21" presetSubtype="1">
                                  <p:stCondLst>
                                    <p:cond delay="0"/>
                                  </p:stCondLst>
                                  <p:childTnLst>
                                    <p:set>
                                      <p:cBhvr>
                                        <p:cTn dur="1" fill="hold" id="66">
                                          <p:stCondLst>
                                            <p:cond delay="0"/>
                                          </p:stCondLst>
                                        </p:cTn>
                                        <p:tgtEl>
                                          <p:spTgt spid="156"/>
                                        </p:tgtEl>
                                        <p:attrNameLst>
                                          <p:attrName>style.visibility</p:attrName>
                                        </p:attrNameLst>
                                      </p:cBhvr>
                                      <p:to>
                                        <p:strVal val="visible"/>
                                      </p:to>
                                    </p:set>
                                    <p:animEffect filter="wheel(1)" transition="in">
                                      <p:cBhvr>
                                        <p:cTn dur="1500" id="67"/>
                                        <p:tgtEl>
                                          <p:spTgt spid="156"/>
                                        </p:tgtEl>
                                      </p:cBhvr>
                                    </p:animEffect>
                                  </p:childTnLst>
                                </p:cTn>
                              </p:par>
                            </p:childTnLst>
                          </p:cTn>
                        </p:par>
                        <p:par>
                          <p:cTn fill="hold" id="68" nodeType="afterGroup">
                            <p:stCondLst>
                              <p:cond delay="12000"/>
                            </p:stCondLst>
                            <p:childTnLst>
                              <p:par>
                                <p:cTn fill="hold" grpId="0" id="69" nodeType="afterEffect" presetClass="entr" presetID="53" presetSubtype="0">
                                  <p:stCondLst>
                                    <p:cond delay="0"/>
                                  </p:stCondLst>
                                  <p:childTnLst>
                                    <p:set>
                                      <p:cBhvr>
                                        <p:cTn dur="1" fill="hold" id="70">
                                          <p:stCondLst>
                                            <p:cond delay="0"/>
                                          </p:stCondLst>
                                        </p:cTn>
                                        <p:tgtEl>
                                          <p:spTgt spid="157"/>
                                        </p:tgtEl>
                                        <p:attrNameLst>
                                          <p:attrName>style.visibility</p:attrName>
                                        </p:attrNameLst>
                                      </p:cBhvr>
                                      <p:to>
                                        <p:strVal val="visible"/>
                                      </p:to>
                                    </p:set>
                                    <p:anim calcmode="lin" valueType="num">
                                      <p:cBhvr>
                                        <p:cTn dur="500" fill="hold" id="71"/>
                                        <p:tgtEl>
                                          <p:spTgt spid="157"/>
                                        </p:tgtEl>
                                        <p:attrNameLst>
                                          <p:attrName>ppt_w</p:attrName>
                                        </p:attrNameLst>
                                      </p:cBhvr>
                                      <p:tavLst>
                                        <p:tav tm="0">
                                          <p:val>
                                            <p:fltVal val="0"/>
                                          </p:val>
                                        </p:tav>
                                        <p:tav tm="100000">
                                          <p:val>
                                            <p:strVal val="#ppt_w"/>
                                          </p:val>
                                        </p:tav>
                                      </p:tavLst>
                                    </p:anim>
                                    <p:anim calcmode="lin" valueType="num">
                                      <p:cBhvr>
                                        <p:cTn dur="500" fill="hold" id="72"/>
                                        <p:tgtEl>
                                          <p:spTgt spid="157"/>
                                        </p:tgtEl>
                                        <p:attrNameLst>
                                          <p:attrName>ppt_h</p:attrName>
                                        </p:attrNameLst>
                                      </p:cBhvr>
                                      <p:tavLst>
                                        <p:tav tm="0">
                                          <p:val>
                                            <p:fltVal val="0"/>
                                          </p:val>
                                        </p:tav>
                                        <p:tav tm="100000">
                                          <p:val>
                                            <p:strVal val="#ppt_h"/>
                                          </p:val>
                                        </p:tav>
                                      </p:tavLst>
                                    </p:anim>
                                    <p:animEffect filter="fade" transition="in">
                                      <p:cBhvr>
                                        <p:cTn dur="500" id="73"/>
                                        <p:tgtEl>
                                          <p:spTgt spid="157"/>
                                        </p:tgtEl>
                                      </p:cBhvr>
                                    </p:animEffect>
                                  </p:childTnLst>
                                </p:cTn>
                              </p:par>
                            </p:childTnLst>
                          </p:cTn>
                        </p:par>
                        <p:par>
                          <p:cTn fill="hold" id="74" nodeType="afterGroup">
                            <p:stCondLst>
                              <p:cond delay="12500"/>
                            </p:stCondLst>
                            <p:childTnLst>
                              <p:par>
                                <p:cTn fill="hold" grpId="0" id="75" nodeType="afterEffect" presetClass="entr" presetID="10" presetSubtype="0">
                                  <p:stCondLst>
                                    <p:cond delay="0"/>
                                  </p:stCondLst>
                                  <p:childTnLst>
                                    <p:set>
                                      <p:cBhvr>
                                        <p:cTn dur="1" fill="hold" id="76">
                                          <p:stCondLst>
                                            <p:cond delay="0"/>
                                          </p:stCondLst>
                                        </p:cTn>
                                        <p:tgtEl>
                                          <p:spTgt spid="158"/>
                                        </p:tgtEl>
                                        <p:attrNameLst>
                                          <p:attrName>style.visibility</p:attrName>
                                        </p:attrNameLst>
                                      </p:cBhvr>
                                      <p:to>
                                        <p:strVal val="visible"/>
                                      </p:to>
                                    </p:set>
                                    <p:animEffect filter="fade" transition="in">
                                      <p:cBhvr>
                                        <p:cTn dur="500" id="77"/>
                                        <p:tgtEl>
                                          <p:spTgt spid="158"/>
                                        </p:tgtEl>
                                      </p:cBhvr>
                                    </p:animEffect>
                                  </p:childTnLst>
                                </p:cTn>
                              </p:par>
                            </p:childTnLst>
                          </p:cTn>
                        </p:par>
                        <p:par>
                          <p:cTn fill="hold" id="78" nodeType="afterGroup">
                            <p:stCondLst>
                              <p:cond delay="13000"/>
                            </p:stCondLst>
                            <p:childTnLst>
                              <p:par>
                                <p:cTn fill="hold" id="79" nodeType="afterEffect" presetClass="entr" presetID="42" presetSubtype="0">
                                  <p:stCondLst>
                                    <p:cond delay="0"/>
                                  </p:stCondLst>
                                  <p:childTnLst>
                                    <p:set>
                                      <p:cBhvr>
                                        <p:cTn dur="1" fill="hold" id="80">
                                          <p:stCondLst>
                                            <p:cond delay="0"/>
                                          </p:stCondLst>
                                        </p:cTn>
                                        <p:tgtEl>
                                          <p:spTgt spid="159"/>
                                        </p:tgtEl>
                                        <p:attrNameLst>
                                          <p:attrName>style.visibility</p:attrName>
                                        </p:attrNameLst>
                                      </p:cBhvr>
                                      <p:to>
                                        <p:strVal val="visible"/>
                                      </p:to>
                                    </p:set>
                                    <p:animEffect filter="fade" transition="in">
                                      <p:cBhvr>
                                        <p:cTn dur="1000" id="81"/>
                                        <p:tgtEl>
                                          <p:spTgt spid="159"/>
                                        </p:tgtEl>
                                      </p:cBhvr>
                                    </p:animEffect>
                                    <p:anim calcmode="lin" valueType="num">
                                      <p:cBhvr>
                                        <p:cTn dur="1000" fill="hold" id="82"/>
                                        <p:tgtEl>
                                          <p:spTgt spid="159"/>
                                        </p:tgtEl>
                                        <p:attrNameLst>
                                          <p:attrName>ppt_x</p:attrName>
                                        </p:attrNameLst>
                                      </p:cBhvr>
                                      <p:tavLst>
                                        <p:tav tm="0">
                                          <p:val>
                                            <p:strVal val="#ppt_x"/>
                                          </p:val>
                                        </p:tav>
                                        <p:tav tm="100000">
                                          <p:val>
                                            <p:strVal val="#ppt_x"/>
                                          </p:val>
                                        </p:tav>
                                      </p:tavLst>
                                    </p:anim>
                                    <p:anim calcmode="lin" valueType="num">
                                      <p:cBhvr>
                                        <p:cTn dur="1000" fill="hold" id="83"/>
                                        <p:tgtEl>
                                          <p:spTgt spid="159"/>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4"/>
      <p:bldP grpId="0" spid="75"/>
      <p:bldP grpId="0" spid="143"/>
      <p:bldP grpId="0" spid="144"/>
      <p:bldP grpId="0" spid="150"/>
      <p:bldP grpId="0" spid="151"/>
      <p:bldP grpId="0" spid="157"/>
      <p:bldP grpId="0" spid="158"/>
      <p:bldGraphic grpId="0" spid="73">
        <p:bldAsOne/>
      </p:bldGraphic>
      <p:bldGraphic grpId="0" spid="142">
        <p:bldAsOne/>
      </p:bldGraphic>
      <p:bldGraphic grpId="0" spid="149">
        <p:bldAsOne/>
      </p:bldGraphic>
      <p:bldGraphic grpId="0" spid="156">
        <p:bldAsOne/>
      </p:bldGraphic>
    </p:bldLst>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标题 1"/>
          <p:cNvSpPr>
            <a:spLocks noGrp="1"/>
          </p:cNvSpPr>
          <p:nvPr>
            <p:ph type="title"/>
          </p:nvPr>
        </p:nvSpPr>
        <p:spPr/>
        <p:txBody>
          <a:bodyPr>
            <a:normAutofit/>
          </a:bodyPr>
          <a:lstStyle/>
          <a:p>
            <a:r>
              <a:rPr altLang="en-US" lang="zh-CN" smtClean="0"/>
              <a:t>第二部分  季度销售汇总</a:t>
            </a:r>
          </a:p>
        </p:txBody>
      </p:sp>
      <p:sp>
        <p:nvSpPr>
          <p:cNvPr id="27" name="Freeform 5"/>
          <p:cNvSpPr>
            <a:spLocks noChangeArrowheads="1"/>
          </p:cNvSpPr>
          <p:nvPr/>
        </p:nvSpPr>
        <p:spPr bwMode="auto">
          <a:xfrm>
            <a:off x="2368551" y="2224088"/>
            <a:ext cx="2312987" cy="2357438"/>
          </a:xfrm>
          <a:custGeom>
            <a:gdLst>
              <a:gd fmla="*/ 92 w 550" name="T0"/>
              <a:gd fmla="*/ 110 h 561" name="T1"/>
              <a:gd fmla="*/ 110 w 550" name="T2"/>
              <a:gd fmla="*/ 459 h 561" name="T3"/>
              <a:gd fmla="*/ 541 w 550" name="T4"/>
              <a:gd fmla="*/ 514 h 561" name="T5"/>
              <a:gd fmla="*/ 441 w 550" name="T6"/>
              <a:gd fmla="*/ 91 h 561" name="T7"/>
              <a:gd fmla="*/ 92 w 550" name="T8"/>
              <a:gd fmla="*/ 110 h 561" name="T9"/>
              <a:gd fmla="*/ 0 60000 65536" name="T10"/>
              <a:gd fmla="*/ 0 60000 65536" name="T11"/>
              <a:gd fmla="*/ 0 60000 65536" name="T12"/>
              <a:gd fmla="*/ 0 60000 65536" name="T13"/>
              <a:gd fmla="*/ 0 60000 65536" name="T14"/>
              <a:gd fmla="*/ 0 w 550" name="T15"/>
              <a:gd fmla="*/ 0 h 561" name="T16"/>
              <a:gd fmla="*/ 550 w 550" name="T17"/>
              <a:gd fmla="*/ 561 h 561" name="T18"/>
            </a:gdLst>
            <a:cxnLst>
              <a:cxn ang="T10">
                <a:pos x="T0" y="T1"/>
              </a:cxn>
              <a:cxn ang="T11">
                <a:pos x="T2" y="T3"/>
              </a:cxn>
              <a:cxn ang="T12">
                <a:pos x="T4" y="T5"/>
              </a:cxn>
              <a:cxn ang="T13">
                <a:pos x="T6" y="T7"/>
              </a:cxn>
              <a:cxn ang="T14">
                <a:pos x="T8" y="T9"/>
              </a:cxn>
            </a:cxnLst>
            <a:rect b="T18" l="T15" r="T17" t="T16"/>
            <a:pathLst>
              <a:path h="561" w="550">
                <a:moveTo>
                  <a:pt x="92" y="110"/>
                </a:moveTo>
                <a:cubicBezTo>
                  <a:pt x="0" y="211"/>
                  <a:pt x="8" y="367"/>
                  <a:pt x="110" y="459"/>
                </a:cubicBezTo>
                <a:cubicBezTo>
                  <a:pt x="224" y="561"/>
                  <a:pt x="416" y="510"/>
                  <a:pt x="541" y="514"/>
                </a:cubicBezTo>
                <a:cubicBezTo>
                  <a:pt x="522" y="387"/>
                  <a:pt x="550" y="189"/>
                  <a:pt x="441" y="91"/>
                </a:cubicBezTo>
                <a:cubicBezTo>
                  <a:pt x="339" y="0"/>
                  <a:pt x="183" y="8"/>
                  <a:pt x="92" y="110"/>
                </a:cubicBezTo>
                <a:close/>
              </a:path>
            </a:pathLst>
          </a:custGeom>
          <a:solidFill>
            <a:srgbClr val="942320"/>
          </a:solidFill>
          <a:ln cmpd="sng" w="9525">
            <a:solidFill>
              <a:schemeClr val="bg1"/>
            </a:solidFill>
            <a:bevel/>
          </a:ln>
        </p:spPr>
        <p:txBody>
          <a:bodyPr/>
          <a:lstStyle>
            <a:defPPr>
              <a:defRPr lang="zh-CN"/>
            </a:defPPr>
            <a:lvl1pPr algn="l" eaLnBrk="0" fontAlgn="base" hangingPunct="0" rtl="0">
              <a:spcBef>
                <a:spcPct val="0"/>
              </a:spcBef>
              <a:spcAft>
                <a:spcPct val="0"/>
              </a:spcAft>
              <a:buFont charset="0" panose="020b0604020202020204" pitchFamily="34" typeface="Arial"/>
              <a:defRPr kern="1200">
                <a:solidFill>
                  <a:schemeClr val="tx1"/>
                </a:solidFill>
                <a:latin charset="0" panose="020f0502020204030204" pitchFamily="34" typeface="Calibri"/>
                <a:ea charset="-122" panose="02010600030101010101" pitchFamily="2" typeface="宋体"/>
                <a:cs typeface="+mn-cs"/>
              </a:defRPr>
            </a:lvl1pPr>
            <a:lvl2pPr algn="l" eaLnBrk="0" fontAlgn="base" hangingPunct="0" marL="457200" rtl="0">
              <a:spcBef>
                <a:spcPct val="0"/>
              </a:spcBef>
              <a:spcAft>
                <a:spcPct val="0"/>
              </a:spcAft>
              <a:buFont charset="0" panose="020b0604020202020204" pitchFamily="34" typeface="Arial"/>
              <a:defRPr kern="1200">
                <a:solidFill>
                  <a:schemeClr val="tx1"/>
                </a:solidFill>
                <a:latin charset="0" panose="020f0502020204030204" pitchFamily="34" typeface="Calibri"/>
                <a:ea charset="-122" panose="02010600030101010101" pitchFamily="2" typeface="宋体"/>
                <a:cs typeface="+mn-cs"/>
              </a:defRPr>
            </a:lvl2pPr>
            <a:lvl3pPr algn="l" eaLnBrk="0" fontAlgn="base" hangingPunct="0" marL="914400" rtl="0">
              <a:spcBef>
                <a:spcPct val="0"/>
              </a:spcBef>
              <a:spcAft>
                <a:spcPct val="0"/>
              </a:spcAft>
              <a:buFont charset="0" panose="020b0604020202020204" pitchFamily="34" typeface="Arial"/>
              <a:defRPr kern="1200">
                <a:solidFill>
                  <a:schemeClr val="tx1"/>
                </a:solidFill>
                <a:latin charset="0" panose="020f0502020204030204" pitchFamily="34" typeface="Calibri"/>
                <a:ea charset="-122" panose="02010600030101010101" pitchFamily="2" typeface="宋体"/>
                <a:cs typeface="+mn-cs"/>
              </a:defRPr>
            </a:lvl3pPr>
            <a:lvl4pPr algn="l" eaLnBrk="0" fontAlgn="base" hangingPunct="0" marL="1371600" rtl="0">
              <a:spcBef>
                <a:spcPct val="0"/>
              </a:spcBef>
              <a:spcAft>
                <a:spcPct val="0"/>
              </a:spcAft>
              <a:buFont charset="0" panose="020b0604020202020204" pitchFamily="34" typeface="Arial"/>
              <a:defRPr kern="1200">
                <a:solidFill>
                  <a:schemeClr val="tx1"/>
                </a:solidFill>
                <a:latin charset="0" panose="020f0502020204030204" pitchFamily="34" typeface="Calibri"/>
                <a:ea charset="-122" panose="02010600030101010101" pitchFamily="2" typeface="宋体"/>
                <a:cs typeface="+mn-cs"/>
              </a:defRPr>
            </a:lvl4pPr>
            <a:lvl5pPr algn="l" eaLnBrk="0" fontAlgn="base" hangingPunct="0" marL="1828800" rtl="0">
              <a:spcBef>
                <a:spcPct val="0"/>
              </a:spcBef>
              <a:spcAft>
                <a:spcPct val="0"/>
              </a:spcAft>
              <a:buFont charset="0" panose="020b0604020202020204" pitchFamily="34" typeface="Arial"/>
              <a:defRPr kern="1200">
                <a:solidFill>
                  <a:schemeClr val="tx1"/>
                </a:solidFill>
                <a:latin charset="0" panose="020f0502020204030204" pitchFamily="34" typeface="Calibri"/>
                <a:ea charset="-122" panose="02010600030101010101" pitchFamily="2" typeface="宋体"/>
                <a:cs typeface="+mn-cs"/>
              </a:defRPr>
            </a:lvl5pPr>
            <a:lvl6pPr algn="l" defTabSz="914400" eaLnBrk="1" hangingPunct="1" latinLnBrk="0" marL="2286000" rtl="0">
              <a:defRPr kern="1200">
                <a:solidFill>
                  <a:schemeClr val="tx1"/>
                </a:solidFill>
                <a:latin charset="0" panose="020f0502020204030204" pitchFamily="34" typeface="Calibri"/>
                <a:ea charset="-122" panose="02010600030101010101" pitchFamily="2" typeface="宋体"/>
                <a:cs typeface="+mn-cs"/>
              </a:defRPr>
            </a:lvl6pPr>
            <a:lvl7pPr algn="l" defTabSz="914400" eaLnBrk="1" hangingPunct="1" latinLnBrk="0" marL="2743200" rtl="0">
              <a:defRPr kern="1200">
                <a:solidFill>
                  <a:schemeClr val="tx1"/>
                </a:solidFill>
                <a:latin charset="0" panose="020f0502020204030204" pitchFamily="34" typeface="Calibri"/>
                <a:ea charset="-122" panose="02010600030101010101" pitchFamily="2" typeface="宋体"/>
                <a:cs typeface="+mn-cs"/>
              </a:defRPr>
            </a:lvl7pPr>
            <a:lvl8pPr algn="l" defTabSz="914400" eaLnBrk="1" hangingPunct="1" latinLnBrk="0" marL="3200400" rtl="0">
              <a:defRPr kern="1200">
                <a:solidFill>
                  <a:schemeClr val="tx1"/>
                </a:solidFill>
                <a:latin charset="0" panose="020f0502020204030204" pitchFamily="34" typeface="Calibri"/>
                <a:ea charset="-122" panose="02010600030101010101" pitchFamily="2" typeface="宋体"/>
                <a:cs typeface="+mn-cs"/>
              </a:defRPr>
            </a:lvl8pPr>
            <a:lvl9pPr algn="l" defTabSz="914400" eaLnBrk="1" hangingPunct="1" latinLnBrk="0" marL="3657600" rtl="0">
              <a:defRPr kern="1200">
                <a:solidFill>
                  <a:schemeClr val="tx1"/>
                </a:solidFill>
                <a:latin charset="0" panose="020f0502020204030204" pitchFamily="34" typeface="Calibri"/>
                <a:ea charset="-122" panose="02010600030101010101" pitchFamily="2" typeface="宋体"/>
                <a:cs typeface="+mn-cs"/>
              </a:defRPr>
            </a:lvl9pPr>
          </a:lstStyle>
          <a:p>
            <a:endParaRPr altLang="zh-CN" lang="zh-CN" sz="1600">
              <a:solidFill>
                <a:srgbClr val="000000"/>
              </a:solidFill>
              <a:latin charset="-122" pitchFamily="34" typeface="微软雅黑"/>
              <a:ea charset="-122" pitchFamily="34" typeface="微软雅黑"/>
              <a:sym charset="-122" pitchFamily="2" typeface="宋体"/>
            </a:endParaRPr>
          </a:p>
        </p:txBody>
      </p:sp>
      <p:sp>
        <p:nvSpPr>
          <p:cNvPr id="28" name="Freeform 6"/>
          <p:cNvSpPr>
            <a:spLocks noChangeArrowheads="1"/>
          </p:cNvSpPr>
          <p:nvPr/>
        </p:nvSpPr>
        <p:spPr bwMode="auto">
          <a:xfrm>
            <a:off x="2603501" y="1803401"/>
            <a:ext cx="1808162" cy="1846262"/>
          </a:xfrm>
          <a:custGeom>
            <a:gdLst>
              <a:gd fmla="*/ 72 w 430" name="T0"/>
              <a:gd fmla="*/ 86 h 439" name="T1"/>
              <a:gd fmla="*/ 86 w 430" name="T2"/>
              <a:gd fmla="*/ 359 h 439" name="T3"/>
              <a:gd fmla="*/ 423 w 430" name="T4"/>
              <a:gd fmla="*/ 402 h 439" name="T5"/>
              <a:gd fmla="*/ 345 w 430" name="T6"/>
              <a:gd fmla="*/ 72 h 439" name="T7"/>
              <a:gd fmla="*/ 72 w 430" name="T8"/>
              <a:gd fmla="*/ 86 h 439" name="T9"/>
              <a:gd fmla="*/ 0 60000 65536" name="T10"/>
              <a:gd fmla="*/ 0 60000 65536" name="T11"/>
              <a:gd fmla="*/ 0 60000 65536" name="T12"/>
              <a:gd fmla="*/ 0 60000 65536" name="T13"/>
              <a:gd fmla="*/ 0 60000 65536" name="T14"/>
              <a:gd fmla="*/ 0 w 430" name="T15"/>
              <a:gd fmla="*/ 0 h 439" name="T16"/>
              <a:gd fmla="*/ 430 w 430" name="T17"/>
              <a:gd fmla="*/ 439 h 439" name="T18"/>
            </a:gdLst>
            <a:cxnLst>
              <a:cxn ang="T10">
                <a:pos x="T0" y="T1"/>
              </a:cxn>
              <a:cxn ang="T11">
                <a:pos x="T2" y="T3"/>
              </a:cxn>
              <a:cxn ang="T12">
                <a:pos x="T4" y="T5"/>
              </a:cxn>
              <a:cxn ang="T13">
                <a:pos x="T6" y="T7"/>
              </a:cxn>
              <a:cxn ang="T14">
                <a:pos x="T8" y="T9"/>
              </a:cxn>
            </a:cxnLst>
            <a:rect b="T18" l="T15" r="T17" t="T16"/>
            <a:pathLst>
              <a:path h="439" w="430">
                <a:moveTo>
                  <a:pt x="72" y="86"/>
                </a:moveTo>
                <a:cubicBezTo>
                  <a:pt x="0" y="165"/>
                  <a:pt x="7" y="288"/>
                  <a:pt x="86" y="359"/>
                </a:cubicBezTo>
                <a:cubicBezTo>
                  <a:pt x="175" y="439"/>
                  <a:pt x="325" y="400"/>
                  <a:pt x="423" y="402"/>
                </a:cubicBezTo>
                <a:cubicBezTo>
                  <a:pt x="408" y="303"/>
                  <a:pt x="430" y="148"/>
                  <a:pt x="345" y="72"/>
                </a:cubicBezTo>
                <a:cubicBezTo>
                  <a:pt x="265" y="0"/>
                  <a:pt x="143" y="7"/>
                  <a:pt x="72" y="86"/>
                </a:cubicBezTo>
                <a:close/>
              </a:path>
            </a:pathLst>
          </a:custGeom>
          <a:solidFill>
            <a:srgbClr val="FF9700"/>
          </a:solidFill>
          <a:ln cmpd="sng" w="9525">
            <a:solidFill>
              <a:schemeClr val="bg1"/>
            </a:solidFill>
            <a:bevel/>
          </a:ln>
        </p:spPr>
        <p:txBody>
          <a:bodyPr/>
          <a:lstStyle>
            <a:defPPr>
              <a:defRPr lang="zh-CN"/>
            </a:defPPr>
            <a:lvl1pPr algn="l" eaLnBrk="0" fontAlgn="base" hangingPunct="0" rtl="0">
              <a:spcBef>
                <a:spcPct val="0"/>
              </a:spcBef>
              <a:spcAft>
                <a:spcPct val="0"/>
              </a:spcAft>
              <a:buFont charset="0" panose="020b0604020202020204" pitchFamily="34" typeface="Arial"/>
              <a:defRPr kern="1200">
                <a:solidFill>
                  <a:schemeClr val="tx1"/>
                </a:solidFill>
                <a:latin charset="0" panose="020f0502020204030204" pitchFamily="34" typeface="Calibri"/>
                <a:ea charset="-122" panose="02010600030101010101" pitchFamily="2" typeface="宋体"/>
                <a:cs typeface="+mn-cs"/>
              </a:defRPr>
            </a:lvl1pPr>
            <a:lvl2pPr algn="l" eaLnBrk="0" fontAlgn="base" hangingPunct="0" marL="457200" rtl="0">
              <a:spcBef>
                <a:spcPct val="0"/>
              </a:spcBef>
              <a:spcAft>
                <a:spcPct val="0"/>
              </a:spcAft>
              <a:buFont charset="0" panose="020b0604020202020204" pitchFamily="34" typeface="Arial"/>
              <a:defRPr kern="1200">
                <a:solidFill>
                  <a:schemeClr val="tx1"/>
                </a:solidFill>
                <a:latin charset="0" panose="020f0502020204030204" pitchFamily="34" typeface="Calibri"/>
                <a:ea charset="-122" panose="02010600030101010101" pitchFamily="2" typeface="宋体"/>
                <a:cs typeface="+mn-cs"/>
              </a:defRPr>
            </a:lvl2pPr>
            <a:lvl3pPr algn="l" eaLnBrk="0" fontAlgn="base" hangingPunct="0" marL="914400" rtl="0">
              <a:spcBef>
                <a:spcPct val="0"/>
              </a:spcBef>
              <a:spcAft>
                <a:spcPct val="0"/>
              </a:spcAft>
              <a:buFont charset="0" panose="020b0604020202020204" pitchFamily="34" typeface="Arial"/>
              <a:defRPr kern="1200">
                <a:solidFill>
                  <a:schemeClr val="tx1"/>
                </a:solidFill>
                <a:latin charset="0" panose="020f0502020204030204" pitchFamily="34" typeface="Calibri"/>
                <a:ea charset="-122" panose="02010600030101010101" pitchFamily="2" typeface="宋体"/>
                <a:cs typeface="+mn-cs"/>
              </a:defRPr>
            </a:lvl3pPr>
            <a:lvl4pPr algn="l" eaLnBrk="0" fontAlgn="base" hangingPunct="0" marL="1371600" rtl="0">
              <a:spcBef>
                <a:spcPct val="0"/>
              </a:spcBef>
              <a:spcAft>
                <a:spcPct val="0"/>
              </a:spcAft>
              <a:buFont charset="0" panose="020b0604020202020204" pitchFamily="34" typeface="Arial"/>
              <a:defRPr kern="1200">
                <a:solidFill>
                  <a:schemeClr val="tx1"/>
                </a:solidFill>
                <a:latin charset="0" panose="020f0502020204030204" pitchFamily="34" typeface="Calibri"/>
                <a:ea charset="-122" panose="02010600030101010101" pitchFamily="2" typeface="宋体"/>
                <a:cs typeface="+mn-cs"/>
              </a:defRPr>
            </a:lvl4pPr>
            <a:lvl5pPr algn="l" eaLnBrk="0" fontAlgn="base" hangingPunct="0" marL="1828800" rtl="0">
              <a:spcBef>
                <a:spcPct val="0"/>
              </a:spcBef>
              <a:spcAft>
                <a:spcPct val="0"/>
              </a:spcAft>
              <a:buFont charset="0" panose="020b0604020202020204" pitchFamily="34" typeface="Arial"/>
              <a:defRPr kern="1200">
                <a:solidFill>
                  <a:schemeClr val="tx1"/>
                </a:solidFill>
                <a:latin charset="0" panose="020f0502020204030204" pitchFamily="34" typeface="Calibri"/>
                <a:ea charset="-122" panose="02010600030101010101" pitchFamily="2" typeface="宋体"/>
                <a:cs typeface="+mn-cs"/>
              </a:defRPr>
            </a:lvl5pPr>
            <a:lvl6pPr algn="l" defTabSz="914400" eaLnBrk="1" hangingPunct="1" latinLnBrk="0" marL="2286000" rtl="0">
              <a:defRPr kern="1200">
                <a:solidFill>
                  <a:schemeClr val="tx1"/>
                </a:solidFill>
                <a:latin charset="0" panose="020f0502020204030204" pitchFamily="34" typeface="Calibri"/>
                <a:ea charset="-122" panose="02010600030101010101" pitchFamily="2" typeface="宋体"/>
                <a:cs typeface="+mn-cs"/>
              </a:defRPr>
            </a:lvl6pPr>
            <a:lvl7pPr algn="l" defTabSz="914400" eaLnBrk="1" hangingPunct="1" latinLnBrk="0" marL="2743200" rtl="0">
              <a:defRPr kern="1200">
                <a:solidFill>
                  <a:schemeClr val="tx1"/>
                </a:solidFill>
                <a:latin charset="0" panose="020f0502020204030204" pitchFamily="34" typeface="Calibri"/>
                <a:ea charset="-122" panose="02010600030101010101" pitchFamily="2" typeface="宋体"/>
                <a:cs typeface="+mn-cs"/>
              </a:defRPr>
            </a:lvl7pPr>
            <a:lvl8pPr algn="l" defTabSz="914400" eaLnBrk="1" hangingPunct="1" latinLnBrk="0" marL="3200400" rtl="0">
              <a:defRPr kern="1200">
                <a:solidFill>
                  <a:schemeClr val="tx1"/>
                </a:solidFill>
                <a:latin charset="0" panose="020f0502020204030204" pitchFamily="34" typeface="Calibri"/>
                <a:ea charset="-122" panose="02010600030101010101" pitchFamily="2" typeface="宋体"/>
                <a:cs typeface="+mn-cs"/>
              </a:defRPr>
            </a:lvl8pPr>
            <a:lvl9pPr algn="l" defTabSz="914400" eaLnBrk="1" hangingPunct="1" latinLnBrk="0" marL="3657600" rtl="0">
              <a:defRPr kern="1200">
                <a:solidFill>
                  <a:schemeClr val="tx1"/>
                </a:solidFill>
                <a:latin charset="0" panose="020f0502020204030204" pitchFamily="34" typeface="Calibri"/>
                <a:ea charset="-122" panose="02010600030101010101" pitchFamily="2" typeface="宋体"/>
                <a:cs typeface="+mn-cs"/>
              </a:defRPr>
            </a:lvl9pPr>
          </a:lstStyle>
          <a:p>
            <a:endParaRPr altLang="zh-CN" lang="zh-CN" sz="1600">
              <a:solidFill>
                <a:srgbClr val="000000"/>
              </a:solidFill>
              <a:latin charset="-122" pitchFamily="34" typeface="微软雅黑"/>
              <a:ea charset="-122" pitchFamily="34" typeface="微软雅黑"/>
              <a:sym charset="-122" pitchFamily="2" typeface="宋体"/>
            </a:endParaRPr>
          </a:p>
        </p:txBody>
      </p:sp>
      <p:sp>
        <p:nvSpPr>
          <p:cNvPr id="29" name="Freeform 7"/>
          <p:cNvSpPr>
            <a:spLocks noChangeArrowheads="1"/>
          </p:cNvSpPr>
          <p:nvPr/>
        </p:nvSpPr>
        <p:spPr bwMode="auto">
          <a:xfrm>
            <a:off x="2763838" y="1371601"/>
            <a:ext cx="1458913" cy="1487487"/>
          </a:xfrm>
          <a:custGeom>
            <a:gdLst>
              <a:gd fmla="*/ 58 w 347" name="T0"/>
              <a:gd fmla="*/ 70 h 354" name="T1"/>
              <a:gd fmla="*/ 69 w 347" name="T2"/>
              <a:gd fmla="*/ 290 h 354" name="T3"/>
              <a:gd fmla="*/ 341 w 347" name="T4"/>
              <a:gd fmla="*/ 325 h 354" name="T5"/>
              <a:gd fmla="*/ 278 w 347" name="T6"/>
              <a:gd fmla="*/ 58 h 354" name="T7"/>
              <a:gd fmla="*/ 58 w 347" name="T8"/>
              <a:gd fmla="*/ 70 h 354" name="T9"/>
              <a:gd fmla="*/ 0 60000 65536" name="T10"/>
              <a:gd fmla="*/ 0 60000 65536" name="T11"/>
              <a:gd fmla="*/ 0 60000 65536" name="T12"/>
              <a:gd fmla="*/ 0 60000 65536" name="T13"/>
              <a:gd fmla="*/ 0 60000 65536" name="T14"/>
              <a:gd fmla="*/ 0 w 347" name="T15"/>
              <a:gd fmla="*/ 0 h 354" name="T16"/>
              <a:gd fmla="*/ 347 w 347" name="T17"/>
              <a:gd fmla="*/ 354 h 354" name="T18"/>
            </a:gdLst>
            <a:cxnLst>
              <a:cxn ang="T10">
                <a:pos x="T0" y="T1"/>
              </a:cxn>
              <a:cxn ang="T11">
                <a:pos x="T2" y="T3"/>
              </a:cxn>
              <a:cxn ang="T12">
                <a:pos x="T4" y="T5"/>
              </a:cxn>
              <a:cxn ang="T13">
                <a:pos x="T6" y="T7"/>
              </a:cxn>
              <a:cxn ang="T14">
                <a:pos x="T8" y="T9"/>
              </a:cxn>
            </a:cxnLst>
            <a:rect b="T18" l="T15" r="T17" t="T16"/>
            <a:pathLst>
              <a:path h="354" w="347">
                <a:moveTo>
                  <a:pt x="58" y="70"/>
                </a:moveTo>
                <a:cubicBezTo>
                  <a:pt x="0" y="134"/>
                  <a:pt x="5" y="232"/>
                  <a:pt x="69" y="290"/>
                </a:cubicBezTo>
                <a:cubicBezTo>
                  <a:pt x="141" y="354"/>
                  <a:pt x="262" y="322"/>
                  <a:pt x="341" y="325"/>
                </a:cubicBezTo>
                <a:cubicBezTo>
                  <a:pt x="329" y="245"/>
                  <a:pt x="347" y="120"/>
                  <a:pt x="278" y="58"/>
                </a:cubicBezTo>
                <a:cubicBezTo>
                  <a:pt x="214" y="0"/>
                  <a:pt x="115" y="6"/>
                  <a:pt x="58" y="70"/>
                </a:cubicBezTo>
                <a:close/>
              </a:path>
            </a:pathLst>
          </a:custGeom>
          <a:solidFill>
            <a:srgbClr val="92D050"/>
          </a:solidFill>
          <a:ln cmpd="sng" w="9525">
            <a:solidFill>
              <a:schemeClr val="bg1"/>
            </a:solidFill>
            <a:bevel/>
          </a:ln>
        </p:spPr>
        <p:txBody>
          <a:bodyPr/>
          <a:lstStyle>
            <a:defPPr>
              <a:defRPr lang="zh-CN"/>
            </a:defPPr>
            <a:lvl1pPr algn="l" eaLnBrk="0" fontAlgn="base" hangingPunct="0" rtl="0">
              <a:spcBef>
                <a:spcPct val="0"/>
              </a:spcBef>
              <a:spcAft>
                <a:spcPct val="0"/>
              </a:spcAft>
              <a:buFont charset="0" panose="020b0604020202020204" pitchFamily="34" typeface="Arial"/>
              <a:defRPr kern="1200">
                <a:solidFill>
                  <a:schemeClr val="tx1"/>
                </a:solidFill>
                <a:latin charset="0" panose="020f0502020204030204" pitchFamily="34" typeface="Calibri"/>
                <a:ea charset="-122" panose="02010600030101010101" pitchFamily="2" typeface="宋体"/>
                <a:cs typeface="+mn-cs"/>
              </a:defRPr>
            </a:lvl1pPr>
            <a:lvl2pPr algn="l" eaLnBrk="0" fontAlgn="base" hangingPunct="0" marL="457200" rtl="0">
              <a:spcBef>
                <a:spcPct val="0"/>
              </a:spcBef>
              <a:spcAft>
                <a:spcPct val="0"/>
              </a:spcAft>
              <a:buFont charset="0" panose="020b0604020202020204" pitchFamily="34" typeface="Arial"/>
              <a:defRPr kern="1200">
                <a:solidFill>
                  <a:schemeClr val="tx1"/>
                </a:solidFill>
                <a:latin charset="0" panose="020f0502020204030204" pitchFamily="34" typeface="Calibri"/>
                <a:ea charset="-122" panose="02010600030101010101" pitchFamily="2" typeface="宋体"/>
                <a:cs typeface="+mn-cs"/>
              </a:defRPr>
            </a:lvl2pPr>
            <a:lvl3pPr algn="l" eaLnBrk="0" fontAlgn="base" hangingPunct="0" marL="914400" rtl="0">
              <a:spcBef>
                <a:spcPct val="0"/>
              </a:spcBef>
              <a:spcAft>
                <a:spcPct val="0"/>
              </a:spcAft>
              <a:buFont charset="0" panose="020b0604020202020204" pitchFamily="34" typeface="Arial"/>
              <a:defRPr kern="1200">
                <a:solidFill>
                  <a:schemeClr val="tx1"/>
                </a:solidFill>
                <a:latin charset="0" panose="020f0502020204030204" pitchFamily="34" typeface="Calibri"/>
                <a:ea charset="-122" panose="02010600030101010101" pitchFamily="2" typeface="宋体"/>
                <a:cs typeface="+mn-cs"/>
              </a:defRPr>
            </a:lvl3pPr>
            <a:lvl4pPr algn="l" eaLnBrk="0" fontAlgn="base" hangingPunct="0" marL="1371600" rtl="0">
              <a:spcBef>
                <a:spcPct val="0"/>
              </a:spcBef>
              <a:spcAft>
                <a:spcPct val="0"/>
              </a:spcAft>
              <a:buFont charset="0" panose="020b0604020202020204" pitchFamily="34" typeface="Arial"/>
              <a:defRPr kern="1200">
                <a:solidFill>
                  <a:schemeClr val="tx1"/>
                </a:solidFill>
                <a:latin charset="0" panose="020f0502020204030204" pitchFamily="34" typeface="Calibri"/>
                <a:ea charset="-122" panose="02010600030101010101" pitchFamily="2" typeface="宋体"/>
                <a:cs typeface="+mn-cs"/>
              </a:defRPr>
            </a:lvl4pPr>
            <a:lvl5pPr algn="l" eaLnBrk="0" fontAlgn="base" hangingPunct="0" marL="1828800" rtl="0">
              <a:spcBef>
                <a:spcPct val="0"/>
              </a:spcBef>
              <a:spcAft>
                <a:spcPct val="0"/>
              </a:spcAft>
              <a:buFont charset="0" panose="020b0604020202020204" pitchFamily="34" typeface="Arial"/>
              <a:defRPr kern="1200">
                <a:solidFill>
                  <a:schemeClr val="tx1"/>
                </a:solidFill>
                <a:latin charset="0" panose="020f0502020204030204" pitchFamily="34" typeface="Calibri"/>
                <a:ea charset="-122" panose="02010600030101010101" pitchFamily="2" typeface="宋体"/>
                <a:cs typeface="+mn-cs"/>
              </a:defRPr>
            </a:lvl5pPr>
            <a:lvl6pPr algn="l" defTabSz="914400" eaLnBrk="1" hangingPunct="1" latinLnBrk="0" marL="2286000" rtl="0">
              <a:defRPr kern="1200">
                <a:solidFill>
                  <a:schemeClr val="tx1"/>
                </a:solidFill>
                <a:latin charset="0" panose="020f0502020204030204" pitchFamily="34" typeface="Calibri"/>
                <a:ea charset="-122" panose="02010600030101010101" pitchFamily="2" typeface="宋体"/>
                <a:cs typeface="+mn-cs"/>
              </a:defRPr>
            </a:lvl6pPr>
            <a:lvl7pPr algn="l" defTabSz="914400" eaLnBrk="1" hangingPunct="1" latinLnBrk="0" marL="2743200" rtl="0">
              <a:defRPr kern="1200">
                <a:solidFill>
                  <a:schemeClr val="tx1"/>
                </a:solidFill>
                <a:latin charset="0" panose="020f0502020204030204" pitchFamily="34" typeface="Calibri"/>
                <a:ea charset="-122" panose="02010600030101010101" pitchFamily="2" typeface="宋体"/>
                <a:cs typeface="+mn-cs"/>
              </a:defRPr>
            </a:lvl7pPr>
            <a:lvl8pPr algn="l" defTabSz="914400" eaLnBrk="1" hangingPunct="1" latinLnBrk="0" marL="3200400" rtl="0">
              <a:defRPr kern="1200">
                <a:solidFill>
                  <a:schemeClr val="tx1"/>
                </a:solidFill>
                <a:latin charset="0" panose="020f0502020204030204" pitchFamily="34" typeface="Calibri"/>
                <a:ea charset="-122" panose="02010600030101010101" pitchFamily="2" typeface="宋体"/>
                <a:cs typeface="+mn-cs"/>
              </a:defRPr>
            </a:lvl8pPr>
            <a:lvl9pPr algn="l" defTabSz="914400" eaLnBrk="1" hangingPunct="1" latinLnBrk="0" marL="3657600" rtl="0">
              <a:defRPr kern="1200">
                <a:solidFill>
                  <a:schemeClr val="tx1"/>
                </a:solidFill>
                <a:latin charset="0" panose="020f0502020204030204" pitchFamily="34" typeface="Calibri"/>
                <a:ea charset="-122" panose="02010600030101010101" pitchFamily="2" typeface="宋体"/>
                <a:cs typeface="+mn-cs"/>
              </a:defRPr>
            </a:lvl9pPr>
          </a:lstStyle>
          <a:p>
            <a:endParaRPr altLang="zh-CN" lang="zh-CN" sz="1600">
              <a:solidFill>
                <a:srgbClr val="000000"/>
              </a:solidFill>
              <a:latin charset="-122" pitchFamily="34" typeface="微软雅黑"/>
              <a:ea charset="-122" pitchFamily="34" typeface="微软雅黑"/>
              <a:sym charset="-122" pitchFamily="2" typeface="宋体"/>
            </a:endParaRPr>
          </a:p>
        </p:txBody>
      </p:sp>
      <p:sp>
        <p:nvSpPr>
          <p:cNvPr id="30" name="Freeform 8"/>
          <p:cNvSpPr>
            <a:spLocks noChangeArrowheads="1"/>
          </p:cNvSpPr>
          <p:nvPr/>
        </p:nvSpPr>
        <p:spPr bwMode="auto">
          <a:xfrm>
            <a:off x="2881313" y="1014413"/>
            <a:ext cx="1206500" cy="1235075"/>
          </a:xfrm>
          <a:custGeom>
            <a:gdLst>
              <a:gd fmla="*/ 47 w 287" name="T0"/>
              <a:gd fmla="*/ 58 h 294" name="T1"/>
              <a:gd fmla="*/ 57 w 287" name="T2"/>
              <a:gd fmla="*/ 240 h 294" name="T3"/>
              <a:gd fmla="*/ 282 w 287" name="T4"/>
              <a:gd fmla="*/ 269 h 294" name="T5"/>
              <a:gd fmla="*/ 230 w 287" name="T6"/>
              <a:gd fmla="*/ 48 h 294" name="T7"/>
              <a:gd fmla="*/ 47 w 287" name="T8"/>
              <a:gd fmla="*/ 58 h 294" name="T9"/>
              <a:gd fmla="*/ 0 60000 65536" name="T10"/>
              <a:gd fmla="*/ 0 60000 65536" name="T11"/>
              <a:gd fmla="*/ 0 60000 65536" name="T12"/>
              <a:gd fmla="*/ 0 60000 65536" name="T13"/>
              <a:gd fmla="*/ 0 60000 65536" name="T14"/>
              <a:gd fmla="*/ 0 w 287" name="T15"/>
              <a:gd fmla="*/ 0 h 294" name="T16"/>
              <a:gd fmla="*/ 287 w 287" name="T17"/>
              <a:gd fmla="*/ 294 h 294" name="T18"/>
            </a:gdLst>
            <a:cxnLst>
              <a:cxn ang="T10">
                <a:pos x="T0" y="T1"/>
              </a:cxn>
              <a:cxn ang="T11">
                <a:pos x="T2" y="T3"/>
              </a:cxn>
              <a:cxn ang="T12">
                <a:pos x="T4" y="T5"/>
              </a:cxn>
              <a:cxn ang="T13">
                <a:pos x="T6" y="T7"/>
              </a:cxn>
              <a:cxn ang="T14">
                <a:pos x="T8" y="T9"/>
              </a:cxn>
            </a:cxnLst>
            <a:rect b="T18" l="T15" r="T17" t="T16"/>
            <a:pathLst>
              <a:path h="294" w="287">
                <a:moveTo>
                  <a:pt x="47" y="58"/>
                </a:moveTo>
                <a:cubicBezTo>
                  <a:pt x="0" y="111"/>
                  <a:pt x="4" y="193"/>
                  <a:pt x="57" y="240"/>
                </a:cubicBezTo>
                <a:cubicBezTo>
                  <a:pt x="117" y="294"/>
                  <a:pt x="217" y="267"/>
                  <a:pt x="282" y="269"/>
                </a:cubicBezTo>
                <a:cubicBezTo>
                  <a:pt x="273" y="203"/>
                  <a:pt x="287" y="99"/>
                  <a:pt x="230" y="48"/>
                </a:cubicBezTo>
                <a:cubicBezTo>
                  <a:pt x="177" y="0"/>
                  <a:pt x="95" y="5"/>
                  <a:pt x="47" y="58"/>
                </a:cubicBezTo>
                <a:close/>
              </a:path>
            </a:pathLst>
          </a:custGeom>
          <a:solidFill>
            <a:srgbClr val="2CAA83"/>
          </a:solidFill>
          <a:ln cmpd="sng" w="9525">
            <a:solidFill>
              <a:schemeClr val="bg1"/>
            </a:solidFill>
            <a:miter lim="800000"/>
          </a:ln>
        </p:spPr>
        <p:txBody>
          <a:bodyPr/>
          <a:lstStyle>
            <a:defPPr>
              <a:defRPr lang="zh-CN"/>
            </a:defPPr>
            <a:lvl1pPr algn="l" eaLnBrk="0" fontAlgn="base" hangingPunct="0" rtl="0">
              <a:spcBef>
                <a:spcPct val="0"/>
              </a:spcBef>
              <a:spcAft>
                <a:spcPct val="0"/>
              </a:spcAft>
              <a:buFont charset="0" panose="020b0604020202020204" pitchFamily="34" typeface="Arial"/>
              <a:defRPr kern="1200">
                <a:solidFill>
                  <a:schemeClr val="tx1"/>
                </a:solidFill>
                <a:latin charset="0" panose="020f0502020204030204" pitchFamily="34" typeface="Calibri"/>
                <a:ea charset="-122" panose="02010600030101010101" pitchFamily="2" typeface="宋体"/>
                <a:cs typeface="+mn-cs"/>
              </a:defRPr>
            </a:lvl1pPr>
            <a:lvl2pPr algn="l" eaLnBrk="0" fontAlgn="base" hangingPunct="0" marL="457200" rtl="0">
              <a:spcBef>
                <a:spcPct val="0"/>
              </a:spcBef>
              <a:spcAft>
                <a:spcPct val="0"/>
              </a:spcAft>
              <a:buFont charset="0" panose="020b0604020202020204" pitchFamily="34" typeface="Arial"/>
              <a:defRPr kern="1200">
                <a:solidFill>
                  <a:schemeClr val="tx1"/>
                </a:solidFill>
                <a:latin charset="0" panose="020f0502020204030204" pitchFamily="34" typeface="Calibri"/>
                <a:ea charset="-122" panose="02010600030101010101" pitchFamily="2" typeface="宋体"/>
                <a:cs typeface="+mn-cs"/>
              </a:defRPr>
            </a:lvl2pPr>
            <a:lvl3pPr algn="l" eaLnBrk="0" fontAlgn="base" hangingPunct="0" marL="914400" rtl="0">
              <a:spcBef>
                <a:spcPct val="0"/>
              </a:spcBef>
              <a:spcAft>
                <a:spcPct val="0"/>
              </a:spcAft>
              <a:buFont charset="0" panose="020b0604020202020204" pitchFamily="34" typeface="Arial"/>
              <a:defRPr kern="1200">
                <a:solidFill>
                  <a:schemeClr val="tx1"/>
                </a:solidFill>
                <a:latin charset="0" panose="020f0502020204030204" pitchFamily="34" typeface="Calibri"/>
                <a:ea charset="-122" panose="02010600030101010101" pitchFamily="2" typeface="宋体"/>
                <a:cs typeface="+mn-cs"/>
              </a:defRPr>
            </a:lvl3pPr>
            <a:lvl4pPr algn="l" eaLnBrk="0" fontAlgn="base" hangingPunct="0" marL="1371600" rtl="0">
              <a:spcBef>
                <a:spcPct val="0"/>
              </a:spcBef>
              <a:spcAft>
                <a:spcPct val="0"/>
              </a:spcAft>
              <a:buFont charset="0" panose="020b0604020202020204" pitchFamily="34" typeface="Arial"/>
              <a:defRPr kern="1200">
                <a:solidFill>
                  <a:schemeClr val="tx1"/>
                </a:solidFill>
                <a:latin charset="0" panose="020f0502020204030204" pitchFamily="34" typeface="Calibri"/>
                <a:ea charset="-122" panose="02010600030101010101" pitchFamily="2" typeface="宋体"/>
                <a:cs typeface="+mn-cs"/>
              </a:defRPr>
            </a:lvl4pPr>
            <a:lvl5pPr algn="l" eaLnBrk="0" fontAlgn="base" hangingPunct="0" marL="1828800" rtl="0">
              <a:spcBef>
                <a:spcPct val="0"/>
              </a:spcBef>
              <a:spcAft>
                <a:spcPct val="0"/>
              </a:spcAft>
              <a:buFont charset="0" panose="020b0604020202020204" pitchFamily="34" typeface="Arial"/>
              <a:defRPr kern="1200">
                <a:solidFill>
                  <a:schemeClr val="tx1"/>
                </a:solidFill>
                <a:latin charset="0" panose="020f0502020204030204" pitchFamily="34" typeface="Calibri"/>
                <a:ea charset="-122" panose="02010600030101010101" pitchFamily="2" typeface="宋体"/>
                <a:cs typeface="+mn-cs"/>
              </a:defRPr>
            </a:lvl5pPr>
            <a:lvl6pPr algn="l" defTabSz="914400" eaLnBrk="1" hangingPunct="1" latinLnBrk="0" marL="2286000" rtl="0">
              <a:defRPr kern="1200">
                <a:solidFill>
                  <a:schemeClr val="tx1"/>
                </a:solidFill>
                <a:latin charset="0" panose="020f0502020204030204" pitchFamily="34" typeface="Calibri"/>
                <a:ea charset="-122" panose="02010600030101010101" pitchFamily="2" typeface="宋体"/>
                <a:cs typeface="+mn-cs"/>
              </a:defRPr>
            </a:lvl6pPr>
            <a:lvl7pPr algn="l" defTabSz="914400" eaLnBrk="1" hangingPunct="1" latinLnBrk="0" marL="2743200" rtl="0">
              <a:defRPr kern="1200">
                <a:solidFill>
                  <a:schemeClr val="tx1"/>
                </a:solidFill>
                <a:latin charset="0" panose="020f0502020204030204" pitchFamily="34" typeface="Calibri"/>
                <a:ea charset="-122" panose="02010600030101010101" pitchFamily="2" typeface="宋体"/>
                <a:cs typeface="+mn-cs"/>
              </a:defRPr>
            </a:lvl7pPr>
            <a:lvl8pPr algn="l" defTabSz="914400" eaLnBrk="1" hangingPunct="1" latinLnBrk="0" marL="3200400" rtl="0">
              <a:defRPr kern="1200">
                <a:solidFill>
                  <a:schemeClr val="tx1"/>
                </a:solidFill>
                <a:latin charset="0" panose="020f0502020204030204" pitchFamily="34" typeface="Calibri"/>
                <a:ea charset="-122" panose="02010600030101010101" pitchFamily="2" typeface="宋体"/>
                <a:cs typeface="+mn-cs"/>
              </a:defRPr>
            </a:lvl8pPr>
            <a:lvl9pPr algn="l" defTabSz="914400" eaLnBrk="1" hangingPunct="1" latinLnBrk="0" marL="3657600" rtl="0">
              <a:defRPr kern="1200">
                <a:solidFill>
                  <a:schemeClr val="tx1"/>
                </a:solidFill>
                <a:latin charset="0" panose="020f0502020204030204" pitchFamily="34" typeface="Calibri"/>
                <a:ea charset="-122" panose="02010600030101010101" pitchFamily="2" typeface="宋体"/>
                <a:cs typeface="+mn-cs"/>
              </a:defRPr>
            </a:lvl9pPr>
          </a:lstStyle>
          <a:p>
            <a:endParaRPr altLang="zh-CN" lang="zh-CN" sz="1600">
              <a:solidFill>
                <a:srgbClr val="000000"/>
              </a:solidFill>
              <a:latin charset="-122" pitchFamily="34" typeface="微软雅黑"/>
              <a:ea charset="-122" pitchFamily="34" typeface="微软雅黑"/>
              <a:sym charset="-122" pitchFamily="2" typeface="宋体"/>
            </a:endParaRPr>
          </a:p>
        </p:txBody>
      </p:sp>
      <p:sp>
        <p:nvSpPr>
          <p:cNvPr id="31" name="Freeform 9"/>
          <p:cNvSpPr>
            <a:spLocks noChangeArrowheads="1"/>
          </p:cNvSpPr>
          <p:nvPr/>
        </p:nvSpPr>
        <p:spPr bwMode="auto">
          <a:xfrm>
            <a:off x="1144588" y="2824163"/>
            <a:ext cx="723900" cy="735013"/>
          </a:xfrm>
          <a:custGeom>
            <a:gdLst>
              <a:gd fmla="*/ 29 w 172" name="T0"/>
              <a:gd fmla="*/ 34 h 175" name="T1"/>
              <a:gd fmla="*/ 34 w 172" name="T2"/>
              <a:gd fmla="*/ 143 h 175" name="T3"/>
              <a:gd fmla="*/ 169 w 172" name="T4"/>
              <a:gd fmla="*/ 160 h 175" name="T5"/>
              <a:gd fmla="*/ 138 w 172" name="T6"/>
              <a:gd fmla="*/ 28 h 175" name="T7"/>
              <a:gd fmla="*/ 29 w 172" name="T8"/>
              <a:gd fmla="*/ 34 h 175" name="T9"/>
              <a:gd fmla="*/ 0 60000 65536" name="T10"/>
              <a:gd fmla="*/ 0 60000 65536" name="T11"/>
              <a:gd fmla="*/ 0 60000 65536" name="T12"/>
              <a:gd fmla="*/ 0 60000 65536" name="T13"/>
              <a:gd fmla="*/ 0 60000 65536" name="T14"/>
              <a:gd fmla="*/ 0 w 172" name="T15"/>
              <a:gd fmla="*/ 0 h 175" name="T16"/>
              <a:gd fmla="*/ 172 w 172" name="T17"/>
              <a:gd fmla="*/ 175 h 175" name="T18"/>
            </a:gdLst>
            <a:cxnLst>
              <a:cxn ang="T10">
                <a:pos x="T0" y="T1"/>
              </a:cxn>
              <a:cxn ang="T11">
                <a:pos x="T2" y="T3"/>
              </a:cxn>
              <a:cxn ang="T12">
                <a:pos x="T4" y="T5"/>
              </a:cxn>
              <a:cxn ang="T13">
                <a:pos x="T6" y="T7"/>
              </a:cxn>
              <a:cxn ang="T14">
                <a:pos x="T8" y="T9"/>
              </a:cxn>
            </a:cxnLst>
            <a:rect b="T18" l="T15" r="T17" t="T16"/>
            <a:pathLst>
              <a:path h="175" w="172">
                <a:moveTo>
                  <a:pt x="29" y="34"/>
                </a:moveTo>
                <a:cubicBezTo>
                  <a:pt x="0" y="66"/>
                  <a:pt x="3" y="114"/>
                  <a:pt x="34" y="143"/>
                </a:cubicBezTo>
                <a:cubicBezTo>
                  <a:pt x="70" y="175"/>
                  <a:pt x="130" y="159"/>
                  <a:pt x="169" y="160"/>
                </a:cubicBezTo>
                <a:cubicBezTo>
                  <a:pt x="163" y="120"/>
                  <a:pt x="172" y="59"/>
                  <a:pt x="138" y="28"/>
                </a:cubicBezTo>
                <a:cubicBezTo>
                  <a:pt x="106" y="0"/>
                  <a:pt x="57" y="2"/>
                  <a:pt x="29" y="34"/>
                </a:cubicBezTo>
                <a:close/>
              </a:path>
            </a:pathLst>
          </a:custGeom>
          <a:solidFill>
            <a:srgbClr val="FF9700"/>
          </a:solidFill>
          <a:ln>
            <a:noFill/>
          </a:ln>
          <a:extLst/>
        </p:spPr>
        <p:txBody>
          <a:bodyPr/>
          <a:lstStyle>
            <a:defPPr>
              <a:defRPr lang="zh-CN"/>
            </a:defPPr>
            <a:lvl1pPr algn="l" eaLnBrk="0" fontAlgn="base" hangingPunct="0" rtl="0">
              <a:spcBef>
                <a:spcPct val="0"/>
              </a:spcBef>
              <a:spcAft>
                <a:spcPct val="0"/>
              </a:spcAft>
              <a:buFont charset="0" panose="020b0604020202020204" pitchFamily="34" typeface="Arial"/>
              <a:defRPr kern="1200">
                <a:solidFill>
                  <a:schemeClr val="tx1"/>
                </a:solidFill>
                <a:latin charset="0" panose="020f0502020204030204" pitchFamily="34" typeface="Calibri"/>
                <a:ea charset="-122" panose="02010600030101010101" pitchFamily="2" typeface="宋体"/>
                <a:cs typeface="+mn-cs"/>
              </a:defRPr>
            </a:lvl1pPr>
            <a:lvl2pPr algn="l" eaLnBrk="0" fontAlgn="base" hangingPunct="0" marL="457200" rtl="0">
              <a:spcBef>
                <a:spcPct val="0"/>
              </a:spcBef>
              <a:spcAft>
                <a:spcPct val="0"/>
              </a:spcAft>
              <a:buFont charset="0" panose="020b0604020202020204" pitchFamily="34" typeface="Arial"/>
              <a:defRPr kern="1200">
                <a:solidFill>
                  <a:schemeClr val="tx1"/>
                </a:solidFill>
                <a:latin charset="0" panose="020f0502020204030204" pitchFamily="34" typeface="Calibri"/>
                <a:ea charset="-122" panose="02010600030101010101" pitchFamily="2" typeface="宋体"/>
                <a:cs typeface="+mn-cs"/>
              </a:defRPr>
            </a:lvl2pPr>
            <a:lvl3pPr algn="l" eaLnBrk="0" fontAlgn="base" hangingPunct="0" marL="914400" rtl="0">
              <a:spcBef>
                <a:spcPct val="0"/>
              </a:spcBef>
              <a:spcAft>
                <a:spcPct val="0"/>
              </a:spcAft>
              <a:buFont charset="0" panose="020b0604020202020204" pitchFamily="34" typeface="Arial"/>
              <a:defRPr kern="1200">
                <a:solidFill>
                  <a:schemeClr val="tx1"/>
                </a:solidFill>
                <a:latin charset="0" panose="020f0502020204030204" pitchFamily="34" typeface="Calibri"/>
                <a:ea charset="-122" panose="02010600030101010101" pitchFamily="2" typeface="宋体"/>
                <a:cs typeface="+mn-cs"/>
              </a:defRPr>
            </a:lvl3pPr>
            <a:lvl4pPr algn="l" eaLnBrk="0" fontAlgn="base" hangingPunct="0" marL="1371600" rtl="0">
              <a:spcBef>
                <a:spcPct val="0"/>
              </a:spcBef>
              <a:spcAft>
                <a:spcPct val="0"/>
              </a:spcAft>
              <a:buFont charset="0" panose="020b0604020202020204" pitchFamily="34" typeface="Arial"/>
              <a:defRPr kern="1200">
                <a:solidFill>
                  <a:schemeClr val="tx1"/>
                </a:solidFill>
                <a:latin charset="0" panose="020f0502020204030204" pitchFamily="34" typeface="Calibri"/>
                <a:ea charset="-122" panose="02010600030101010101" pitchFamily="2" typeface="宋体"/>
                <a:cs typeface="+mn-cs"/>
              </a:defRPr>
            </a:lvl4pPr>
            <a:lvl5pPr algn="l" eaLnBrk="0" fontAlgn="base" hangingPunct="0" marL="1828800" rtl="0">
              <a:spcBef>
                <a:spcPct val="0"/>
              </a:spcBef>
              <a:spcAft>
                <a:spcPct val="0"/>
              </a:spcAft>
              <a:buFont charset="0" panose="020b0604020202020204" pitchFamily="34" typeface="Arial"/>
              <a:defRPr kern="1200">
                <a:solidFill>
                  <a:schemeClr val="tx1"/>
                </a:solidFill>
                <a:latin charset="0" panose="020f0502020204030204" pitchFamily="34" typeface="Calibri"/>
                <a:ea charset="-122" panose="02010600030101010101" pitchFamily="2" typeface="宋体"/>
                <a:cs typeface="+mn-cs"/>
              </a:defRPr>
            </a:lvl5pPr>
            <a:lvl6pPr algn="l" defTabSz="914400" eaLnBrk="1" hangingPunct="1" latinLnBrk="0" marL="2286000" rtl="0">
              <a:defRPr kern="1200">
                <a:solidFill>
                  <a:schemeClr val="tx1"/>
                </a:solidFill>
                <a:latin charset="0" panose="020f0502020204030204" pitchFamily="34" typeface="Calibri"/>
                <a:ea charset="-122" panose="02010600030101010101" pitchFamily="2" typeface="宋体"/>
                <a:cs typeface="+mn-cs"/>
              </a:defRPr>
            </a:lvl6pPr>
            <a:lvl7pPr algn="l" defTabSz="914400" eaLnBrk="1" hangingPunct="1" latinLnBrk="0" marL="2743200" rtl="0">
              <a:defRPr kern="1200">
                <a:solidFill>
                  <a:schemeClr val="tx1"/>
                </a:solidFill>
                <a:latin charset="0" panose="020f0502020204030204" pitchFamily="34" typeface="Calibri"/>
                <a:ea charset="-122" panose="02010600030101010101" pitchFamily="2" typeface="宋体"/>
                <a:cs typeface="+mn-cs"/>
              </a:defRPr>
            </a:lvl7pPr>
            <a:lvl8pPr algn="l" defTabSz="914400" eaLnBrk="1" hangingPunct="1" latinLnBrk="0" marL="3200400" rtl="0">
              <a:defRPr kern="1200">
                <a:solidFill>
                  <a:schemeClr val="tx1"/>
                </a:solidFill>
                <a:latin charset="0" panose="020f0502020204030204" pitchFamily="34" typeface="Calibri"/>
                <a:ea charset="-122" panose="02010600030101010101" pitchFamily="2" typeface="宋体"/>
                <a:cs typeface="+mn-cs"/>
              </a:defRPr>
            </a:lvl8pPr>
            <a:lvl9pPr algn="l" defTabSz="914400" eaLnBrk="1" hangingPunct="1" latinLnBrk="0" marL="3657600" rtl="0">
              <a:defRPr kern="1200">
                <a:solidFill>
                  <a:schemeClr val="tx1"/>
                </a:solidFill>
                <a:latin charset="0" panose="020f0502020204030204" pitchFamily="34" typeface="Calibri"/>
                <a:ea charset="-122" panose="02010600030101010101" pitchFamily="2" typeface="宋体"/>
                <a:cs typeface="+mn-cs"/>
              </a:defRPr>
            </a:lvl9pPr>
          </a:lstStyle>
          <a:p>
            <a:endParaRPr altLang="zh-CN" lang="zh-CN" sz="1600">
              <a:solidFill>
                <a:srgbClr val="000000"/>
              </a:solidFill>
              <a:latin charset="-122" pitchFamily="34" typeface="微软雅黑"/>
              <a:ea charset="-122" pitchFamily="34" typeface="微软雅黑"/>
              <a:sym charset="-122" pitchFamily="2" typeface="宋体"/>
            </a:endParaRPr>
          </a:p>
        </p:txBody>
      </p:sp>
      <p:sp>
        <p:nvSpPr>
          <p:cNvPr id="32" name="Freeform 14"/>
          <p:cNvSpPr>
            <a:spLocks noChangeArrowheads="1"/>
          </p:cNvSpPr>
          <p:nvPr/>
        </p:nvSpPr>
        <p:spPr bwMode="auto">
          <a:xfrm>
            <a:off x="1144588" y="1214438"/>
            <a:ext cx="723900" cy="735013"/>
          </a:xfrm>
          <a:custGeom>
            <a:gdLst>
              <a:gd fmla="*/ 29 w 172" name="T0"/>
              <a:gd fmla="*/ 34 h 175" name="T1"/>
              <a:gd fmla="*/ 35 w 172" name="T2"/>
              <a:gd fmla="*/ 143 h 175" name="T3"/>
              <a:gd fmla="*/ 169 w 172" name="T4"/>
              <a:gd fmla="*/ 160 h 175" name="T5"/>
              <a:gd fmla="*/ 138 w 172" name="T6"/>
              <a:gd fmla="*/ 29 h 175" name="T7"/>
              <a:gd fmla="*/ 29 w 172" name="T8"/>
              <a:gd fmla="*/ 34 h 175" name="T9"/>
              <a:gd fmla="*/ 0 60000 65536" name="T10"/>
              <a:gd fmla="*/ 0 60000 65536" name="T11"/>
              <a:gd fmla="*/ 0 60000 65536" name="T12"/>
              <a:gd fmla="*/ 0 60000 65536" name="T13"/>
              <a:gd fmla="*/ 0 60000 65536" name="T14"/>
              <a:gd fmla="*/ 0 w 172" name="T15"/>
              <a:gd fmla="*/ 0 h 175" name="T16"/>
              <a:gd fmla="*/ 172 w 172" name="T17"/>
              <a:gd fmla="*/ 175 h 175" name="T18"/>
            </a:gdLst>
            <a:cxnLst>
              <a:cxn ang="T10">
                <a:pos x="T0" y="T1"/>
              </a:cxn>
              <a:cxn ang="T11">
                <a:pos x="T2" y="T3"/>
              </a:cxn>
              <a:cxn ang="T12">
                <a:pos x="T4" y="T5"/>
              </a:cxn>
              <a:cxn ang="T13">
                <a:pos x="T6" y="T7"/>
              </a:cxn>
              <a:cxn ang="T14">
                <a:pos x="T8" y="T9"/>
              </a:cxn>
            </a:cxnLst>
            <a:rect b="T18" l="T15" r="T17" t="T16"/>
            <a:pathLst>
              <a:path h="175" w="172">
                <a:moveTo>
                  <a:pt x="29" y="34"/>
                </a:moveTo>
                <a:cubicBezTo>
                  <a:pt x="0" y="66"/>
                  <a:pt x="3" y="115"/>
                  <a:pt x="35" y="143"/>
                </a:cubicBezTo>
                <a:cubicBezTo>
                  <a:pt x="70" y="175"/>
                  <a:pt x="130" y="159"/>
                  <a:pt x="169" y="160"/>
                </a:cubicBezTo>
                <a:cubicBezTo>
                  <a:pt x="163" y="121"/>
                  <a:pt x="172" y="59"/>
                  <a:pt x="138" y="29"/>
                </a:cubicBezTo>
                <a:cubicBezTo>
                  <a:pt x="106" y="0"/>
                  <a:pt x="57" y="3"/>
                  <a:pt x="29" y="34"/>
                </a:cubicBezTo>
                <a:close/>
              </a:path>
            </a:pathLst>
          </a:custGeom>
          <a:solidFill>
            <a:srgbClr val="2CAA83"/>
          </a:solidFill>
          <a:ln>
            <a:noFill/>
          </a:ln>
          <a:extLst/>
        </p:spPr>
        <p:txBody>
          <a:bodyPr/>
          <a:lstStyle>
            <a:defPPr>
              <a:defRPr lang="zh-CN"/>
            </a:defPPr>
            <a:lvl1pPr algn="l" eaLnBrk="0" fontAlgn="base" hangingPunct="0" rtl="0">
              <a:spcBef>
                <a:spcPct val="0"/>
              </a:spcBef>
              <a:spcAft>
                <a:spcPct val="0"/>
              </a:spcAft>
              <a:buFont charset="0" panose="020b0604020202020204" pitchFamily="34" typeface="Arial"/>
              <a:defRPr kern="1200">
                <a:solidFill>
                  <a:schemeClr val="tx1"/>
                </a:solidFill>
                <a:latin charset="0" panose="020f0502020204030204" pitchFamily="34" typeface="Calibri"/>
                <a:ea charset="-122" panose="02010600030101010101" pitchFamily="2" typeface="宋体"/>
                <a:cs typeface="+mn-cs"/>
              </a:defRPr>
            </a:lvl1pPr>
            <a:lvl2pPr algn="l" eaLnBrk="0" fontAlgn="base" hangingPunct="0" marL="457200" rtl="0">
              <a:spcBef>
                <a:spcPct val="0"/>
              </a:spcBef>
              <a:spcAft>
                <a:spcPct val="0"/>
              </a:spcAft>
              <a:buFont charset="0" panose="020b0604020202020204" pitchFamily="34" typeface="Arial"/>
              <a:defRPr kern="1200">
                <a:solidFill>
                  <a:schemeClr val="tx1"/>
                </a:solidFill>
                <a:latin charset="0" panose="020f0502020204030204" pitchFamily="34" typeface="Calibri"/>
                <a:ea charset="-122" panose="02010600030101010101" pitchFamily="2" typeface="宋体"/>
                <a:cs typeface="+mn-cs"/>
              </a:defRPr>
            </a:lvl2pPr>
            <a:lvl3pPr algn="l" eaLnBrk="0" fontAlgn="base" hangingPunct="0" marL="914400" rtl="0">
              <a:spcBef>
                <a:spcPct val="0"/>
              </a:spcBef>
              <a:spcAft>
                <a:spcPct val="0"/>
              </a:spcAft>
              <a:buFont charset="0" panose="020b0604020202020204" pitchFamily="34" typeface="Arial"/>
              <a:defRPr kern="1200">
                <a:solidFill>
                  <a:schemeClr val="tx1"/>
                </a:solidFill>
                <a:latin charset="0" panose="020f0502020204030204" pitchFamily="34" typeface="Calibri"/>
                <a:ea charset="-122" panose="02010600030101010101" pitchFamily="2" typeface="宋体"/>
                <a:cs typeface="+mn-cs"/>
              </a:defRPr>
            </a:lvl3pPr>
            <a:lvl4pPr algn="l" eaLnBrk="0" fontAlgn="base" hangingPunct="0" marL="1371600" rtl="0">
              <a:spcBef>
                <a:spcPct val="0"/>
              </a:spcBef>
              <a:spcAft>
                <a:spcPct val="0"/>
              </a:spcAft>
              <a:buFont charset="0" panose="020b0604020202020204" pitchFamily="34" typeface="Arial"/>
              <a:defRPr kern="1200">
                <a:solidFill>
                  <a:schemeClr val="tx1"/>
                </a:solidFill>
                <a:latin charset="0" panose="020f0502020204030204" pitchFamily="34" typeface="Calibri"/>
                <a:ea charset="-122" panose="02010600030101010101" pitchFamily="2" typeface="宋体"/>
                <a:cs typeface="+mn-cs"/>
              </a:defRPr>
            </a:lvl4pPr>
            <a:lvl5pPr algn="l" eaLnBrk="0" fontAlgn="base" hangingPunct="0" marL="1828800" rtl="0">
              <a:spcBef>
                <a:spcPct val="0"/>
              </a:spcBef>
              <a:spcAft>
                <a:spcPct val="0"/>
              </a:spcAft>
              <a:buFont charset="0" panose="020b0604020202020204" pitchFamily="34" typeface="Arial"/>
              <a:defRPr kern="1200">
                <a:solidFill>
                  <a:schemeClr val="tx1"/>
                </a:solidFill>
                <a:latin charset="0" panose="020f0502020204030204" pitchFamily="34" typeface="Calibri"/>
                <a:ea charset="-122" panose="02010600030101010101" pitchFamily="2" typeface="宋体"/>
                <a:cs typeface="+mn-cs"/>
              </a:defRPr>
            </a:lvl5pPr>
            <a:lvl6pPr algn="l" defTabSz="914400" eaLnBrk="1" hangingPunct="1" latinLnBrk="0" marL="2286000" rtl="0">
              <a:defRPr kern="1200">
                <a:solidFill>
                  <a:schemeClr val="tx1"/>
                </a:solidFill>
                <a:latin charset="0" panose="020f0502020204030204" pitchFamily="34" typeface="Calibri"/>
                <a:ea charset="-122" panose="02010600030101010101" pitchFamily="2" typeface="宋体"/>
                <a:cs typeface="+mn-cs"/>
              </a:defRPr>
            </a:lvl6pPr>
            <a:lvl7pPr algn="l" defTabSz="914400" eaLnBrk="1" hangingPunct="1" latinLnBrk="0" marL="2743200" rtl="0">
              <a:defRPr kern="1200">
                <a:solidFill>
                  <a:schemeClr val="tx1"/>
                </a:solidFill>
                <a:latin charset="0" panose="020f0502020204030204" pitchFamily="34" typeface="Calibri"/>
                <a:ea charset="-122" panose="02010600030101010101" pitchFamily="2" typeface="宋体"/>
                <a:cs typeface="+mn-cs"/>
              </a:defRPr>
            </a:lvl7pPr>
            <a:lvl8pPr algn="l" defTabSz="914400" eaLnBrk="1" hangingPunct="1" latinLnBrk="0" marL="3200400" rtl="0">
              <a:defRPr kern="1200">
                <a:solidFill>
                  <a:schemeClr val="tx1"/>
                </a:solidFill>
                <a:latin charset="0" panose="020f0502020204030204" pitchFamily="34" typeface="Calibri"/>
                <a:ea charset="-122" panose="02010600030101010101" pitchFamily="2" typeface="宋体"/>
                <a:cs typeface="+mn-cs"/>
              </a:defRPr>
            </a:lvl8pPr>
            <a:lvl9pPr algn="l" defTabSz="914400" eaLnBrk="1" hangingPunct="1" latinLnBrk="0" marL="3657600" rtl="0">
              <a:defRPr kern="1200">
                <a:solidFill>
                  <a:schemeClr val="tx1"/>
                </a:solidFill>
                <a:latin charset="0" panose="020f0502020204030204" pitchFamily="34" typeface="Calibri"/>
                <a:ea charset="-122" panose="02010600030101010101" pitchFamily="2" typeface="宋体"/>
                <a:cs typeface="+mn-cs"/>
              </a:defRPr>
            </a:lvl9pPr>
          </a:lstStyle>
          <a:p>
            <a:endParaRPr altLang="zh-CN" lang="zh-CN" sz="1600">
              <a:solidFill>
                <a:srgbClr val="000000"/>
              </a:solidFill>
              <a:latin charset="-122" pitchFamily="34" typeface="微软雅黑"/>
              <a:ea charset="-122" pitchFamily="34" typeface="微软雅黑"/>
              <a:sym charset="-122" pitchFamily="2" typeface="宋体"/>
            </a:endParaRPr>
          </a:p>
        </p:txBody>
      </p:sp>
      <p:sp>
        <p:nvSpPr>
          <p:cNvPr id="33" name="Freeform 19"/>
          <p:cNvSpPr>
            <a:spLocks noChangeArrowheads="1"/>
          </p:cNvSpPr>
          <p:nvPr/>
        </p:nvSpPr>
        <p:spPr bwMode="auto">
          <a:xfrm>
            <a:off x="1144588" y="3629026"/>
            <a:ext cx="723900" cy="736600"/>
          </a:xfrm>
          <a:custGeom>
            <a:gdLst>
              <a:gd fmla="*/ 29 w 172" name="T0"/>
              <a:gd fmla="*/ 34 h 175" name="T1"/>
              <a:gd fmla="*/ 34 w 172" name="T2"/>
              <a:gd fmla="*/ 143 h 175" name="T3"/>
              <a:gd fmla="*/ 169 w 172" name="T4"/>
              <a:gd fmla="*/ 160 h 175" name="T5"/>
              <a:gd fmla="*/ 138 w 172" name="T6"/>
              <a:gd fmla="*/ 28 h 175" name="T7"/>
              <a:gd fmla="*/ 29 w 172" name="T8"/>
              <a:gd fmla="*/ 34 h 175" name="T9"/>
              <a:gd fmla="*/ 0 60000 65536" name="T10"/>
              <a:gd fmla="*/ 0 60000 65536" name="T11"/>
              <a:gd fmla="*/ 0 60000 65536" name="T12"/>
              <a:gd fmla="*/ 0 60000 65536" name="T13"/>
              <a:gd fmla="*/ 0 60000 65536" name="T14"/>
              <a:gd fmla="*/ 0 w 172" name="T15"/>
              <a:gd fmla="*/ 0 h 175" name="T16"/>
              <a:gd fmla="*/ 172 w 172" name="T17"/>
              <a:gd fmla="*/ 175 h 175" name="T18"/>
            </a:gdLst>
            <a:cxnLst>
              <a:cxn ang="T10">
                <a:pos x="T0" y="T1"/>
              </a:cxn>
              <a:cxn ang="T11">
                <a:pos x="T2" y="T3"/>
              </a:cxn>
              <a:cxn ang="T12">
                <a:pos x="T4" y="T5"/>
              </a:cxn>
              <a:cxn ang="T13">
                <a:pos x="T6" y="T7"/>
              </a:cxn>
              <a:cxn ang="T14">
                <a:pos x="T8" y="T9"/>
              </a:cxn>
            </a:cxnLst>
            <a:rect b="T18" l="T15" r="T17" t="T16"/>
            <a:pathLst>
              <a:path h="175" w="172">
                <a:moveTo>
                  <a:pt x="29" y="34"/>
                </a:moveTo>
                <a:cubicBezTo>
                  <a:pt x="0" y="65"/>
                  <a:pt x="3" y="114"/>
                  <a:pt x="34" y="143"/>
                </a:cubicBezTo>
                <a:cubicBezTo>
                  <a:pt x="70" y="175"/>
                  <a:pt x="130" y="159"/>
                  <a:pt x="169" y="160"/>
                </a:cubicBezTo>
                <a:cubicBezTo>
                  <a:pt x="163" y="120"/>
                  <a:pt x="172" y="59"/>
                  <a:pt x="138" y="28"/>
                </a:cubicBezTo>
                <a:cubicBezTo>
                  <a:pt x="106" y="0"/>
                  <a:pt x="57" y="2"/>
                  <a:pt x="29" y="34"/>
                </a:cubicBezTo>
                <a:close/>
              </a:path>
            </a:pathLst>
          </a:custGeom>
          <a:solidFill>
            <a:srgbClr val="942320"/>
          </a:solidFill>
          <a:ln>
            <a:noFill/>
          </a:ln>
          <a:extLst/>
        </p:spPr>
        <p:txBody>
          <a:bodyPr/>
          <a:lstStyle>
            <a:defPPr>
              <a:defRPr lang="zh-CN"/>
            </a:defPPr>
            <a:lvl1pPr algn="l" eaLnBrk="0" fontAlgn="base" hangingPunct="0" rtl="0">
              <a:spcBef>
                <a:spcPct val="0"/>
              </a:spcBef>
              <a:spcAft>
                <a:spcPct val="0"/>
              </a:spcAft>
              <a:buFont charset="0" panose="020b0604020202020204" pitchFamily="34" typeface="Arial"/>
              <a:defRPr kern="1200">
                <a:solidFill>
                  <a:schemeClr val="tx1"/>
                </a:solidFill>
                <a:latin charset="0" panose="020f0502020204030204" pitchFamily="34" typeface="Calibri"/>
                <a:ea charset="-122" panose="02010600030101010101" pitchFamily="2" typeface="宋体"/>
                <a:cs typeface="+mn-cs"/>
              </a:defRPr>
            </a:lvl1pPr>
            <a:lvl2pPr algn="l" eaLnBrk="0" fontAlgn="base" hangingPunct="0" marL="457200" rtl="0">
              <a:spcBef>
                <a:spcPct val="0"/>
              </a:spcBef>
              <a:spcAft>
                <a:spcPct val="0"/>
              </a:spcAft>
              <a:buFont charset="0" panose="020b0604020202020204" pitchFamily="34" typeface="Arial"/>
              <a:defRPr kern="1200">
                <a:solidFill>
                  <a:schemeClr val="tx1"/>
                </a:solidFill>
                <a:latin charset="0" panose="020f0502020204030204" pitchFamily="34" typeface="Calibri"/>
                <a:ea charset="-122" panose="02010600030101010101" pitchFamily="2" typeface="宋体"/>
                <a:cs typeface="+mn-cs"/>
              </a:defRPr>
            </a:lvl2pPr>
            <a:lvl3pPr algn="l" eaLnBrk="0" fontAlgn="base" hangingPunct="0" marL="914400" rtl="0">
              <a:spcBef>
                <a:spcPct val="0"/>
              </a:spcBef>
              <a:spcAft>
                <a:spcPct val="0"/>
              </a:spcAft>
              <a:buFont charset="0" panose="020b0604020202020204" pitchFamily="34" typeface="Arial"/>
              <a:defRPr kern="1200">
                <a:solidFill>
                  <a:schemeClr val="tx1"/>
                </a:solidFill>
                <a:latin charset="0" panose="020f0502020204030204" pitchFamily="34" typeface="Calibri"/>
                <a:ea charset="-122" panose="02010600030101010101" pitchFamily="2" typeface="宋体"/>
                <a:cs typeface="+mn-cs"/>
              </a:defRPr>
            </a:lvl3pPr>
            <a:lvl4pPr algn="l" eaLnBrk="0" fontAlgn="base" hangingPunct="0" marL="1371600" rtl="0">
              <a:spcBef>
                <a:spcPct val="0"/>
              </a:spcBef>
              <a:spcAft>
                <a:spcPct val="0"/>
              </a:spcAft>
              <a:buFont charset="0" panose="020b0604020202020204" pitchFamily="34" typeface="Arial"/>
              <a:defRPr kern="1200">
                <a:solidFill>
                  <a:schemeClr val="tx1"/>
                </a:solidFill>
                <a:latin charset="0" panose="020f0502020204030204" pitchFamily="34" typeface="Calibri"/>
                <a:ea charset="-122" panose="02010600030101010101" pitchFamily="2" typeface="宋体"/>
                <a:cs typeface="+mn-cs"/>
              </a:defRPr>
            </a:lvl4pPr>
            <a:lvl5pPr algn="l" eaLnBrk="0" fontAlgn="base" hangingPunct="0" marL="1828800" rtl="0">
              <a:spcBef>
                <a:spcPct val="0"/>
              </a:spcBef>
              <a:spcAft>
                <a:spcPct val="0"/>
              </a:spcAft>
              <a:buFont charset="0" panose="020b0604020202020204" pitchFamily="34" typeface="Arial"/>
              <a:defRPr kern="1200">
                <a:solidFill>
                  <a:schemeClr val="tx1"/>
                </a:solidFill>
                <a:latin charset="0" panose="020f0502020204030204" pitchFamily="34" typeface="Calibri"/>
                <a:ea charset="-122" panose="02010600030101010101" pitchFamily="2" typeface="宋体"/>
                <a:cs typeface="+mn-cs"/>
              </a:defRPr>
            </a:lvl5pPr>
            <a:lvl6pPr algn="l" defTabSz="914400" eaLnBrk="1" hangingPunct="1" latinLnBrk="0" marL="2286000" rtl="0">
              <a:defRPr kern="1200">
                <a:solidFill>
                  <a:schemeClr val="tx1"/>
                </a:solidFill>
                <a:latin charset="0" panose="020f0502020204030204" pitchFamily="34" typeface="Calibri"/>
                <a:ea charset="-122" panose="02010600030101010101" pitchFamily="2" typeface="宋体"/>
                <a:cs typeface="+mn-cs"/>
              </a:defRPr>
            </a:lvl6pPr>
            <a:lvl7pPr algn="l" defTabSz="914400" eaLnBrk="1" hangingPunct="1" latinLnBrk="0" marL="2743200" rtl="0">
              <a:defRPr kern="1200">
                <a:solidFill>
                  <a:schemeClr val="tx1"/>
                </a:solidFill>
                <a:latin charset="0" panose="020f0502020204030204" pitchFamily="34" typeface="Calibri"/>
                <a:ea charset="-122" panose="02010600030101010101" pitchFamily="2" typeface="宋体"/>
                <a:cs typeface="+mn-cs"/>
              </a:defRPr>
            </a:lvl7pPr>
            <a:lvl8pPr algn="l" defTabSz="914400" eaLnBrk="1" hangingPunct="1" latinLnBrk="0" marL="3200400" rtl="0">
              <a:defRPr kern="1200">
                <a:solidFill>
                  <a:schemeClr val="tx1"/>
                </a:solidFill>
                <a:latin charset="0" panose="020f0502020204030204" pitchFamily="34" typeface="Calibri"/>
                <a:ea charset="-122" panose="02010600030101010101" pitchFamily="2" typeface="宋体"/>
                <a:cs typeface="+mn-cs"/>
              </a:defRPr>
            </a:lvl8pPr>
            <a:lvl9pPr algn="l" defTabSz="914400" eaLnBrk="1" hangingPunct="1" latinLnBrk="0" marL="3657600" rtl="0">
              <a:defRPr kern="1200">
                <a:solidFill>
                  <a:schemeClr val="tx1"/>
                </a:solidFill>
                <a:latin charset="0" panose="020f0502020204030204" pitchFamily="34" typeface="Calibri"/>
                <a:ea charset="-122" panose="02010600030101010101" pitchFamily="2" typeface="宋体"/>
                <a:cs typeface="+mn-cs"/>
              </a:defRPr>
            </a:lvl9pPr>
          </a:lstStyle>
          <a:p>
            <a:endParaRPr altLang="zh-CN" lang="zh-CN" sz="1600">
              <a:solidFill>
                <a:srgbClr val="000000"/>
              </a:solidFill>
              <a:latin charset="-122" pitchFamily="34" typeface="微软雅黑"/>
              <a:ea charset="-122" pitchFamily="34" typeface="微软雅黑"/>
              <a:sym charset="-122" pitchFamily="2" typeface="宋体"/>
            </a:endParaRPr>
          </a:p>
        </p:txBody>
      </p:sp>
      <p:sp>
        <p:nvSpPr>
          <p:cNvPr id="34" name="Freeform 24"/>
          <p:cNvSpPr>
            <a:spLocks noChangeArrowheads="1"/>
          </p:cNvSpPr>
          <p:nvPr/>
        </p:nvSpPr>
        <p:spPr bwMode="auto">
          <a:xfrm>
            <a:off x="1144588" y="2019301"/>
            <a:ext cx="723900" cy="735012"/>
          </a:xfrm>
          <a:custGeom>
            <a:gdLst>
              <a:gd fmla="*/ 29 w 172" name="T0"/>
              <a:gd fmla="*/ 34 h 175" name="T1"/>
              <a:gd fmla="*/ 34 w 172" name="T2"/>
              <a:gd fmla="*/ 143 h 175" name="T3"/>
              <a:gd fmla="*/ 169 w 172" name="T4"/>
              <a:gd fmla="*/ 160 h 175" name="T5"/>
              <a:gd fmla="*/ 138 w 172" name="T6"/>
              <a:gd fmla="*/ 28 h 175" name="T7"/>
              <a:gd fmla="*/ 29 w 172" name="T8"/>
              <a:gd fmla="*/ 34 h 175" name="T9"/>
              <a:gd fmla="*/ 0 60000 65536" name="T10"/>
              <a:gd fmla="*/ 0 60000 65536" name="T11"/>
              <a:gd fmla="*/ 0 60000 65536" name="T12"/>
              <a:gd fmla="*/ 0 60000 65536" name="T13"/>
              <a:gd fmla="*/ 0 60000 65536" name="T14"/>
              <a:gd fmla="*/ 0 w 172" name="T15"/>
              <a:gd fmla="*/ 0 h 175" name="T16"/>
              <a:gd fmla="*/ 172 w 172" name="T17"/>
              <a:gd fmla="*/ 175 h 175" name="T18"/>
            </a:gdLst>
            <a:cxnLst>
              <a:cxn ang="T10">
                <a:pos x="T0" y="T1"/>
              </a:cxn>
              <a:cxn ang="T11">
                <a:pos x="T2" y="T3"/>
              </a:cxn>
              <a:cxn ang="T12">
                <a:pos x="T4" y="T5"/>
              </a:cxn>
              <a:cxn ang="T13">
                <a:pos x="T6" y="T7"/>
              </a:cxn>
              <a:cxn ang="T14">
                <a:pos x="T8" y="T9"/>
              </a:cxn>
            </a:cxnLst>
            <a:rect b="T18" l="T15" r="T17" t="T16"/>
            <a:pathLst>
              <a:path h="175" w="172">
                <a:moveTo>
                  <a:pt x="29" y="34"/>
                </a:moveTo>
                <a:cubicBezTo>
                  <a:pt x="0" y="66"/>
                  <a:pt x="3" y="115"/>
                  <a:pt x="34" y="143"/>
                </a:cubicBezTo>
                <a:cubicBezTo>
                  <a:pt x="70" y="175"/>
                  <a:pt x="130" y="159"/>
                  <a:pt x="169" y="160"/>
                </a:cubicBezTo>
                <a:cubicBezTo>
                  <a:pt x="163" y="121"/>
                  <a:pt x="172" y="59"/>
                  <a:pt x="138" y="28"/>
                </a:cubicBezTo>
                <a:cubicBezTo>
                  <a:pt x="106" y="0"/>
                  <a:pt x="57" y="2"/>
                  <a:pt x="29" y="34"/>
                </a:cubicBezTo>
                <a:close/>
              </a:path>
            </a:pathLst>
          </a:custGeom>
          <a:solidFill>
            <a:srgbClr val="92D050"/>
          </a:solidFill>
          <a:ln>
            <a:noFill/>
          </a:ln>
          <a:extLst/>
        </p:spPr>
        <p:txBody>
          <a:bodyPr/>
          <a:lstStyle>
            <a:defPPr>
              <a:defRPr lang="zh-CN"/>
            </a:defPPr>
            <a:lvl1pPr algn="l" eaLnBrk="0" fontAlgn="base" hangingPunct="0" rtl="0">
              <a:spcBef>
                <a:spcPct val="0"/>
              </a:spcBef>
              <a:spcAft>
                <a:spcPct val="0"/>
              </a:spcAft>
              <a:buFont charset="0" panose="020b0604020202020204" pitchFamily="34" typeface="Arial"/>
              <a:defRPr kern="1200">
                <a:solidFill>
                  <a:schemeClr val="tx1"/>
                </a:solidFill>
                <a:latin charset="0" panose="020f0502020204030204" pitchFamily="34" typeface="Calibri"/>
                <a:ea charset="-122" panose="02010600030101010101" pitchFamily="2" typeface="宋体"/>
                <a:cs typeface="+mn-cs"/>
              </a:defRPr>
            </a:lvl1pPr>
            <a:lvl2pPr algn="l" eaLnBrk="0" fontAlgn="base" hangingPunct="0" marL="457200" rtl="0">
              <a:spcBef>
                <a:spcPct val="0"/>
              </a:spcBef>
              <a:spcAft>
                <a:spcPct val="0"/>
              </a:spcAft>
              <a:buFont charset="0" panose="020b0604020202020204" pitchFamily="34" typeface="Arial"/>
              <a:defRPr kern="1200">
                <a:solidFill>
                  <a:schemeClr val="tx1"/>
                </a:solidFill>
                <a:latin charset="0" panose="020f0502020204030204" pitchFamily="34" typeface="Calibri"/>
                <a:ea charset="-122" panose="02010600030101010101" pitchFamily="2" typeface="宋体"/>
                <a:cs typeface="+mn-cs"/>
              </a:defRPr>
            </a:lvl2pPr>
            <a:lvl3pPr algn="l" eaLnBrk="0" fontAlgn="base" hangingPunct="0" marL="914400" rtl="0">
              <a:spcBef>
                <a:spcPct val="0"/>
              </a:spcBef>
              <a:spcAft>
                <a:spcPct val="0"/>
              </a:spcAft>
              <a:buFont charset="0" panose="020b0604020202020204" pitchFamily="34" typeface="Arial"/>
              <a:defRPr kern="1200">
                <a:solidFill>
                  <a:schemeClr val="tx1"/>
                </a:solidFill>
                <a:latin charset="0" panose="020f0502020204030204" pitchFamily="34" typeface="Calibri"/>
                <a:ea charset="-122" panose="02010600030101010101" pitchFamily="2" typeface="宋体"/>
                <a:cs typeface="+mn-cs"/>
              </a:defRPr>
            </a:lvl3pPr>
            <a:lvl4pPr algn="l" eaLnBrk="0" fontAlgn="base" hangingPunct="0" marL="1371600" rtl="0">
              <a:spcBef>
                <a:spcPct val="0"/>
              </a:spcBef>
              <a:spcAft>
                <a:spcPct val="0"/>
              </a:spcAft>
              <a:buFont charset="0" panose="020b0604020202020204" pitchFamily="34" typeface="Arial"/>
              <a:defRPr kern="1200">
                <a:solidFill>
                  <a:schemeClr val="tx1"/>
                </a:solidFill>
                <a:latin charset="0" panose="020f0502020204030204" pitchFamily="34" typeface="Calibri"/>
                <a:ea charset="-122" panose="02010600030101010101" pitchFamily="2" typeface="宋体"/>
                <a:cs typeface="+mn-cs"/>
              </a:defRPr>
            </a:lvl4pPr>
            <a:lvl5pPr algn="l" eaLnBrk="0" fontAlgn="base" hangingPunct="0" marL="1828800" rtl="0">
              <a:spcBef>
                <a:spcPct val="0"/>
              </a:spcBef>
              <a:spcAft>
                <a:spcPct val="0"/>
              </a:spcAft>
              <a:buFont charset="0" panose="020b0604020202020204" pitchFamily="34" typeface="Arial"/>
              <a:defRPr kern="1200">
                <a:solidFill>
                  <a:schemeClr val="tx1"/>
                </a:solidFill>
                <a:latin charset="0" panose="020f0502020204030204" pitchFamily="34" typeface="Calibri"/>
                <a:ea charset="-122" panose="02010600030101010101" pitchFamily="2" typeface="宋体"/>
                <a:cs typeface="+mn-cs"/>
              </a:defRPr>
            </a:lvl5pPr>
            <a:lvl6pPr algn="l" defTabSz="914400" eaLnBrk="1" hangingPunct="1" latinLnBrk="0" marL="2286000" rtl="0">
              <a:defRPr kern="1200">
                <a:solidFill>
                  <a:schemeClr val="tx1"/>
                </a:solidFill>
                <a:latin charset="0" panose="020f0502020204030204" pitchFamily="34" typeface="Calibri"/>
                <a:ea charset="-122" panose="02010600030101010101" pitchFamily="2" typeface="宋体"/>
                <a:cs typeface="+mn-cs"/>
              </a:defRPr>
            </a:lvl6pPr>
            <a:lvl7pPr algn="l" defTabSz="914400" eaLnBrk="1" hangingPunct="1" latinLnBrk="0" marL="2743200" rtl="0">
              <a:defRPr kern="1200">
                <a:solidFill>
                  <a:schemeClr val="tx1"/>
                </a:solidFill>
                <a:latin charset="0" panose="020f0502020204030204" pitchFamily="34" typeface="Calibri"/>
                <a:ea charset="-122" panose="02010600030101010101" pitchFamily="2" typeface="宋体"/>
                <a:cs typeface="+mn-cs"/>
              </a:defRPr>
            </a:lvl7pPr>
            <a:lvl8pPr algn="l" defTabSz="914400" eaLnBrk="1" hangingPunct="1" latinLnBrk="0" marL="3200400" rtl="0">
              <a:defRPr kern="1200">
                <a:solidFill>
                  <a:schemeClr val="tx1"/>
                </a:solidFill>
                <a:latin charset="0" panose="020f0502020204030204" pitchFamily="34" typeface="Calibri"/>
                <a:ea charset="-122" panose="02010600030101010101" pitchFamily="2" typeface="宋体"/>
                <a:cs typeface="+mn-cs"/>
              </a:defRPr>
            </a:lvl8pPr>
            <a:lvl9pPr algn="l" defTabSz="914400" eaLnBrk="1" hangingPunct="1" latinLnBrk="0" marL="3657600" rtl="0">
              <a:defRPr kern="1200">
                <a:solidFill>
                  <a:schemeClr val="tx1"/>
                </a:solidFill>
                <a:latin charset="0" panose="020f0502020204030204" pitchFamily="34" typeface="Calibri"/>
                <a:ea charset="-122" panose="02010600030101010101" pitchFamily="2" typeface="宋体"/>
                <a:cs typeface="+mn-cs"/>
              </a:defRPr>
            </a:lvl9pPr>
          </a:lstStyle>
          <a:p>
            <a:endParaRPr altLang="zh-CN" lang="zh-CN" sz="1600">
              <a:solidFill>
                <a:srgbClr val="000000"/>
              </a:solidFill>
              <a:latin charset="-122" pitchFamily="34" typeface="微软雅黑"/>
              <a:ea charset="-122" pitchFamily="34" typeface="微软雅黑"/>
              <a:sym charset="-122" pitchFamily="2" typeface="宋体"/>
            </a:endParaRPr>
          </a:p>
        </p:txBody>
      </p:sp>
      <p:sp>
        <p:nvSpPr>
          <p:cNvPr id="35" name="TextBox 682"/>
          <p:cNvSpPr>
            <a:spLocks noChangeArrowheads="1"/>
          </p:cNvSpPr>
          <p:nvPr/>
        </p:nvSpPr>
        <p:spPr bwMode="auto">
          <a:xfrm>
            <a:off x="3178811" y="1384301"/>
            <a:ext cx="706755"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defPPr>
              <a:defRPr lang="zh-CN"/>
            </a:defPPr>
            <a:lvl1pPr algn="l" eaLnBrk="0" fontAlgn="base" hangingPunct="0" rtl="0">
              <a:spcBef>
                <a:spcPct val="0"/>
              </a:spcBef>
              <a:spcAft>
                <a:spcPct val="0"/>
              </a:spcAft>
              <a:buFont charset="0" panose="020b0604020202020204" pitchFamily="34" typeface="Arial"/>
              <a:defRPr kern="1200">
                <a:solidFill>
                  <a:schemeClr val="tx1"/>
                </a:solidFill>
                <a:latin charset="0" panose="020f0502020204030204" pitchFamily="34" typeface="Calibri"/>
                <a:ea charset="-122" panose="02010600030101010101" pitchFamily="2" typeface="宋体"/>
                <a:cs typeface="+mn-cs"/>
              </a:defRPr>
            </a:lvl1pPr>
            <a:lvl2pPr algn="l" eaLnBrk="0" fontAlgn="base" hangingPunct="0" marL="457200" rtl="0">
              <a:spcBef>
                <a:spcPct val="0"/>
              </a:spcBef>
              <a:spcAft>
                <a:spcPct val="0"/>
              </a:spcAft>
              <a:buFont charset="0" panose="020b0604020202020204" pitchFamily="34" typeface="Arial"/>
              <a:defRPr kern="1200">
                <a:solidFill>
                  <a:schemeClr val="tx1"/>
                </a:solidFill>
                <a:latin charset="0" panose="020f0502020204030204" pitchFamily="34" typeface="Calibri"/>
                <a:ea charset="-122" panose="02010600030101010101" pitchFamily="2" typeface="宋体"/>
                <a:cs typeface="+mn-cs"/>
              </a:defRPr>
            </a:lvl2pPr>
            <a:lvl3pPr algn="l" eaLnBrk="0" fontAlgn="base" hangingPunct="0" marL="914400" rtl="0">
              <a:spcBef>
                <a:spcPct val="0"/>
              </a:spcBef>
              <a:spcAft>
                <a:spcPct val="0"/>
              </a:spcAft>
              <a:buFont charset="0" panose="020b0604020202020204" pitchFamily="34" typeface="Arial"/>
              <a:defRPr kern="1200">
                <a:solidFill>
                  <a:schemeClr val="tx1"/>
                </a:solidFill>
                <a:latin charset="0" panose="020f0502020204030204" pitchFamily="34" typeface="Calibri"/>
                <a:ea charset="-122" panose="02010600030101010101" pitchFamily="2" typeface="宋体"/>
                <a:cs typeface="+mn-cs"/>
              </a:defRPr>
            </a:lvl3pPr>
            <a:lvl4pPr algn="l" eaLnBrk="0" fontAlgn="base" hangingPunct="0" marL="1371600" rtl="0">
              <a:spcBef>
                <a:spcPct val="0"/>
              </a:spcBef>
              <a:spcAft>
                <a:spcPct val="0"/>
              </a:spcAft>
              <a:buFont charset="0" panose="020b0604020202020204" pitchFamily="34" typeface="Arial"/>
              <a:defRPr kern="1200">
                <a:solidFill>
                  <a:schemeClr val="tx1"/>
                </a:solidFill>
                <a:latin charset="0" panose="020f0502020204030204" pitchFamily="34" typeface="Calibri"/>
                <a:ea charset="-122" panose="02010600030101010101" pitchFamily="2" typeface="宋体"/>
                <a:cs typeface="+mn-cs"/>
              </a:defRPr>
            </a:lvl4pPr>
            <a:lvl5pPr algn="l" eaLnBrk="0" fontAlgn="base" hangingPunct="0" marL="1828800" rtl="0">
              <a:spcBef>
                <a:spcPct val="0"/>
              </a:spcBef>
              <a:spcAft>
                <a:spcPct val="0"/>
              </a:spcAft>
              <a:buFont charset="0" panose="020b0604020202020204" pitchFamily="34" typeface="Arial"/>
              <a:defRPr kern="1200">
                <a:solidFill>
                  <a:schemeClr val="tx1"/>
                </a:solidFill>
                <a:latin charset="0" panose="020f0502020204030204" pitchFamily="34" typeface="Calibri"/>
                <a:ea charset="-122" panose="02010600030101010101" pitchFamily="2" typeface="宋体"/>
                <a:cs typeface="+mn-cs"/>
              </a:defRPr>
            </a:lvl5pPr>
            <a:lvl6pPr algn="l" defTabSz="914400" eaLnBrk="1" hangingPunct="1" latinLnBrk="0" marL="2286000" rtl="0">
              <a:defRPr kern="1200">
                <a:solidFill>
                  <a:schemeClr val="tx1"/>
                </a:solidFill>
                <a:latin charset="0" panose="020f0502020204030204" pitchFamily="34" typeface="Calibri"/>
                <a:ea charset="-122" panose="02010600030101010101" pitchFamily="2" typeface="宋体"/>
                <a:cs typeface="+mn-cs"/>
              </a:defRPr>
            </a:lvl6pPr>
            <a:lvl7pPr algn="l" defTabSz="914400" eaLnBrk="1" hangingPunct="1" latinLnBrk="0" marL="2743200" rtl="0">
              <a:defRPr kern="1200">
                <a:solidFill>
                  <a:schemeClr val="tx1"/>
                </a:solidFill>
                <a:latin charset="0" panose="020f0502020204030204" pitchFamily="34" typeface="Calibri"/>
                <a:ea charset="-122" panose="02010600030101010101" pitchFamily="2" typeface="宋体"/>
                <a:cs typeface="+mn-cs"/>
              </a:defRPr>
            </a:lvl7pPr>
            <a:lvl8pPr algn="l" defTabSz="914400" eaLnBrk="1" hangingPunct="1" latinLnBrk="0" marL="3200400" rtl="0">
              <a:defRPr kern="1200">
                <a:solidFill>
                  <a:schemeClr val="tx1"/>
                </a:solidFill>
                <a:latin charset="0" panose="020f0502020204030204" pitchFamily="34" typeface="Calibri"/>
                <a:ea charset="-122" panose="02010600030101010101" pitchFamily="2" typeface="宋体"/>
                <a:cs typeface="+mn-cs"/>
              </a:defRPr>
            </a:lvl8pPr>
            <a:lvl9pPr algn="l" defTabSz="914400" eaLnBrk="1" hangingPunct="1" latinLnBrk="0" marL="3657600" rtl="0">
              <a:defRPr kern="1200">
                <a:solidFill>
                  <a:schemeClr val="tx1"/>
                </a:solidFill>
                <a:latin charset="0" panose="020f0502020204030204" pitchFamily="34" typeface="Calibri"/>
                <a:ea charset="-122" panose="02010600030101010101" pitchFamily="2" typeface="宋体"/>
                <a:cs typeface="+mn-cs"/>
              </a:defRPr>
            </a:lvl9pPr>
          </a:lstStyle>
          <a:p>
            <a:pPr algn="ctr"/>
            <a:r>
              <a:rPr lang="en-US" sz="2000">
                <a:solidFill>
                  <a:schemeClr val="bg1"/>
                </a:solidFill>
                <a:latin charset="-122" pitchFamily="34" typeface="微软雅黑"/>
                <a:ea charset="-122" pitchFamily="34" typeface="微软雅黑"/>
              </a:rPr>
              <a:t>12%</a:t>
            </a:r>
          </a:p>
        </p:txBody>
      </p:sp>
      <p:sp>
        <p:nvSpPr>
          <p:cNvPr id="36" name="TextBox 682"/>
          <p:cNvSpPr>
            <a:spLocks noChangeArrowheads="1"/>
          </p:cNvSpPr>
          <p:nvPr/>
        </p:nvSpPr>
        <p:spPr bwMode="auto">
          <a:xfrm>
            <a:off x="3178811" y="2185988"/>
            <a:ext cx="706755"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defPPr>
              <a:defRPr lang="zh-CN"/>
            </a:defPPr>
            <a:lvl1pPr algn="l" eaLnBrk="0" fontAlgn="base" hangingPunct="0" rtl="0">
              <a:spcBef>
                <a:spcPct val="0"/>
              </a:spcBef>
              <a:spcAft>
                <a:spcPct val="0"/>
              </a:spcAft>
              <a:buFont charset="0" panose="020b0604020202020204" pitchFamily="34" typeface="Arial"/>
              <a:defRPr kern="1200">
                <a:solidFill>
                  <a:schemeClr val="tx1"/>
                </a:solidFill>
                <a:latin charset="0" panose="020f0502020204030204" pitchFamily="34" typeface="Calibri"/>
                <a:ea charset="-122" panose="02010600030101010101" pitchFamily="2" typeface="宋体"/>
                <a:cs typeface="+mn-cs"/>
              </a:defRPr>
            </a:lvl1pPr>
            <a:lvl2pPr algn="l" eaLnBrk="0" fontAlgn="base" hangingPunct="0" marL="457200" rtl="0">
              <a:spcBef>
                <a:spcPct val="0"/>
              </a:spcBef>
              <a:spcAft>
                <a:spcPct val="0"/>
              </a:spcAft>
              <a:buFont charset="0" panose="020b0604020202020204" pitchFamily="34" typeface="Arial"/>
              <a:defRPr kern="1200">
                <a:solidFill>
                  <a:schemeClr val="tx1"/>
                </a:solidFill>
                <a:latin charset="0" panose="020f0502020204030204" pitchFamily="34" typeface="Calibri"/>
                <a:ea charset="-122" panose="02010600030101010101" pitchFamily="2" typeface="宋体"/>
                <a:cs typeface="+mn-cs"/>
              </a:defRPr>
            </a:lvl2pPr>
            <a:lvl3pPr algn="l" eaLnBrk="0" fontAlgn="base" hangingPunct="0" marL="914400" rtl="0">
              <a:spcBef>
                <a:spcPct val="0"/>
              </a:spcBef>
              <a:spcAft>
                <a:spcPct val="0"/>
              </a:spcAft>
              <a:buFont charset="0" panose="020b0604020202020204" pitchFamily="34" typeface="Arial"/>
              <a:defRPr kern="1200">
                <a:solidFill>
                  <a:schemeClr val="tx1"/>
                </a:solidFill>
                <a:latin charset="0" panose="020f0502020204030204" pitchFamily="34" typeface="Calibri"/>
                <a:ea charset="-122" panose="02010600030101010101" pitchFamily="2" typeface="宋体"/>
                <a:cs typeface="+mn-cs"/>
              </a:defRPr>
            </a:lvl3pPr>
            <a:lvl4pPr algn="l" eaLnBrk="0" fontAlgn="base" hangingPunct="0" marL="1371600" rtl="0">
              <a:spcBef>
                <a:spcPct val="0"/>
              </a:spcBef>
              <a:spcAft>
                <a:spcPct val="0"/>
              </a:spcAft>
              <a:buFont charset="0" panose="020b0604020202020204" pitchFamily="34" typeface="Arial"/>
              <a:defRPr kern="1200">
                <a:solidFill>
                  <a:schemeClr val="tx1"/>
                </a:solidFill>
                <a:latin charset="0" panose="020f0502020204030204" pitchFamily="34" typeface="Calibri"/>
                <a:ea charset="-122" panose="02010600030101010101" pitchFamily="2" typeface="宋体"/>
                <a:cs typeface="+mn-cs"/>
              </a:defRPr>
            </a:lvl4pPr>
            <a:lvl5pPr algn="l" eaLnBrk="0" fontAlgn="base" hangingPunct="0" marL="1828800" rtl="0">
              <a:spcBef>
                <a:spcPct val="0"/>
              </a:spcBef>
              <a:spcAft>
                <a:spcPct val="0"/>
              </a:spcAft>
              <a:buFont charset="0" panose="020b0604020202020204" pitchFamily="34" typeface="Arial"/>
              <a:defRPr kern="1200">
                <a:solidFill>
                  <a:schemeClr val="tx1"/>
                </a:solidFill>
                <a:latin charset="0" panose="020f0502020204030204" pitchFamily="34" typeface="Calibri"/>
                <a:ea charset="-122" panose="02010600030101010101" pitchFamily="2" typeface="宋体"/>
                <a:cs typeface="+mn-cs"/>
              </a:defRPr>
            </a:lvl5pPr>
            <a:lvl6pPr algn="l" defTabSz="914400" eaLnBrk="1" hangingPunct="1" latinLnBrk="0" marL="2286000" rtl="0">
              <a:defRPr kern="1200">
                <a:solidFill>
                  <a:schemeClr val="tx1"/>
                </a:solidFill>
                <a:latin charset="0" panose="020f0502020204030204" pitchFamily="34" typeface="Calibri"/>
                <a:ea charset="-122" panose="02010600030101010101" pitchFamily="2" typeface="宋体"/>
                <a:cs typeface="+mn-cs"/>
              </a:defRPr>
            </a:lvl6pPr>
            <a:lvl7pPr algn="l" defTabSz="914400" eaLnBrk="1" hangingPunct="1" latinLnBrk="0" marL="2743200" rtl="0">
              <a:defRPr kern="1200">
                <a:solidFill>
                  <a:schemeClr val="tx1"/>
                </a:solidFill>
                <a:latin charset="0" panose="020f0502020204030204" pitchFamily="34" typeface="Calibri"/>
                <a:ea charset="-122" panose="02010600030101010101" pitchFamily="2" typeface="宋体"/>
                <a:cs typeface="+mn-cs"/>
              </a:defRPr>
            </a:lvl7pPr>
            <a:lvl8pPr algn="l" defTabSz="914400" eaLnBrk="1" hangingPunct="1" latinLnBrk="0" marL="3200400" rtl="0">
              <a:defRPr kern="1200">
                <a:solidFill>
                  <a:schemeClr val="tx1"/>
                </a:solidFill>
                <a:latin charset="0" panose="020f0502020204030204" pitchFamily="34" typeface="Calibri"/>
                <a:ea charset="-122" panose="02010600030101010101" pitchFamily="2" typeface="宋体"/>
                <a:cs typeface="+mn-cs"/>
              </a:defRPr>
            </a:lvl8pPr>
            <a:lvl9pPr algn="l" defTabSz="914400" eaLnBrk="1" hangingPunct="1" latinLnBrk="0" marL="3657600" rtl="0">
              <a:defRPr kern="1200">
                <a:solidFill>
                  <a:schemeClr val="tx1"/>
                </a:solidFill>
                <a:latin charset="0" panose="020f0502020204030204" pitchFamily="34" typeface="Calibri"/>
                <a:ea charset="-122" panose="02010600030101010101" pitchFamily="2" typeface="宋体"/>
                <a:cs typeface="+mn-cs"/>
              </a:defRPr>
            </a:lvl9pPr>
          </a:lstStyle>
          <a:p>
            <a:pPr algn="ctr"/>
            <a:r>
              <a:rPr lang="en-US" sz="2000">
                <a:solidFill>
                  <a:schemeClr val="bg1"/>
                </a:solidFill>
                <a:latin charset="-122" pitchFamily="34" typeface="微软雅黑"/>
                <a:ea charset="-122" pitchFamily="34" typeface="微软雅黑"/>
              </a:rPr>
              <a:t>24%</a:t>
            </a:r>
          </a:p>
        </p:txBody>
      </p:sp>
      <p:sp>
        <p:nvSpPr>
          <p:cNvPr id="37" name="TextBox 682"/>
          <p:cNvSpPr>
            <a:spLocks noChangeArrowheads="1"/>
          </p:cNvSpPr>
          <p:nvPr/>
        </p:nvSpPr>
        <p:spPr bwMode="auto">
          <a:xfrm>
            <a:off x="3178811" y="2986088"/>
            <a:ext cx="706755"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defPPr>
              <a:defRPr lang="zh-CN"/>
            </a:defPPr>
            <a:lvl1pPr algn="l" eaLnBrk="0" fontAlgn="base" hangingPunct="0" rtl="0">
              <a:spcBef>
                <a:spcPct val="0"/>
              </a:spcBef>
              <a:spcAft>
                <a:spcPct val="0"/>
              </a:spcAft>
              <a:buFont charset="0" panose="020b0604020202020204" pitchFamily="34" typeface="Arial"/>
              <a:defRPr kern="1200">
                <a:solidFill>
                  <a:schemeClr val="tx1"/>
                </a:solidFill>
                <a:latin charset="0" panose="020f0502020204030204" pitchFamily="34" typeface="Calibri"/>
                <a:ea charset="-122" panose="02010600030101010101" pitchFamily="2" typeface="宋体"/>
                <a:cs typeface="+mn-cs"/>
              </a:defRPr>
            </a:lvl1pPr>
            <a:lvl2pPr algn="l" eaLnBrk="0" fontAlgn="base" hangingPunct="0" marL="457200" rtl="0">
              <a:spcBef>
                <a:spcPct val="0"/>
              </a:spcBef>
              <a:spcAft>
                <a:spcPct val="0"/>
              </a:spcAft>
              <a:buFont charset="0" panose="020b0604020202020204" pitchFamily="34" typeface="Arial"/>
              <a:defRPr kern="1200">
                <a:solidFill>
                  <a:schemeClr val="tx1"/>
                </a:solidFill>
                <a:latin charset="0" panose="020f0502020204030204" pitchFamily="34" typeface="Calibri"/>
                <a:ea charset="-122" panose="02010600030101010101" pitchFamily="2" typeface="宋体"/>
                <a:cs typeface="+mn-cs"/>
              </a:defRPr>
            </a:lvl2pPr>
            <a:lvl3pPr algn="l" eaLnBrk="0" fontAlgn="base" hangingPunct="0" marL="914400" rtl="0">
              <a:spcBef>
                <a:spcPct val="0"/>
              </a:spcBef>
              <a:spcAft>
                <a:spcPct val="0"/>
              </a:spcAft>
              <a:buFont charset="0" panose="020b0604020202020204" pitchFamily="34" typeface="Arial"/>
              <a:defRPr kern="1200">
                <a:solidFill>
                  <a:schemeClr val="tx1"/>
                </a:solidFill>
                <a:latin charset="0" panose="020f0502020204030204" pitchFamily="34" typeface="Calibri"/>
                <a:ea charset="-122" panose="02010600030101010101" pitchFamily="2" typeface="宋体"/>
                <a:cs typeface="+mn-cs"/>
              </a:defRPr>
            </a:lvl3pPr>
            <a:lvl4pPr algn="l" eaLnBrk="0" fontAlgn="base" hangingPunct="0" marL="1371600" rtl="0">
              <a:spcBef>
                <a:spcPct val="0"/>
              </a:spcBef>
              <a:spcAft>
                <a:spcPct val="0"/>
              </a:spcAft>
              <a:buFont charset="0" panose="020b0604020202020204" pitchFamily="34" typeface="Arial"/>
              <a:defRPr kern="1200">
                <a:solidFill>
                  <a:schemeClr val="tx1"/>
                </a:solidFill>
                <a:latin charset="0" panose="020f0502020204030204" pitchFamily="34" typeface="Calibri"/>
                <a:ea charset="-122" panose="02010600030101010101" pitchFamily="2" typeface="宋体"/>
                <a:cs typeface="+mn-cs"/>
              </a:defRPr>
            </a:lvl4pPr>
            <a:lvl5pPr algn="l" eaLnBrk="0" fontAlgn="base" hangingPunct="0" marL="1828800" rtl="0">
              <a:spcBef>
                <a:spcPct val="0"/>
              </a:spcBef>
              <a:spcAft>
                <a:spcPct val="0"/>
              </a:spcAft>
              <a:buFont charset="0" panose="020b0604020202020204" pitchFamily="34" typeface="Arial"/>
              <a:defRPr kern="1200">
                <a:solidFill>
                  <a:schemeClr val="tx1"/>
                </a:solidFill>
                <a:latin charset="0" panose="020f0502020204030204" pitchFamily="34" typeface="Calibri"/>
                <a:ea charset="-122" panose="02010600030101010101" pitchFamily="2" typeface="宋体"/>
                <a:cs typeface="+mn-cs"/>
              </a:defRPr>
            </a:lvl5pPr>
            <a:lvl6pPr algn="l" defTabSz="914400" eaLnBrk="1" hangingPunct="1" latinLnBrk="0" marL="2286000" rtl="0">
              <a:defRPr kern="1200">
                <a:solidFill>
                  <a:schemeClr val="tx1"/>
                </a:solidFill>
                <a:latin charset="0" panose="020f0502020204030204" pitchFamily="34" typeface="Calibri"/>
                <a:ea charset="-122" panose="02010600030101010101" pitchFamily="2" typeface="宋体"/>
                <a:cs typeface="+mn-cs"/>
              </a:defRPr>
            </a:lvl6pPr>
            <a:lvl7pPr algn="l" defTabSz="914400" eaLnBrk="1" hangingPunct="1" latinLnBrk="0" marL="2743200" rtl="0">
              <a:defRPr kern="1200">
                <a:solidFill>
                  <a:schemeClr val="tx1"/>
                </a:solidFill>
                <a:latin charset="0" panose="020f0502020204030204" pitchFamily="34" typeface="Calibri"/>
                <a:ea charset="-122" panose="02010600030101010101" pitchFamily="2" typeface="宋体"/>
                <a:cs typeface="+mn-cs"/>
              </a:defRPr>
            </a:lvl7pPr>
            <a:lvl8pPr algn="l" defTabSz="914400" eaLnBrk="1" hangingPunct="1" latinLnBrk="0" marL="3200400" rtl="0">
              <a:defRPr kern="1200">
                <a:solidFill>
                  <a:schemeClr val="tx1"/>
                </a:solidFill>
                <a:latin charset="0" panose="020f0502020204030204" pitchFamily="34" typeface="Calibri"/>
                <a:ea charset="-122" panose="02010600030101010101" pitchFamily="2" typeface="宋体"/>
                <a:cs typeface="+mn-cs"/>
              </a:defRPr>
            </a:lvl8pPr>
            <a:lvl9pPr algn="l" defTabSz="914400" eaLnBrk="1" hangingPunct="1" latinLnBrk="0" marL="3657600" rtl="0">
              <a:defRPr kern="1200">
                <a:solidFill>
                  <a:schemeClr val="tx1"/>
                </a:solidFill>
                <a:latin charset="0" panose="020f0502020204030204" pitchFamily="34" typeface="Calibri"/>
                <a:ea charset="-122" panose="02010600030101010101" pitchFamily="2" typeface="宋体"/>
                <a:cs typeface="+mn-cs"/>
              </a:defRPr>
            </a:lvl9pPr>
          </a:lstStyle>
          <a:p>
            <a:pPr algn="ctr"/>
            <a:r>
              <a:rPr lang="en-US" sz="2000">
                <a:solidFill>
                  <a:schemeClr val="bg1"/>
                </a:solidFill>
                <a:latin charset="-122" pitchFamily="34" typeface="微软雅黑"/>
                <a:ea charset="-122" pitchFamily="34" typeface="微软雅黑"/>
              </a:rPr>
              <a:t>48%</a:t>
            </a:r>
          </a:p>
        </p:txBody>
      </p:sp>
      <p:sp>
        <p:nvSpPr>
          <p:cNvPr id="38" name="TextBox 682"/>
          <p:cNvSpPr>
            <a:spLocks noChangeArrowheads="1"/>
          </p:cNvSpPr>
          <p:nvPr/>
        </p:nvSpPr>
        <p:spPr bwMode="auto">
          <a:xfrm>
            <a:off x="3178811" y="3798888"/>
            <a:ext cx="706755"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defPPr>
              <a:defRPr lang="zh-CN"/>
            </a:defPPr>
            <a:lvl1pPr algn="l" eaLnBrk="0" fontAlgn="base" hangingPunct="0" rtl="0">
              <a:spcBef>
                <a:spcPct val="0"/>
              </a:spcBef>
              <a:spcAft>
                <a:spcPct val="0"/>
              </a:spcAft>
              <a:buFont charset="0" panose="020b0604020202020204" pitchFamily="34" typeface="Arial"/>
              <a:defRPr kern="1200">
                <a:solidFill>
                  <a:schemeClr val="tx1"/>
                </a:solidFill>
                <a:latin charset="0" panose="020f0502020204030204" pitchFamily="34" typeface="Calibri"/>
                <a:ea charset="-122" panose="02010600030101010101" pitchFamily="2" typeface="宋体"/>
                <a:cs typeface="+mn-cs"/>
              </a:defRPr>
            </a:lvl1pPr>
            <a:lvl2pPr algn="l" eaLnBrk="0" fontAlgn="base" hangingPunct="0" marL="457200" rtl="0">
              <a:spcBef>
                <a:spcPct val="0"/>
              </a:spcBef>
              <a:spcAft>
                <a:spcPct val="0"/>
              </a:spcAft>
              <a:buFont charset="0" panose="020b0604020202020204" pitchFamily="34" typeface="Arial"/>
              <a:defRPr kern="1200">
                <a:solidFill>
                  <a:schemeClr val="tx1"/>
                </a:solidFill>
                <a:latin charset="0" panose="020f0502020204030204" pitchFamily="34" typeface="Calibri"/>
                <a:ea charset="-122" panose="02010600030101010101" pitchFamily="2" typeface="宋体"/>
                <a:cs typeface="+mn-cs"/>
              </a:defRPr>
            </a:lvl2pPr>
            <a:lvl3pPr algn="l" eaLnBrk="0" fontAlgn="base" hangingPunct="0" marL="914400" rtl="0">
              <a:spcBef>
                <a:spcPct val="0"/>
              </a:spcBef>
              <a:spcAft>
                <a:spcPct val="0"/>
              </a:spcAft>
              <a:buFont charset="0" panose="020b0604020202020204" pitchFamily="34" typeface="Arial"/>
              <a:defRPr kern="1200">
                <a:solidFill>
                  <a:schemeClr val="tx1"/>
                </a:solidFill>
                <a:latin charset="0" panose="020f0502020204030204" pitchFamily="34" typeface="Calibri"/>
                <a:ea charset="-122" panose="02010600030101010101" pitchFamily="2" typeface="宋体"/>
                <a:cs typeface="+mn-cs"/>
              </a:defRPr>
            </a:lvl3pPr>
            <a:lvl4pPr algn="l" eaLnBrk="0" fontAlgn="base" hangingPunct="0" marL="1371600" rtl="0">
              <a:spcBef>
                <a:spcPct val="0"/>
              </a:spcBef>
              <a:spcAft>
                <a:spcPct val="0"/>
              </a:spcAft>
              <a:buFont charset="0" panose="020b0604020202020204" pitchFamily="34" typeface="Arial"/>
              <a:defRPr kern="1200">
                <a:solidFill>
                  <a:schemeClr val="tx1"/>
                </a:solidFill>
                <a:latin charset="0" panose="020f0502020204030204" pitchFamily="34" typeface="Calibri"/>
                <a:ea charset="-122" panose="02010600030101010101" pitchFamily="2" typeface="宋体"/>
                <a:cs typeface="+mn-cs"/>
              </a:defRPr>
            </a:lvl4pPr>
            <a:lvl5pPr algn="l" eaLnBrk="0" fontAlgn="base" hangingPunct="0" marL="1828800" rtl="0">
              <a:spcBef>
                <a:spcPct val="0"/>
              </a:spcBef>
              <a:spcAft>
                <a:spcPct val="0"/>
              </a:spcAft>
              <a:buFont charset="0" panose="020b0604020202020204" pitchFamily="34" typeface="Arial"/>
              <a:defRPr kern="1200">
                <a:solidFill>
                  <a:schemeClr val="tx1"/>
                </a:solidFill>
                <a:latin charset="0" panose="020f0502020204030204" pitchFamily="34" typeface="Calibri"/>
                <a:ea charset="-122" panose="02010600030101010101" pitchFamily="2" typeface="宋体"/>
                <a:cs typeface="+mn-cs"/>
              </a:defRPr>
            </a:lvl5pPr>
            <a:lvl6pPr algn="l" defTabSz="914400" eaLnBrk="1" hangingPunct="1" latinLnBrk="0" marL="2286000" rtl="0">
              <a:defRPr kern="1200">
                <a:solidFill>
                  <a:schemeClr val="tx1"/>
                </a:solidFill>
                <a:latin charset="0" panose="020f0502020204030204" pitchFamily="34" typeface="Calibri"/>
                <a:ea charset="-122" panose="02010600030101010101" pitchFamily="2" typeface="宋体"/>
                <a:cs typeface="+mn-cs"/>
              </a:defRPr>
            </a:lvl6pPr>
            <a:lvl7pPr algn="l" defTabSz="914400" eaLnBrk="1" hangingPunct="1" latinLnBrk="0" marL="2743200" rtl="0">
              <a:defRPr kern="1200">
                <a:solidFill>
                  <a:schemeClr val="tx1"/>
                </a:solidFill>
                <a:latin charset="0" panose="020f0502020204030204" pitchFamily="34" typeface="Calibri"/>
                <a:ea charset="-122" panose="02010600030101010101" pitchFamily="2" typeface="宋体"/>
                <a:cs typeface="+mn-cs"/>
              </a:defRPr>
            </a:lvl7pPr>
            <a:lvl8pPr algn="l" defTabSz="914400" eaLnBrk="1" hangingPunct="1" latinLnBrk="0" marL="3200400" rtl="0">
              <a:defRPr kern="1200">
                <a:solidFill>
                  <a:schemeClr val="tx1"/>
                </a:solidFill>
                <a:latin charset="0" panose="020f0502020204030204" pitchFamily="34" typeface="Calibri"/>
                <a:ea charset="-122" panose="02010600030101010101" pitchFamily="2" typeface="宋体"/>
                <a:cs typeface="+mn-cs"/>
              </a:defRPr>
            </a:lvl8pPr>
            <a:lvl9pPr algn="l" defTabSz="914400" eaLnBrk="1" hangingPunct="1" latinLnBrk="0" marL="3657600" rtl="0">
              <a:defRPr kern="1200">
                <a:solidFill>
                  <a:schemeClr val="tx1"/>
                </a:solidFill>
                <a:latin charset="0" panose="020f0502020204030204" pitchFamily="34" typeface="Calibri"/>
                <a:ea charset="-122" panose="02010600030101010101" pitchFamily="2" typeface="宋体"/>
                <a:cs typeface="+mn-cs"/>
              </a:defRPr>
            </a:lvl9pPr>
          </a:lstStyle>
          <a:p>
            <a:pPr algn="ctr"/>
            <a:r>
              <a:rPr lang="en-US" sz="2000">
                <a:solidFill>
                  <a:schemeClr val="bg1"/>
                </a:solidFill>
                <a:latin charset="-122" pitchFamily="34" typeface="微软雅黑"/>
                <a:ea charset="-122" pitchFamily="34" typeface="微软雅黑"/>
              </a:rPr>
              <a:t>96%</a:t>
            </a:r>
          </a:p>
        </p:txBody>
      </p:sp>
      <p:sp>
        <p:nvSpPr>
          <p:cNvPr id="39" name="矩形 38"/>
          <p:cNvSpPr>
            <a:spLocks noChangeArrowheads="1"/>
          </p:cNvSpPr>
          <p:nvPr/>
        </p:nvSpPr>
        <p:spPr bwMode="auto">
          <a:xfrm>
            <a:off x="4906963" y="1385888"/>
            <a:ext cx="3092450" cy="548640"/>
          </a:xfrm>
          <a:prstGeom prst="rect">
            <a:avLst/>
          </a:prstGeom>
          <a:noFill/>
          <a:ln>
            <a:noFill/>
          </a:ln>
          <a:extLst>
            <a:ext uri="{909E8E84-426E-40DD-AFC4-6F175D3DCCD1}">
              <a14:hiddenFill>
                <a:solidFill>
                  <a:srgbClr val="FFFFFF"/>
                </a:solidFill>
              </a14:hiddenFill>
            </a:ext>
            <a:ext uri="{91240B29-F687-4F45-9708-019B960494DF}">
              <a14:hiddenLine cmpd="sng" w="9525">
                <a:solidFill>
                  <a:srgbClr val="000000"/>
                </a:solidFill>
                <a:bevel/>
                <a:headEnd/>
                <a:tailEnd/>
              </a14:hiddenLine>
            </a:ext>
          </a:extLst>
        </p:spPr>
        <p:txBody>
          <a:bodyPr>
            <a:spAutoFit/>
          </a:bodyPr>
          <a:lstStyle>
            <a:defPPr>
              <a:defRPr lang="zh-CN"/>
            </a:defPPr>
            <a:lvl1pPr algn="l" eaLnBrk="0" fontAlgn="base" hangingPunct="0" rtl="0">
              <a:spcBef>
                <a:spcPct val="0"/>
              </a:spcBef>
              <a:spcAft>
                <a:spcPct val="0"/>
              </a:spcAft>
              <a:buFont charset="0" panose="020b0604020202020204" pitchFamily="34" typeface="Arial"/>
              <a:defRPr kern="1200">
                <a:solidFill>
                  <a:schemeClr val="tx1"/>
                </a:solidFill>
                <a:latin charset="0" panose="020f0502020204030204" pitchFamily="34" typeface="Calibri"/>
                <a:ea charset="-122" panose="02010600030101010101" pitchFamily="2" typeface="宋体"/>
                <a:cs typeface="+mn-cs"/>
              </a:defRPr>
            </a:lvl1pPr>
            <a:lvl2pPr algn="l" eaLnBrk="0" fontAlgn="base" hangingPunct="0" marL="457200" rtl="0">
              <a:spcBef>
                <a:spcPct val="0"/>
              </a:spcBef>
              <a:spcAft>
                <a:spcPct val="0"/>
              </a:spcAft>
              <a:buFont charset="0" panose="020b0604020202020204" pitchFamily="34" typeface="Arial"/>
              <a:defRPr kern="1200">
                <a:solidFill>
                  <a:schemeClr val="tx1"/>
                </a:solidFill>
                <a:latin charset="0" panose="020f0502020204030204" pitchFamily="34" typeface="Calibri"/>
                <a:ea charset="-122" panose="02010600030101010101" pitchFamily="2" typeface="宋体"/>
                <a:cs typeface="+mn-cs"/>
              </a:defRPr>
            </a:lvl2pPr>
            <a:lvl3pPr algn="l" eaLnBrk="0" fontAlgn="base" hangingPunct="0" marL="914400" rtl="0">
              <a:spcBef>
                <a:spcPct val="0"/>
              </a:spcBef>
              <a:spcAft>
                <a:spcPct val="0"/>
              </a:spcAft>
              <a:buFont charset="0" panose="020b0604020202020204" pitchFamily="34" typeface="Arial"/>
              <a:defRPr kern="1200">
                <a:solidFill>
                  <a:schemeClr val="tx1"/>
                </a:solidFill>
                <a:latin charset="0" panose="020f0502020204030204" pitchFamily="34" typeface="Calibri"/>
                <a:ea charset="-122" panose="02010600030101010101" pitchFamily="2" typeface="宋体"/>
                <a:cs typeface="+mn-cs"/>
              </a:defRPr>
            </a:lvl3pPr>
            <a:lvl4pPr algn="l" eaLnBrk="0" fontAlgn="base" hangingPunct="0" marL="1371600" rtl="0">
              <a:spcBef>
                <a:spcPct val="0"/>
              </a:spcBef>
              <a:spcAft>
                <a:spcPct val="0"/>
              </a:spcAft>
              <a:buFont charset="0" panose="020b0604020202020204" pitchFamily="34" typeface="Arial"/>
              <a:defRPr kern="1200">
                <a:solidFill>
                  <a:schemeClr val="tx1"/>
                </a:solidFill>
                <a:latin charset="0" panose="020f0502020204030204" pitchFamily="34" typeface="Calibri"/>
                <a:ea charset="-122" panose="02010600030101010101" pitchFamily="2" typeface="宋体"/>
                <a:cs typeface="+mn-cs"/>
              </a:defRPr>
            </a:lvl4pPr>
            <a:lvl5pPr algn="l" eaLnBrk="0" fontAlgn="base" hangingPunct="0" marL="1828800" rtl="0">
              <a:spcBef>
                <a:spcPct val="0"/>
              </a:spcBef>
              <a:spcAft>
                <a:spcPct val="0"/>
              </a:spcAft>
              <a:buFont charset="0" panose="020b0604020202020204" pitchFamily="34" typeface="Arial"/>
              <a:defRPr kern="1200">
                <a:solidFill>
                  <a:schemeClr val="tx1"/>
                </a:solidFill>
                <a:latin charset="0" panose="020f0502020204030204" pitchFamily="34" typeface="Calibri"/>
                <a:ea charset="-122" panose="02010600030101010101" pitchFamily="2" typeface="宋体"/>
                <a:cs typeface="+mn-cs"/>
              </a:defRPr>
            </a:lvl5pPr>
            <a:lvl6pPr algn="l" defTabSz="914400" eaLnBrk="1" hangingPunct="1" latinLnBrk="0" marL="2286000" rtl="0">
              <a:defRPr kern="1200">
                <a:solidFill>
                  <a:schemeClr val="tx1"/>
                </a:solidFill>
                <a:latin charset="0" panose="020f0502020204030204" pitchFamily="34" typeface="Calibri"/>
                <a:ea charset="-122" panose="02010600030101010101" pitchFamily="2" typeface="宋体"/>
                <a:cs typeface="+mn-cs"/>
              </a:defRPr>
            </a:lvl6pPr>
            <a:lvl7pPr algn="l" defTabSz="914400" eaLnBrk="1" hangingPunct="1" latinLnBrk="0" marL="2743200" rtl="0">
              <a:defRPr kern="1200">
                <a:solidFill>
                  <a:schemeClr val="tx1"/>
                </a:solidFill>
                <a:latin charset="0" panose="020f0502020204030204" pitchFamily="34" typeface="Calibri"/>
                <a:ea charset="-122" panose="02010600030101010101" pitchFamily="2" typeface="宋体"/>
                <a:cs typeface="+mn-cs"/>
              </a:defRPr>
            </a:lvl7pPr>
            <a:lvl8pPr algn="l" defTabSz="914400" eaLnBrk="1" hangingPunct="1" latinLnBrk="0" marL="3200400" rtl="0">
              <a:defRPr kern="1200">
                <a:solidFill>
                  <a:schemeClr val="tx1"/>
                </a:solidFill>
                <a:latin charset="0" panose="020f0502020204030204" pitchFamily="34" typeface="Calibri"/>
                <a:ea charset="-122" panose="02010600030101010101" pitchFamily="2" typeface="宋体"/>
                <a:cs typeface="+mn-cs"/>
              </a:defRPr>
            </a:lvl8pPr>
            <a:lvl9pPr algn="l" defTabSz="914400" eaLnBrk="1" hangingPunct="1" latinLnBrk="0" marL="3657600" rtl="0">
              <a:defRPr kern="1200">
                <a:solidFill>
                  <a:schemeClr val="tx1"/>
                </a:solidFill>
                <a:latin charset="0" panose="020f0502020204030204" pitchFamily="34" typeface="Calibri"/>
                <a:ea charset="-122" panose="02010600030101010101" pitchFamily="2" typeface="宋体"/>
                <a:cs typeface="+mn-cs"/>
              </a:defRPr>
            </a:lvl9pPr>
          </a:lstStyle>
          <a:p>
            <a:pPr algn="just">
              <a:lnSpc>
                <a:spcPct val="150000"/>
              </a:lnSpc>
            </a:pPr>
            <a:r>
              <a:rPr altLang="en-US" lang="zh-CN" sz="1000">
                <a:solidFill>
                  <a:schemeClr val="tx1">
                    <a:lumMod val="65000"/>
                    <a:lumOff val="35000"/>
                  </a:schemeClr>
                </a:solidFill>
                <a:latin charset="-122" pitchFamily="34" typeface="微软雅黑"/>
                <a:ea charset="-122" pitchFamily="34" typeface="微软雅黑"/>
                <a:sym charset="-122" pitchFamily="34" typeface="微软雅黑"/>
              </a:rPr>
              <a:t>在这里输入内容文本在这里输入内容文本在这里输入内容文本在这里输入内容文本</a:t>
            </a:r>
          </a:p>
        </p:txBody>
      </p:sp>
      <p:sp>
        <p:nvSpPr>
          <p:cNvPr id="40" name="任意多边形 39"/>
          <p:cNvSpPr>
            <a:spLocks noChangeArrowheads="1"/>
          </p:cNvSpPr>
          <p:nvPr/>
        </p:nvSpPr>
        <p:spPr bwMode="auto">
          <a:xfrm>
            <a:off x="3997326" y="1663701"/>
            <a:ext cx="885825" cy="0"/>
          </a:xfrm>
          <a:custGeom>
            <a:gdLst>
              <a:gd fmla="*/ 885825 w 885825" name="T0"/>
              <a:gd fmla="*/ 0 h 635" name="T1"/>
              <a:gd fmla="*/ 0 w 885825" name="T2"/>
              <a:gd fmla="*/ 0 h 635" name="T3"/>
              <a:gd fmla="*/ 0 60000 65536" name="T4"/>
              <a:gd fmla="*/ 0 60000 65536" name="T5"/>
              <a:gd fmla="*/ 0 w 885825" name="T6"/>
              <a:gd fmla="*/ 0 h 635" name="T7"/>
              <a:gd fmla="*/ 885825 w 885825" name="T8"/>
              <a:gd fmla="*/ 635 h 635" name="T9"/>
            </a:gdLst>
            <a:cxnLst>
              <a:cxn ang="T4">
                <a:pos x="T0" y="T1"/>
              </a:cxn>
              <a:cxn ang="T5">
                <a:pos x="T2" y="T3"/>
              </a:cxn>
            </a:cxnLst>
            <a:rect b="T9" l="T6" r="T8" t="T7"/>
            <a:pathLst>
              <a:path h="635" w="885825">
                <a:moveTo>
                  <a:pt x="885825" y="0"/>
                </a:moveTo>
                <a:lnTo>
                  <a:pt x="0" y="0"/>
                </a:lnTo>
              </a:path>
            </a:pathLst>
          </a:custGeom>
          <a:noFill/>
          <a:ln cap="flat" cmpd="sng" w="12700">
            <a:solidFill>
              <a:srgbClr val="7F7F7F"/>
            </a:solidFill>
            <a:prstDash val="dash"/>
            <a:bevel/>
          </a:ln>
          <a:extLst>
            <a:ext uri="{909E8E84-426E-40DD-AFC4-6F175D3DCCD1}">
              <a14:hiddenFill>
                <a:solidFill>
                  <a:srgbClr val="FFFFFF"/>
                </a:solidFill>
              </a14:hiddenFill>
            </a:ext>
          </a:extLst>
        </p:spPr>
        <p:txBody>
          <a:bodyPr anchor="ctr"/>
          <a:lstStyle>
            <a:defPPr>
              <a:defRPr lang="zh-CN"/>
            </a:defPPr>
            <a:lvl1pPr algn="l" eaLnBrk="0" fontAlgn="base" hangingPunct="0" rtl="0">
              <a:spcBef>
                <a:spcPct val="0"/>
              </a:spcBef>
              <a:spcAft>
                <a:spcPct val="0"/>
              </a:spcAft>
              <a:buFont charset="0" panose="020b0604020202020204" pitchFamily="34" typeface="Arial"/>
              <a:defRPr kern="1200">
                <a:solidFill>
                  <a:schemeClr val="tx1"/>
                </a:solidFill>
                <a:latin charset="0" panose="020f0502020204030204" pitchFamily="34" typeface="Calibri"/>
                <a:ea charset="-122" panose="02010600030101010101" pitchFamily="2" typeface="宋体"/>
                <a:cs typeface="+mn-cs"/>
              </a:defRPr>
            </a:lvl1pPr>
            <a:lvl2pPr algn="l" eaLnBrk="0" fontAlgn="base" hangingPunct="0" marL="457200" rtl="0">
              <a:spcBef>
                <a:spcPct val="0"/>
              </a:spcBef>
              <a:spcAft>
                <a:spcPct val="0"/>
              </a:spcAft>
              <a:buFont charset="0" panose="020b0604020202020204" pitchFamily="34" typeface="Arial"/>
              <a:defRPr kern="1200">
                <a:solidFill>
                  <a:schemeClr val="tx1"/>
                </a:solidFill>
                <a:latin charset="0" panose="020f0502020204030204" pitchFamily="34" typeface="Calibri"/>
                <a:ea charset="-122" panose="02010600030101010101" pitchFamily="2" typeface="宋体"/>
                <a:cs typeface="+mn-cs"/>
              </a:defRPr>
            </a:lvl2pPr>
            <a:lvl3pPr algn="l" eaLnBrk="0" fontAlgn="base" hangingPunct="0" marL="914400" rtl="0">
              <a:spcBef>
                <a:spcPct val="0"/>
              </a:spcBef>
              <a:spcAft>
                <a:spcPct val="0"/>
              </a:spcAft>
              <a:buFont charset="0" panose="020b0604020202020204" pitchFamily="34" typeface="Arial"/>
              <a:defRPr kern="1200">
                <a:solidFill>
                  <a:schemeClr val="tx1"/>
                </a:solidFill>
                <a:latin charset="0" panose="020f0502020204030204" pitchFamily="34" typeface="Calibri"/>
                <a:ea charset="-122" panose="02010600030101010101" pitchFamily="2" typeface="宋体"/>
                <a:cs typeface="+mn-cs"/>
              </a:defRPr>
            </a:lvl3pPr>
            <a:lvl4pPr algn="l" eaLnBrk="0" fontAlgn="base" hangingPunct="0" marL="1371600" rtl="0">
              <a:spcBef>
                <a:spcPct val="0"/>
              </a:spcBef>
              <a:spcAft>
                <a:spcPct val="0"/>
              </a:spcAft>
              <a:buFont charset="0" panose="020b0604020202020204" pitchFamily="34" typeface="Arial"/>
              <a:defRPr kern="1200">
                <a:solidFill>
                  <a:schemeClr val="tx1"/>
                </a:solidFill>
                <a:latin charset="0" panose="020f0502020204030204" pitchFamily="34" typeface="Calibri"/>
                <a:ea charset="-122" panose="02010600030101010101" pitchFamily="2" typeface="宋体"/>
                <a:cs typeface="+mn-cs"/>
              </a:defRPr>
            </a:lvl4pPr>
            <a:lvl5pPr algn="l" eaLnBrk="0" fontAlgn="base" hangingPunct="0" marL="1828800" rtl="0">
              <a:spcBef>
                <a:spcPct val="0"/>
              </a:spcBef>
              <a:spcAft>
                <a:spcPct val="0"/>
              </a:spcAft>
              <a:buFont charset="0" panose="020b0604020202020204" pitchFamily="34" typeface="Arial"/>
              <a:defRPr kern="1200">
                <a:solidFill>
                  <a:schemeClr val="tx1"/>
                </a:solidFill>
                <a:latin charset="0" panose="020f0502020204030204" pitchFamily="34" typeface="Calibri"/>
                <a:ea charset="-122" panose="02010600030101010101" pitchFamily="2" typeface="宋体"/>
                <a:cs typeface="+mn-cs"/>
              </a:defRPr>
            </a:lvl5pPr>
            <a:lvl6pPr algn="l" defTabSz="914400" eaLnBrk="1" hangingPunct="1" latinLnBrk="0" marL="2286000" rtl="0">
              <a:defRPr kern="1200">
                <a:solidFill>
                  <a:schemeClr val="tx1"/>
                </a:solidFill>
                <a:latin charset="0" panose="020f0502020204030204" pitchFamily="34" typeface="Calibri"/>
                <a:ea charset="-122" panose="02010600030101010101" pitchFamily="2" typeface="宋体"/>
                <a:cs typeface="+mn-cs"/>
              </a:defRPr>
            </a:lvl6pPr>
            <a:lvl7pPr algn="l" defTabSz="914400" eaLnBrk="1" hangingPunct="1" latinLnBrk="0" marL="2743200" rtl="0">
              <a:defRPr kern="1200">
                <a:solidFill>
                  <a:schemeClr val="tx1"/>
                </a:solidFill>
                <a:latin charset="0" panose="020f0502020204030204" pitchFamily="34" typeface="Calibri"/>
                <a:ea charset="-122" panose="02010600030101010101" pitchFamily="2" typeface="宋体"/>
                <a:cs typeface="+mn-cs"/>
              </a:defRPr>
            </a:lvl7pPr>
            <a:lvl8pPr algn="l" defTabSz="914400" eaLnBrk="1" hangingPunct="1" latinLnBrk="0" marL="3200400" rtl="0">
              <a:defRPr kern="1200">
                <a:solidFill>
                  <a:schemeClr val="tx1"/>
                </a:solidFill>
                <a:latin charset="0" panose="020f0502020204030204" pitchFamily="34" typeface="Calibri"/>
                <a:ea charset="-122" panose="02010600030101010101" pitchFamily="2" typeface="宋体"/>
                <a:cs typeface="+mn-cs"/>
              </a:defRPr>
            </a:lvl8pPr>
            <a:lvl9pPr algn="l" defTabSz="914400" eaLnBrk="1" hangingPunct="1" latinLnBrk="0" marL="3657600" rtl="0">
              <a:defRPr kern="1200">
                <a:solidFill>
                  <a:schemeClr val="tx1"/>
                </a:solidFill>
                <a:latin charset="0" panose="020f0502020204030204" pitchFamily="34" typeface="Calibri"/>
                <a:ea charset="-122" panose="02010600030101010101" pitchFamily="2" typeface="宋体"/>
                <a:cs typeface="+mn-cs"/>
              </a:defRPr>
            </a:lvl9pPr>
          </a:lstStyle>
          <a:p>
            <a:pPr algn="ctr"/>
            <a:endParaRPr altLang="zh-CN" lang="zh-CN">
              <a:solidFill>
                <a:srgbClr val="FFFFFF"/>
              </a:solidFill>
              <a:latin charset="-122" pitchFamily="34" typeface="微软雅黑"/>
              <a:ea charset="-122" pitchFamily="34" typeface="微软雅黑"/>
              <a:sym charset="-122" pitchFamily="2" typeface="宋体"/>
            </a:endParaRPr>
          </a:p>
        </p:txBody>
      </p:sp>
      <p:sp>
        <p:nvSpPr>
          <p:cNvPr id="41" name="矩形 40"/>
          <p:cNvSpPr>
            <a:spLocks noChangeArrowheads="1"/>
          </p:cNvSpPr>
          <p:nvPr/>
        </p:nvSpPr>
        <p:spPr bwMode="auto">
          <a:xfrm>
            <a:off x="4906963" y="2103438"/>
            <a:ext cx="3092450" cy="548640"/>
          </a:xfrm>
          <a:prstGeom prst="rect">
            <a:avLst/>
          </a:prstGeom>
          <a:noFill/>
          <a:ln>
            <a:noFill/>
          </a:ln>
          <a:extLst>
            <a:ext uri="{909E8E84-426E-40DD-AFC4-6F175D3DCCD1}">
              <a14:hiddenFill>
                <a:solidFill>
                  <a:srgbClr val="FFFFFF"/>
                </a:solidFill>
              </a14:hiddenFill>
            </a:ext>
            <a:ext uri="{91240B29-F687-4F45-9708-019B960494DF}">
              <a14:hiddenLine cmpd="sng" w="9525">
                <a:solidFill>
                  <a:srgbClr val="000000"/>
                </a:solidFill>
                <a:bevel/>
                <a:headEnd/>
                <a:tailEnd/>
              </a14:hiddenLine>
            </a:ext>
          </a:extLst>
        </p:spPr>
        <p:txBody>
          <a:bodyPr>
            <a:spAutoFit/>
          </a:bodyPr>
          <a:lstStyle>
            <a:defPPr>
              <a:defRPr lang="zh-CN"/>
            </a:defPPr>
            <a:lvl1pPr algn="l" eaLnBrk="0" fontAlgn="base" hangingPunct="0" rtl="0">
              <a:spcBef>
                <a:spcPct val="0"/>
              </a:spcBef>
              <a:spcAft>
                <a:spcPct val="0"/>
              </a:spcAft>
              <a:buFont charset="0" panose="020b0604020202020204" pitchFamily="34" typeface="Arial"/>
              <a:defRPr kern="1200">
                <a:solidFill>
                  <a:schemeClr val="tx1"/>
                </a:solidFill>
                <a:latin charset="0" panose="020f0502020204030204" pitchFamily="34" typeface="Calibri"/>
                <a:ea charset="-122" panose="02010600030101010101" pitchFamily="2" typeface="宋体"/>
                <a:cs typeface="+mn-cs"/>
              </a:defRPr>
            </a:lvl1pPr>
            <a:lvl2pPr algn="l" eaLnBrk="0" fontAlgn="base" hangingPunct="0" marL="457200" rtl="0">
              <a:spcBef>
                <a:spcPct val="0"/>
              </a:spcBef>
              <a:spcAft>
                <a:spcPct val="0"/>
              </a:spcAft>
              <a:buFont charset="0" panose="020b0604020202020204" pitchFamily="34" typeface="Arial"/>
              <a:defRPr kern="1200">
                <a:solidFill>
                  <a:schemeClr val="tx1"/>
                </a:solidFill>
                <a:latin charset="0" panose="020f0502020204030204" pitchFamily="34" typeface="Calibri"/>
                <a:ea charset="-122" panose="02010600030101010101" pitchFamily="2" typeface="宋体"/>
                <a:cs typeface="+mn-cs"/>
              </a:defRPr>
            </a:lvl2pPr>
            <a:lvl3pPr algn="l" eaLnBrk="0" fontAlgn="base" hangingPunct="0" marL="914400" rtl="0">
              <a:spcBef>
                <a:spcPct val="0"/>
              </a:spcBef>
              <a:spcAft>
                <a:spcPct val="0"/>
              </a:spcAft>
              <a:buFont charset="0" panose="020b0604020202020204" pitchFamily="34" typeface="Arial"/>
              <a:defRPr kern="1200">
                <a:solidFill>
                  <a:schemeClr val="tx1"/>
                </a:solidFill>
                <a:latin charset="0" panose="020f0502020204030204" pitchFamily="34" typeface="Calibri"/>
                <a:ea charset="-122" panose="02010600030101010101" pitchFamily="2" typeface="宋体"/>
                <a:cs typeface="+mn-cs"/>
              </a:defRPr>
            </a:lvl3pPr>
            <a:lvl4pPr algn="l" eaLnBrk="0" fontAlgn="base" hangingPunct="0" marL="1371600" rtl="0">
              <a:spcBef>
                <a:spcPct val="0"/>
              </a:spcBef>
              <a:spcAft>
                <a:spcPct val="0"/>
              </a:spcAft>
              <a:buFont charset="0" panose="020b0604020202020204" pitchFamily="34" typeface="Arial"/>
              <a:defRPr kern="1200">
                <a:solidFill>
                  <a:schemeClr val="tx1"/>
                </a:solidFill>
                <a:latin charset="0" panose="020f0502020204030204" pitchFamily="34" typeface="Calibri"/>
                <a:ea charset="-122" panose="02010600030101010101" pitchFamily="2" typeface="宋体"/>
                <a:cs typeface="+mn-cs"/>
              </a:defRPr>
            </a:lvl4pPr>
            <a:lvl5pPr algn="l" eaLnBrk="0" fontAlgn="base" hangingPunct="0" marL="1828800" rtl="0">
              <a:spcBef>
                <a:spcPct val="0"/>
              </a:spcBef>
              <a:spcAft>
                <a:spcPct val="0"/>
              </a:spcAft>
              <a:buFont charset="0" panose="020b0604020202020204" pitchFamily="34" typeface="Arial"/>
              <a:defRPr kern="1200">
                <a:solidFill>
                  <a:schemeClr val="tx1"/>
                </a:solidFill>
                <a:latin charset="0" panose="020f0502020204030204" pitchFamily="34" typeface="Calibri"/>
                <a:ea charset="-122" panose="02010600030101010101" pitchFamily="2" typeface="宋体"/>
                <a:cs typeface="+mn-cs"/>
              </a:defRPr>
            </a:lvl5pPr>
            <a:lvl6pPr algn="l" defTabSz="914400" eaLnBrk="1" hangingPunct="1" latinLnBrk="0" marL="2286000" rtl="0">
              <a:defRPr kern="1200">
                <a:solidFill>
                  <a:schemeClr val="tx1"/>
                </a:solidFill>
                <a:latin charset="0" panose="020f0502020204030204" pitchFamily="34" typeface="Calibri"/>
                <a:ea charset="-122" panose="02010600030101010101" pitchFamily="2" typeface="宋体"/>
                <a:cs typeface="+mn-cs"/>
              </a:defRPr>
            </a:lvl6pPr>
            <a:lvl7pPr algn="l" defTabSz="914400" eaLnBrk="1" hangingPunct="1" latinLnBrk="0" marL="2743200" rtl="0">
              <a:defRPr kern="1200">
                <a:solidFill>
                  <a:schemeClr val="tx1"/>
                </a:solidFill>
                <a:latin charset="0" panose="020f0502020204030204" pitchFamily="34" typeface="Calibri"/>
                <a:ea charset="-122" panose="02010600030101010101" pitchFamily="2" typeface="宋体"/>
                <a:cs typeface="+mn-cs"/>
              </a:defRPr>
            </a:lvl7pPr>
            <a:lvl8pPr algn="l" defTabSz="914400" eaLnBrk="1" hangingPunct="1" latinLnBrk="0" marL="3200400" rtl="0">
              <a:defRPr kern="1200">
                <a:solidFill>
                  <a:schemeClr val="tx1"/>
                </a:solidFill>
                <a:latin charset="0" panose="020f0502020204030204" pitchFamily="34" typeface="Calibri"/>
                <a:ea charset="-122" panose="02010600030101010101" pitchFamily="2" typeface="宋体"/>
                <a:cs typeface="+mn-cs"/>
              </a:defRPr>
            </a:lvl8pPr>
            <a:lvl9pPr algn="l" defTabSz="914400" eaLnBrk="1" hangingPunct="1" latinLnBrk="0" marL="3657600" rtl="0">
              <a:defRPr kern="1200">
                <a:solidFill>
                  <a:schemeClr val="tx1"/>
                </a:solidFill>
                <a:latin charset="0" panose="020f0502020204030204" pitchFamily="34" typeface="Calibri"/>
                <a:ea charset="-122" panose="02010600030101010101" pitchFamily="2" typeface="宋体"/>
                <a:cs typeface="+mn-cs"/>
              </a:defRPr>
            </a:lvl9pPr>
          </a:lstStyle>
          <a:p>
            <a:pPr algn="just">
              <a:lnSpc>
                <a:spcPct val="150000"/>
              </a:lnSpc>
            </a:pPr>
            <a:r>
              <a:rPr altLang="en-US" lang="zh-CN" sz="1000">
                <a:solidFill>
                  <a:schemeClr val="tx1">
                    <a:lumMod val="65000"/>
                    <a:lumOff val="35000"/>
                  </a:schemeClr>
                </a:solidFill>
                <a:latin charset="-122" pitchFamily="34" typeface="微软雅黑"/>
                <a:ea charset="-122" pitchFamily="34" typeface="微软雅黑"/>
                <a:sym charset="-122" pitchFamily="34" typeface="微软雅黑"/>
              </a:rPr>
              <a:t>在这里输入内容文本在这里输入内容文本在这里输入内容文本在这里输入内容文本</a:t>
            </a:r>
          </a:p>
        </p:txBody>
      </p:sp>
      <p:sp>
        <p:nvSpPr>
          <p:cNvPr id="42" name="任意多边形 41"/>
          <p:cNvSpPr>
            <a:spLocks noChangeArrowheads="1"/>
          </p:cNvSpPr>
          <p:nvPr/>
        </p:nvSpPr>
        <p:spPr bwMode="auto">
          <a:xfrm>
            <a:off x="4168776" y="2379663"/>
            <a:ext cx="714375" cy="46038"/>
          </a:xfrm>
          <a:custGeom>
            <a:gdLst>
              <a:gd fmla="*/ 885825 w 885825" name="T0"/>
              <a:gd fmla="*/ 0 h 45720" name="T1"/>
              <a:gd fmla="*/ 0 w 885825" name="T2"/>
              <a:gd fmla="*/ 0 h 45720" name="T3"/>
              <a:gd fmla="*/ 0 60000 65536" name="T4"/>
              <a:gd fmla="*/ 0 60000 65536" name="T5"/>
              <a:gd fmla="*/ 0 w 885825" name="T6"/>
              <a:gd fmla="*/ 0 h 45720" name="T7"/>
              <a:gd fmla="*/ 885825 w 885825" name="T8"/>
              <a:gd fmla="*/ 45720 h 45720" name="T9"/>
            </a:gdLst>
            <a:cxnLst>
              <a:cxn ang="T4">
                <a:pos x="T0" y="T1"/>
              </a:cxn>
              <a:cxn ang="T5">
                <a:pos x="T2" y="T3"/>
              </a:cxn>
            </a:cxnLst>
            <a:rect b="T9" l="T6" r="T8" t="T7"/>
            <a:pathLst>
              <a:path h="45720" w="885825">
                <a:moveTo>
                  <a:pt x="885825" y="0"/>
                </a:moveTo>
                <a:lnTo>
                  <a:pt x="0" y="0"/>
                </a:lnTo>
              </a:path>
            </a:pathLst>
          </a:custGeom>
          <a:noFill/>
          <a:ln cap="flat" cmpd="sng" w="12700">
            <a:solidFill>
              <a:srgbClr val="7F7F7F"/>
            </a:solidFill>
            <a:prstDash val="dash"/>
            <a:bevel/>
          </a:ln>
          <a:extLst>
            <a:ext uri="{909E8E84-426E-40DD-AFC4-6F175D3DCCD1}">
              <a14:hiddenFill>
                <a:solidFill>
                  <a:srgbClr val="FFFFFF"/>
                </a:solidFill>
              </a14:hiddenFill>
            </a:ext>
          </a:extLst>
        </p:spPr>
        <p:txBody>
          <a:bodyPr anchor="ctr"/>
          <a:lstStyle>
            <a:defPPr>
              <a:defRPr lang="zh-CN"/>
            </a:defPPr>
            <a:lvl1pPr algn="l" eaLnBrk="0" fontAlgn="base" hangingPunct="0" rtl="0">
              <a:spcBef>
                <a:spcPct val="0"/>
              </a:spcBef>
              <a:spcAft>
                <a:spcPct val="0"/>
              </a:spcAft>
              <a:buFont charset="0" panose="020b0604020202020204" pitchFamily="34" typeface="Arial"/>
              <a:defRPr kern="1200">
                <a:solidFill>
                  <a:schemeClr val="tx1"/>
                </a:solidFill>
                <a:latin charset="0" panose="020f0502020204030204" pitchFamily="34" typeface="Calibri"/>
                <a:ea charset="-122" panose="02010600030101010101" pitchFamily="2" typeface="宋体"/>
                <a:cs typeface="+mn-cs"/>
              </a:defRPr>
            </a:lvl1pPr>
            <a:lvl2pPr algn="l" eaLnBrk="0" fontAlgn="base" hangingPunct="0" marL="457200" rtl="0">
              <a:spcBef>
                <a:spcPct val="0"/>
              </a:spcBef>
              <a:spcAft>
                <a:spcPct val="0"/>
              </a:spcAft>
              <a:buFont charset="0" panose="020b0604020202020204" pitchFamily="34" typeface="Arial"/>
              <a:defRPr kern="1200">
                <a:solidFill>
                  <a:schemeClr val="tx1"/>
                </a:solidFill>
                <a:latin charset="0" panose="020f0502020204030204" pitchFamily="34" typeface="Calibri"/>
                <a:ea charset="-122" panose="02010600030101010101" pitchFamily="2" typeface="宋体"/>
                <a:cs typeface="+mn-cs"/>
              </a:defRPr>
            </a:lvl2pPr>
            <a:lvl3pPr algn="l" eaLnBrk="0" fontAlgn="base" hangingPunct="0" marL="914400" rtl="0">
              <a:spcBef>
                <a:spcPct val="0"/>
              </a:spcBef>
              <a:spcAft>
                <a:spcPct val="0"/>
              </a:spcAft>
              <a:buFont charset="0" panose="020b0604020202020204" pitchFamily="34" typeface="Arial"/>
              <a:defRPr kern="1200">
                <a:solidFill>
                  <a:schemeClr val="tx1"/>
                </a:solidFill>
                <a:latin charset="0" panose="020f0502020204030204" pitchFamily="34" typeface="Calibri"/>
                <a:ea charset="-122" panose="02010600030101010101" pitchFamily="2" typeface="宋体"/>
                <a:cs typeface="+mn-cs"/>
              </a:defRPr>
            </a:lvl3pPr>
            <a:lvl4pPr algn="l" eaLnBrk="0" fontAlgn="base" hangingPunct="0" marL="1371600" rtl="0">
              <a:spcBef>
                <a:spcPct val="0"/>
              </a:spcBef>
              <a:spcAft>
                <a:spcPct val="0"/>
              </a:spcAft>
              <a:buFont charset="0" panose="020b0604020202020204" pitchFamily="34" typeface="Arial"/>
              <a:defRPr kern="1200">
                <a:solidFill>
                  <a:schemeClr val="tx1"/>
                </a:solidFill>
                <a:latin charset="0" panose="020f0502020204030204" pitchFamily="34" typeface="Calibri"/>
                <a:ea charset="-122" panose="02010600030101010101" pitchFamily="2" typeface="宋体"/>
                <a:cs typeface="+mn-cs"/>
              </a:defRPr>
            </a:lvl4pPr>
            <a:lvl5pPr algn="l" eaLnBrk="0" fontAlgn="base" hangingPunct="0" marL="1828800" rtl="0">
              <a:spcBef>
                <a:spcPct val="0"/>
              </a:spcBef>
              <a:spcAft>
                <a:spcPct val="0"/>
              </a:spcAft>
              <a:buFont charset="0" panose="020b0604020202020204" pitchFamily="34" typeface="Arial"/>
              <a:defRPr kern="1200">
                <a:solidFill>
                  <a:schemeClr val="tx1"/>
                </a:solidFill>
                <a:latin charset="0" panose="020f0502020204030204" pitchFamily="34" typeface="Calibri"/>
                <a:ea charset="-122" panose="02010600030101010101" pitchFamily="2" typeface="宋体"/>
                <a:cs typeface="+mn-cs"/>
              </a:defRPr>
            </a:lvl5pPr>
            <a:lvl6pPr algn="l" defTabSz="914400" eaLnBrk="1" hangingPunct="1" latinLnBrk="0" marL="2286000" rtl="0">
              <a:defRPr kern="1200">
                <a:solidFill>
                  <a:schemeClr val="tx1"/>
                </a:solidFill>
                <a:latin charset="0" panose="020f0502020204030204" pitchFamily="34" typeface="Calibri"/>
                <a:ea charset="-122" panose="02010600030101010101" pitchFamily="2" typeface="宋体"/>
                <a:cs typeface="+mn-cs"/>
              </a:defRPr>
            </a:lvl6pPr>
            <a:lvl7pPr algn="l" defTabSz="914400" eaLnBrk="1" hangingPunct="1" latinLnBrk="0" marL="2743200" rtl="0">
              <a:defRPr kern="1200">
                <a:solidFill>
                  <a:schemeClr val="tx1"/>
                </a:solidFill>
                <a:latin charset="0" panose="020f0502020204030204" pitchFamily="34" typeface="Calibri"/>
                <a:ea charset="-122" panose="02010600030101010101" pitchFamily="2" typeface="宋体"/>
                <a:cs typeface="+mn-cs"/>
              </a:defRPr>
            </a:lvl7pPr>
            <a:lvl8pPr algn="l" defTabSz="914400" eaLnBrk="1" hangingPunct="1" latinLnBrk="0" marL="3200400" rtl="0">
              <a:defRPr kern="1200">
                <a:solidFill>
                  <a:schemeClr val="tx1"/>
                </a:solidFill>
                <a:latin charset="0" panose="020f0502020204030204" pitchFamily="34" typeface="Calibri"/>
                <a:ea charset="-122" panose="02010600030101010101" pitchFamily="2" typeface="宋体"/>
                <a:cs typeface="+mn-cs"/>
              </a:defRPr>
            </a:lvl8pPr>
            <a:lvl9pPr algn="l" defTabSz="914400" eaLnBrk="1" hangingPunct="1" latinLnBrk="0" marL="3657600" rtl="0">
              <a:defRPr kern="1200">
                <a:solidFill>
                  <a:schemeClr val="tx1"/>
                </a:solidFill>
                <a:latin charset="0" panose="020f0502020204030204" pitchFamily="34" typeface="Calibri"/>
                <a:ea charset="-122" panose="02010600030101010101" pitchFamily="2" typeface="宋体"/>
                <a:cs typeface="+mn-cs"/>
              </a:defRPr>
            </a:lvl9pPr>
          </a:lstStyle>
          <a:p>
            <a:pPr algn="ctr"/>
            <a:endParaRPr altLang="zh-CN" lang="zh-CN">
              <a:solidFill>
                <a:srgbClr val="FFFFFF"/>
              </a:solidFill>
              <a:latin charset="-122" pitchFamily="34" typeface="微软雅黑"/>
              <a:ea charset="-122" pitchFamily="34" typeface="微软雅黑"/>
              <a:sym charset="-122" pitchFamily="2" typeface="宋体"/>
            </a:endParaRPr>
          </a:p>
        </p:txBody>
      </p:sp>
      <p:sp>
        <p:nvSpPr>
          <p:cNvPr id="51" name="矩形 50"/>
          <p:cNvSpPr>
            <a:spLocks noChangeArrowheads="1"/>
          </p:cNvSpPr>
          <p:nvPr/>
        </p:nvSpPr>
        <p:spPr bwMode="auto">
          <a:xfrm>
            <a:off x="4906963" y="2846388"/>
            <a:ext cx="3092450" cy="548640"/>
          </a:xfrm>
          <a:prstGeom prst="rect">
            <a:avLst/>
          </a:prstGeom>
          <a:noFill/>
          <a:ln>
            <a:noFill/>
          </a:ln>
          <a:extLst>
            <a:ext uri="{909E8E84-426E-40DD-AFC4-6F175D3DCCD1}">
              <a14:hiddenFill>
                <a:solidFill>
                  <a:srgbClr val="FFFFFF"/>
                </a:solidFill>
              </a14:hiddenFill>
            </a:ext>
            <a:ext uri="{91240B29-F687-4F45-9708-019B960494DF}">
              <a14:hiddenLine cmpd="sng" w="9525">
                <a:solidFill>
                  <a:srgbClr val="000000"/>
                </a:solidFill>
                <a:bevel/>
                <a:headEnd/>
                <a:tailEnd/>
              </a14:hiddenLine>
            </a:ext>
          </a:extLst>
        </p:spPr>
        <p:txBody>
          <a:bodyPr>
            <a:spAutoFit/>
          </a:bodyPr>
          <a:lstStyle>
            <a:defPPr>
              <a:defRPr lang="zh-CN"/>
            </a:defPPr>
            <a:lvl1pPr algn="l" eaLnBrk="0" fontAlgn="base" hangingPunct="0" rtl="0">
              <a:spcBef>
                <a:spcPct val="0"/>
              </a:spcBef>
              <a:spcAft>
                <a:spcPct val="0"/>
              </a:spcAft>
              <a:buFont charset="0" panose="020b0604020202020204" pitchFamily="34" typeface="Arial"/>
              <a:defRPr kern="1200">
                <a:solidFill>
                  <a:schemeClr val="tx1"/>
                </a:solidFill>
                <a:latin charset="0" panose="020f0502020204030204" pitchFamily="34" typeface="Calibri"/>
                <a:ea charset="-122" panose="02010600030101010101" pitchFamily="2" typeface="宋体"/>
                <a:cs typeface="+mn-cs"/>
              </a:defRPr>
            </a:lvl1pPr>
            <a:lvl2pPr algn="l" eaLnBrk="0" fontAlgn="base" hangingPunct="0" marL="457200" rtl="0">
              <a:spcBef>
                <a:spcPct val="0"/>
              </a:spcBef>
              <a:spcAft>
                <a:spcPct val="0"/>
              </a:spcAft>
              <a:buFont charset="0" panose="020b0604020202020204" pitchFamily="34" typeface="Arial"/>
              <a:defRPr kern="1200">
                <a:solidFill>
                  <a:schemeClr val="tx1"/>
                </a:solidFill>
                <a:latin charset="0" panose="020f0502020204030204" pitchFamily="34" typeface="Calibri"/>
                <a:ea charset="-122" panose="02010600030101010101" pitchFamily="2" typeface="宋体"/>
                <a:cs typeface="+mn-cs"/>
              </a:defRPr>
            </a:lvl2pPr>
            <a:lvl3pPr algn="l" eaLnBrk="0" fontAlgn="base" hangingPunct="0" marL="914400" rtl="0">
              <a:spcBef>
                <a:spcPct val="0"/>
              </a:spcBef>
              <a:spcAft>
                <a:spcPct val="0"/>
              </a:spcAft>
              <a:buFont charset="0" panose="020b0604020202020204" pitchFamily="34" typeface="Arial"/>
              <a:defRPr kern="1200">
                <a:solidFill>
                  <a:schemeClr val="tx1"/>
                </a:solidFill>
                <a:latin charset="0" panose="020f0502020204030204" pitchFamily="34" typeface="Calibri"/>
                <a:ea charset="-122" panose="02010600030101010101" pitchFamily="2" typeface="宋体"/>
                <a:cs typeface="+mn-cs"/>
              </a:defRPr>
            </a:lvl3pPr>
            <a:lvl4pPr algn="l" eaLnBrk="0" fontAlgn="base" hangingPunct="0" marL="1371600" rtl="0">
              <a:spcBef>
                <a:spcPct val="0"/>
              </a:spcBef>
              <a:spcAft>
                <a:spcPct val="0"/>
              </a:spcAft>
              <a:buFont charset="0" panose="020b0604020202020204" pitchFamily="34" typeface="Arial"/>
              <a:defRPr kern="1200">
                <a:solidFill>
                  <a:schemeClr val="tx1"/>
                </a:solidFill>
                <a:latin charset="0" panose="020f0502020204030204" pitchFamily="34" typeface="Calibri"/>
                <a:ea charset="-122" panose="02010600030101010101" pitchFamily="2" typeface="宋体"/>
                <a:cs typeface="+mn-cs"/>
              </a:defRPr>
            </a:lvl4pPr>
            <a:lvl5pPr algn="l" eaLnBrk="0" fontAlgn="base" hangingPunct="0" marL="1828800" rtl="0">
              <a:spcBef>
                <a:spcPct val="0"/>
              </a:spcBef>
              <a:spcAft>
                <a:spcPct val="0"/>
              </a:spcAft>
              <a:buFont charset="0" panose="020b0604020202020204" pitchFamily="34" typeface="Arial"/>
              <a:defRPr kern="1200">
                <a:solidFill>
                  <a:schemeClr val="tx1"/>
                </a:solidFill>
                <a:latin charset="0" panose="020f0502020204030204" pitchFamily="34" typeface="Calibri"/>
                <a:ea charset="-122" panose="02010600030101010101" pitchFamily="2" typeface="宋体"/>
                <a:cs typeface="+mn-cs"/>
              </a:defRPr>
            </a:lvl5pPr>
            <a:lvl6pPr algn="l" defTabSz="914400" eaLnBrk="1" hangingPunct="1" latinLnBrk="0" marL="2286000" rtl="0">
              <a:defRPr kern="1200">
                <a:solidFill>
                  <a:schemeClr val="tx1"/>
                </a:solidFill>
                <a:latin charset="0" panose="020f0502020204030204" pitchFamily="34" typeface="Calibri"/>
                <a:ea charset="-122" panose="02010600030101010101" pitchFamily="2" typeface="宋体"/>
                <a:cs typeface="+mn-cs"/>
              </a:defRPr>
            </a:lvl6pPr>
            <a:lvl7pPr algn="l" defTabSz="914400" eaLnBrk="1" hangingPunct="1" latinLnBrk="0" marL="2743200" rtl="0">
              <a:defRPr kern="1200">
                <a:solidFill>
                  <a:schemeClr val="tx1"/>
                </a:solidFill>
                <a:latin charset="0" panose="020f0502020204030204" pitchFamily="34" typeface="Calibri"/>
                <a:ea charset="-122" panose="02010600030101010101" pitchFamily="2" typeface="宋体"/>
                <a:cs typeface="+mn-cs"/>
              </a:defRPr>
            </a:lvl7pPr>
            <a:lvl8pPr algn="l" defTabSz="914400" eaLnBrk="1" hangingPunct="1" latinLnBrk="0" marL="3200400" rtl="0">
              <a:defRPr kern="1200">
                <a:solidFill>
                  <a:schemeClr val="tx1"/>
                </a:solidFill>
                <a:latin charset="0" panose="020f0502020204030204" pitchFamily="34" typeface="Calibri"/>
                <a:ea charset="-122" panose="02010600030101010101" pitchFamily="2" typeface="宋体"/>
                <a:cs typeface="+mn-cs"/>
              </a:defRPr>
            </a:lvl8pPr>
            <a:lvl9pPr algn="l" defTabSz="914400" eaLnBrk="1" hangingPunct="1" latinLnBrk="0" marL="3657600" rtl="0">
              <a:defRPr kern="1200">
                <a:solidFill>
                  <a:schemeClr val="tx1"/>
                </a:solidFill>
                <a:latin charset="0" panose="020f0502020204030204" pitchFamily="34" typeface="Calibri"/>
                <a:ea charset="-122" panose="02010600030101010101" pitchFamily="2" typeface="宋体"/>
                <a:cs typeface="+mn-cs"/>
              </a:defRPr>
            </a:lvl9pPr>
          </a:lstStyle>
          <a:p>
            <a:pPr algn="just">
              <a:lnSpc>
                <a:spcPct val="150000"/>
              </a:lnSpc>
            </a:pPr>
            <a:r>
              <a:rPr altLang="en-US" lang="zh-CN" sz="1000">
                <a:solidFill>
                  <a:schemeClr val="tx1">
                    <a:lumMod val="65000"/>
                    <a:lumOff val="35000"/>
                  </a:schemeClr>
                </a:solidFill>
                <a:latin charset="-122" pitchFamily="34" typeface="微软雅黑"/>
                <a:ea charset="-122" pitchFamily="34" typeface="微软雅黑"/>
                <a:sym charset="-122" pitchFamily="34" typeface="微软雅黑"/>
              </a:rPr>
              <a:t>在这里输入内容文本在这里输入内容文本在这里输入内容文本在这里输入内容文本</a:t>
            </a:r>
          </a:p>
        </p:txBody>
      </p:sp>
      <p:sp>
        <p:nvSpPr>
          <p:cNvPr id="52" name="任意多边形 51"/>
          <p:cNvSpPr>
            <a:spLocks noChangeArrowheads="1"/>
          </p:cNvSpPr>
          <p:nvPr/>
        </p:nvSpPr>
        <p:spPr bwMode="auto">
          <a:xfrm>
            <a:off x="4327526" y="3122613"/>
            <a:ext cx="557212" cy="46038"/>
          </a:xfrm>
          <a:custGeom>
            <a:gdLst>
              <a:gd fmla="*/ 885825 w 885825" name="T0"/>
              <a:gd fmla="*/ 0 h 45720" name="T1"/>
              <a:gd fmla="*/ 0 w 885825" name="T2"/>
              <a:gd fmla="*/ 0 h 45720" name="T3"/>
              <a:gd fmla="*/ 0 60000 65536" name="T4"/>
              <a:gd fmla="*/ 0 60000 65536" name="T5"/>
              <a:gd fmla="*/ 0 w 885825" name="T6"/>
              <a:gd fmla="*/ 0 h 45720" name="T7"/>
              <a:gd fmla="*/ 885825 w 885825" name="T8"/>
              <a:gd fmla="*/ 45720 h 45720" name="T9"/>
            </a:gdLst>
            <a:cxnLst>
              <a:cxn ang="T4">
                <a:pos x="T0" y="T1"/>
              </a:cxn>
              <a:cxn ang="T5">
                <a:pos x="T2" y="T3"/>
              </a:cxn>
            </a:cxnLst>
            <a:rect b="T9" l="T6" r="T8" t="T7"/>
            <a:pathLst>
              <a:path h="45720" w="885825">
                <a:moveTo>
                  <a:pt x="885825" y="0"/>
                </a:moveTo>
                <a:lnTo>
                  <a:pt x="0" y="0"/>
                </a:lnTo>
              </a:path>
            </a:pathLst>
          </a:custGeom>
          <a:noFill/>
          <a:ln cap="flat" cmpd="sng" w="12700">
            <a:solidFill>
              <a:srgbClr val="7F7F7F"/>
            </a:solidFill>
            <a:prstDash val="dash"/>
            <a:bevel/>
          </a:ln>
          <a:extLst>
            <a:ext uri="{909E8E84-426E-40DD-AFC4-6F175D3DCCD1}">
              <a14:hiddenFill>
                <a:solidFill>
                  <a:srgbClr val="FFFFFF"/>
                </a:solidFill>
              </a14:hiddenFill>
            </a:ext>
          </a:extLst>
        </p:spPr>
        <p:txBody>
          <a:bodyPr anchor="ctr"/>
          <a:lstStyle>
            <a:defPPr>
              <a:defRPr lang="zh-CN"/>
            </a:defPPr>
            <a:lvl1pPr algn="l" eaLnBrk="0" fontAlgn="base" hangingPunct="0" rtl="0">
              <a:spcBef>
                <a:spcPct val="0"/>
              </a:spcBef>
              <a:spcAft>
                <a:spcPct val="0"/>
              </a:spcAft>
              <a:buFont charset="0" panose="020b0604020202020204" pitchFamily="34" typeface="Arial"/>
              <a:defRPr kern="1200">
                <a:solidFill>
                  <a:schemeClr val="tx1"/>
                </a:solidFill>
                <a:latin charset="0" panose="020f0502020204030204" pitchFamily="34" typeface="Calibri"/>
                <a:ea charset="-122" panose="02010600030101010101" pitchFamily="2" typeface="宋体"/>
                <a:cs typeface="+mn-cs"/>
              </a:defRPr>
            </a:lvl1pPr>
            <a:lvl2pPr algn="l" eaLnBrk="0" fontAlgn="base" hangingPunct="0" marL="457200" rtl="0">
              <a:spcBef>
                <a:spcPct val="0"/>
              </a:spcBef>
              <a:spcAft>
                <a:spcPct val="0"/>
              </a:spcAft>
              <a:buFont charset="0" panose="020b0604020202020204" pitchFamily="34" typeface="Arial"/>
              <a:defRPr kern="1200">
                <a:solidFill>
                  <a:schemeClr val="tx1"/>
                </a:solidFill>
                <a:latin charset="0" panose="020f0502020204030204" pitchFamily="34" typeface="Calibri"/>
                <a:ea charset="-122" panose="02010600030101010101" pitchFamily="2" typeface="宋体"/>
                <a:cs typeface="+mn-cs"/>
              </a:defRPr>
            </a:lvl2pPr>
            <a:lvl3pPr algn="l" eaLnBrk="0" fontAlgn="base" hangingPunct="0" marL="914400" rtl="0">
              <a:spcBef>
                <a:spcPct val="0"/>
              </a:spcBef>
              <a:spcAft>
                <a:spcPct val="0"/>
              </a:spcAft>
              <a:buFont charset="0" panose="020b0604020202020204" pitchFamily="34" typeface="Arial"/>
              <a:defRPr kern="1200">
                <a:solidFill>
                  <a:schemeClr val="tx1"/>
                </a:solidFill>
                <a:latin charset="0" panose="020f0502020204030204" pitchFamily="34" typeface="Calibri"/>
                <a:ea charset="-122" panose="02010600030101010101" pitchFamily="2" typeface="宋体"/>
                <a:cs typeface="+mn-cs"/>
              </a:defRPr>
            </a:lvl3pPr>
            <a:lvl4pPr algn="l" eaLnBrk="0" fontAlgn="base" hangingPunct="0" marL="1371600" rtl="0">
              <a:spcBef>
                <a:spcPct val="0"/>
              </a:spcBef>
              <a:spcAft>
                <a:spcPct val="0"/>
              </a:spcAft>
              <a:buFont charset="0" panose="020b0604020202020204" pitchFamily="34" typeface="Arial"/>
              <a:defRPr kern="1200">
                <a:solidFill>
                  <a:schemeClr val="tx1"/>
                </a:solidFill>
                <a:latin charset="0" panose="020f0502020204030204" pitchFamily="34" typeface="Calibri"/>
                <a:ea charset="-122" panose="02010600030101010101" pitchFamily="2" typeface="宋体"/>
                <a:cs typeface="+mn-cs"/>
              </a:defRPr>
            </a:lvl4pPr>
            <a:lvl5pPr algn="l" eaLnBrk="0" fontAlgn="base" hangingPunct="0" marL="1828800" rtl="0">
              <a:spcBef>
                <a:spcPct val="0"/>
              </a:spcBef>
              <a:spcAft>
                <a:spcPct val="0"/>
              </a:spcAft>
              <a:buFont charset="0" panose="020b0604020202020204" pitchFamily="34" typeface="Arial"/>
              <a:defRPr kern="1200">
                <a:solidFill>
                  <a:schemeClr val="tx1"/>
                </a:solidFill>
                <a:latin charset="0" panose="020f0502020204030204" pitchFamily="34" typeface="Calibri"/>
                <a:ea charset="-122" panose="02010600030101010101" pitchFamily="2" typeface="宋体"/>
                <a:cs typeface="+mn-cs"/>
              </a:defRPr>
            </a:lvl5pPr>
            <a:lvl6pPr algn="l" defTabSz="914400" eaLnBrk="1" hangingPunct="1" latinLnBrk="0" marL="2286000" rtl="0">
              <a:defRPr kern="1200">
                <a:solidFill>
                  <a:schemeClr val="tx1"/>
                </a:solidFill>
                <a:latin charset="0" panose="020f0502020204030204" pitchFamily="34" typeface="Calibri"/>
                <a:ea charset="-122" panose="02010600030101010101" pitchFamily="2" typeface="宋体"/>
                <a:cs typeface="+mn-cs"/>
              </a:defRPr>
            </a:lvl6pPr>
            <a:lvl7pPr algn="l" defTabSz="914400" eaLnBrk="1" hangingPunct="1" latinLnBrk="0" marL="2743200" rtl="0">
              <a:defRPr kern="1200">
                <a:solidFill>
                  <a:schemeClr val="tx1"/>
                </a:solidFill>
                <a:latin charset="0" panose="020f0502020204030204" pitchFamily="34" typeface="Calibri"/>
                <a:ea charset="-122" panose="02010600030101010101" pitchFamily="2" typeface="宋体"/>
                <a:cs typeface="+mn-cs"/>
              </a:defRPr>
            </a:lvl7pPr>
            <a:lvl8pPr algn="l" defTabSz="914400" eaLnBrk="1" hangingPunct="1" latinLnBrk="0" marL="3200400" rtl="0">
              <a:defRPr kern="1200">
                <a:solidFill>
                  <a:schemeClr val="tx1"/>
                </a:solidFill>
                <a:latin charset="0" panose="020f0502020204030204" pitchFamily="34" typeface="Calibri"/>
                <a:ea charset="-122" panose="02010600030101010101" pitchFamily="2" typeface="宋体"/>
                <a:cs typeface="+mn-cs"/>
              </a:defRPr>
            </a:lvl8pPr>
            <a:lvl9pPr algn="l" defTabSz="914400" eaLnBrk="1" hangingPunct="1" latinLnBrk="0" marL="3657600" rtl="0">
              <a:defRPr kern="1200">
                <a:solidFill>
                  <a:schemeClr val="tx1"/>
                </a:solidFill>
                <a:latin charset="0" panose="020f0502020204030204" pitchFamily="34" typeface="Calibri"/>
                <a:ea charset="-122" panose="02010600030101010101" pitchFamily="2" typeface="宋体"/>
                <a:cs typeface="+mn-cs"/>
              </a:defRPr>
            </a:lvl9pPr>
          </a:lstStyle>
          <a:p>
            <a:pPr algn="ctr"/>
            <a:endParaRPr altLang="zh-CN" lang="zh-CN">
              <a:solidFill>
                <a:srgbClr val="FFFFFF"/>
              </a:solidFill>
              <a:latin charset="-122" pitchFamily="34" typeface="微软雅黑"/>
              <a:ea charset="-122" pitchFamily="34" typeface="微软雅黑"/>
              <a:sym charset="-122" pitchFamily="2" typeface="宋体"/>
            </a:endParaRPr>
          </a:p>
        </p:txBody>
      </p:sp>
      <p:sp>
        <p:nvSpPr>
          <p:cNvPr id="53" name="矩形 52"/>
          <p:cNvSpPr>
            <a:spLocks noChangeArrowheads="1"/>
          </p:cNvSpPr>
          <p:nvPr/>
        </p:nvSpPr>
        <p:spPr bwMode="auto">
          <a:xfrm>
            <a:off x="4906963" y="3602038"/>
            <a:ext cx="3092450" cy="548640"/>
          </a:xfrm>
          <a:prstGeom prst="rect">
            <a:avLst/>
          </a:prstGeom>
          <a:noFill/>
          <a:ln>
            <a:noFill/>
          </a:ln>
          <a:extLst>
            <a:ext uri="{909E8E84-426E-40DD-AFC4-6F175D3DCCD1}">
              <a14:hiddenFill>
                <a:solidFill>
                  <a:srgbClr val="FFFFFF"/>
                </a:solidFill>
              </a14:hiddenFill>
            </a:ext>
            <a:ext uri="{91240B29-F687-4F45-9708-019B960494DF}">
              <a14:hiddenLine cmpd="sng" w="9525">
                <a:solidFill>
                  <a:srgbClr val="000000"/>
                </a:solidFill>
                <a:bevel/>
                <a:headEnd/>
                <a:tailEnd/>
              </a14:hiddenLine>
            </a:ext>
          </a:extLst>
        </p:spPr>
        <p:txBody>
          <a:bodyPr>
            <a:spAutoFit/>
          </a:bodyPr>
          <a:lstStyle>
            <a:defPPr>
              <a:defRPr lang="zh-CN"/>
            </a:defPPr>
            <a:lvl1pPr algn="l" eaLnBrk="0" fontAlgn="base" hangingPunct="0" rtl="0">
              <a:spcBef>
                <a:spcPct val="0"/>
              </a:spcBef>
              <a:spcAft>
                <a:spcPct val="0"/>
              </a:spcAft>
              <a:buFont charset="0" panose="020b0604020202020204" pitchFamily="34" typeface="Arial"/>
              <a:defRPr kern="1200">
                <a:solidFill>
                  <a:schemeClr val="tx1"/>
                </a:solidFill>
                <a:latin charset="0" panose="020f0502020204030204" pitchFamily="34" typeface="Calibri"/>
                <a:ea charset="-122" panose="02010600030101010101" pitchFamily="2" typeface="宋体"/>
                <a:cs typeface="+mn-cs"/>
              </a:defRPr>
            </a:lvl1pPr>
            <a:lvl2pPr algn="l" eaLnBrk="0" fontAlgn="base" hangingPunct="0" marL="457200" rtl="0">
              <a:spcBef>
                <a:spcPct val="0"/>
              </a:spcBef>
              <a:spcAft>
                <a:spcPct val="0"/>
              </a:spcAft>
              <a:buFont charset="0" panose="020b0604020202020204" pitchFamily="34" typeface="Arial"/>
              <a:defRPr kern="1200">
                <a:solidFill>
                  <a:schemeClr val="tx1"/>
                </a:solidFill>
                <a:latin charset="0" panose="020f0502020204030204" pitchFamily="34" typeface="Calibri"/>
                <a:ea charset="-122" panose="02010600030101010101" pitchFamily="2" typeface="宋体"/>
                <a:cs typeface="+mn-cs"/>
              </a:defRPr>
            </a:lvl2pPr>
            <a:lvl3pPr algn="l" eaLnBrk="0" fontAlgn="base" hangingPunct="0" marL="914400" rtl="0">
              <a:spcBef>
                <a:spcPct val="0"/>
              </a:spcBef>
              <a:spcAft>
                <a:spcPct val="0"/>
              </a:spcAft>
              <a:buFont charset="0" panose="020b0604020202020204" pitchFamily="34" typeface="Arial"/>
              <a:defRPr kern="1200">
                <a:solidFill>
                  <a:schemeClr val="tx1"/>
                </a:solidFill>
                <a:latin charset="0" panose="020f0502020204030204" pitchFamily="34" typeface="Calibri"/>
                <a:ea charset="-122" panose="02010600030101010101" pitchFamily="2" typeface="宋体"/>
                <a:cs typeface="+mn-cs"/>
              </a:defRPr>
            </a:lvl3pPr>
            <a:lvl4pPr algn="l" eaLnBrk="0" fontAlgn="base" hangingPunct="0" marL="1371600" rtl="0">
              <a:spcBef>
                <a:spcPct val="0"/>
              </a:spcBef>
              <a:spcAft>
                <a:spcPct val="0"/>
              </a:spcAft>
              <a:buFont charset="0" panose="020b0604020202020204" pitchFamily="34" typeface="Arial"/>
              <a:defRPr kern="1200">
                <a:solidFill>
                  <a:schemeClr val="tx1"/>
                </a:solidFill>
                <a:latin charset="0" panose="020f0502020204030204" pitchFamily="34" typeface="Calibri"/>
                <a:ea charset="-122" panose="02010600030101010101" pitchFamily="2" typeface="宋体"/>
                <a:cs typeface="+mn-cs"/>
              </a:defRPr>
            </a:lvl4pPr>
            <a:lvl5pPr algn="l" eaLnBrk="0" fontAlgn="base" hangingPunct="0" marL="1828800" rtl="0">
              <a:spcBef>
                <a:spcPct val="0"/>
              </a:spcBef>
              <a:spcAft>
                <a:spcPct val="0"/>
              </a:spcAft>
              <a:buFont charset="0" panose="020b0604020202020204" pitchFamily="34" typeface="Arial"/>
              <a:defRPr kern="1200">
                <a:solidFill>
                  <a:schemeClr val="tx1"/>
                </a:solidFill>
                <a:latin charset="0" panose="020f0502020204030204" pitchFamily="34" typeface="Calibri"/>
                <a:ea charset="-122" panose="02010600030101010101" pitchFamily="2" typeface="宋体"/>
                <a:cs typeface="+mn-cs"/>
              </a:defRPr>
            </a:lvl5pPr>
            <a:lvl6pPr algn="l" defTabSz="914400" eaLnBrk="1" hangingPunct="1" latinLnBrk="0" marL="2286000" rtl="0">
              <a:defRPr kern="1200">
                <a:solidFill>
                  <a:schemeClr val="tx1"/>
                </a:solidFill>
                <a:latin charset="0" panose="020f0502020204030204" pitchFamily="34" typeface="Calibri"/>
                <a:ea charset="-122" panose="02010600030101010101" pitchFamily="2" typeface="宋体"/>
                <a:cs typeface="+mn-cs"/>
              </a:defRPr>
            </a:lvl6pPr>
            <a:lvl7pPr algn="l" defTabSz="914400" eaLnBrk="1" hangingPunct="1" latinLnBrk="0" marL="2743200" rtl="0">
              <a:defRPr kern="1200">
                <a:solidFill>
                  <a:schemeClr val="tx1"/>
                </a:solidFill>
                <a:latin charset="0" panose="020f0502020204030204" pitchFamily="34" typeface="Calibri"/>
                <a:ea charset="-122" panose="02010600030101010101" pitchFamily="2" typeface="宋体"/>
                <a:cs typeface="+mn-cs"/>
              </a:defRPr>
            </a:lvl7pPr>
            <a:lvl8pPr algn="l" defTabSz="914400" eaLnBrk="1" hangingPunct="1" latinLnBrk="0" marL="3200400" rtl="0">
              <a:defRPr kern="1200">
                <a:solidFill>
                  <a:schemeClr val="tx1"/>
                </a:solidFill>
                <a:latin charset="0" panose="020f0502020204030204" pitchFamily="34" typeface="Calibri"/>
                <a:ea charset="-122" panose="02010600030101010101" pitchFamily="2" typeface="宋体"/>
                <a:cs typeface="+mn-cs"/>
              </a:defRPr>
            </a:lvl8pPr>
            <a:lvl9pPr algn="l" defTabSz="914400" eaLnBrk="1" hangingPunct="1" latinLnBrk="0" marL="3657600" rtl="0">
              <a:defRPr kern="1200">
                <a:solidFill>
                  <a:schemeClr val="tx1"/>
                </a:solidFill>
                <a:latin charset="0" panose="020f0502020204030204" pitchFamily="34" typeface="Calibri"/>
                <a:ea charset="-122" panose="02010600030101010101" pitchFamily="2" typeface="宋体"/>
                <a:cs typeface="+mn-cs"/>
              </a:defRPr>
            </a:lvl9pPr>
          </a:lstStyle>
          <a:p>
            <a:pPr algn="just">
              <a:lnSpc>
                <a:spcPct val="150000"/>
              </a:lnSpc>
            </a:pPr>
            <a:r>
              <a:rPr altLang="en-US" lang="zh-CN" sz="1000">
                <a:solidFill>
                  <a:schemeClr val="tx1">
                    <a:lumMod val="65000"/>
                    <a:lumOff val="35000"/>
                  </a:schemeClr>
                </a:solidFill>
                <a:latin charset="-122" pitchFamily="34" typeface="微软雅黑"/>
                <a:ea charset="-122" pitchFamily="34" typeface="微软雅黑"/>
                <a:sym charset="-122" pitchFamily="34" typeface="微软雅黑"/>
              </a:rPr>
              <a:t>在这里输入内容文本在这里输入内容文本在这里输入内容文本在这里输入内容文本</a:t>
            </a:r>
          </a:p>
        </p:txBody>
      </p:sp>
      <p:sp>
        <p:nvSpPr>
          <p:cNvPr id="54" name="任意多边形 53"/>
          <p:cNvSpPr>
            <a:spLocks noChangeArrowheads="1"/>
          </p:cNvSpPr>
          <p:nvPr/>
        </p:nvSpPr>
        <p:spPr bwMode="auto">
          <a:xfrm>
            <a:off x="4605338" y="3878263"/>
            <a:ext cx="277813" cy="46038"/>
          </a:xfrm>
          <a:custGeom>
            <a:gdLst>
              <a:gd fmla="*/ 885825 w 885825" name="T0"/>
              <a:gd fmla="*/ 0 h 45720" name="T1"/>
              <a:gd fmla="*/ 0 w 885825" name="T2"/>
              <a:gd fmla="*/ 0 h 45720" name="T3"/>
              <a:gd fmla="*/ 0 60000 65536" name="T4"/>
              <a:gd fmla="*/ 0 60000 65536" name="T5"/>
              <a:gd fmla="*/ 0 w 885825" name="T6"/>
              <a:gd fmla="*/ 0 h 45720" name="T7"/>
              <a:gd fmla="*/ 885825 w 885825" name="T8"/>
              <a:gd fmla="*/ 45720 h 45720" name="T9"/>
            </a:gdLst>
            <a:cxnLst>
              <a:cxn ang="T4">
                <a:pos x="T0" y="T1"/>
              </a:cxn>
              <a:cxn ang="T5">
                <a:pos x="T2" y="T3"/>
              </a:cxn>
            </a:cxnLst>
            <a:rect b="T9" l="T6" r="T8" t="T7"/>
            <a:pathLst>
              <a:path h="45720" w="885825">
                <a:moveTo>
                  <a:pt x="885825" y="0"/>
                </a:moveTo>
                <a:lnTo>
                  <a:pt x="0" y="0"/>
                </a:lnTo>
              </a:path>
            </a:pathLst>
          </a:custGeom>
          <a:noFill/>
          <a:ln cap="flat" cmpd="sng" w="12700">
            <a:solidFill>
              <a:srgbClr val="7F7F7F"/>
            </a:solidFill>
            <a:prstDash val="dash"/>
            <a:bevel/>
          </a:ln>
          <a:extLst>
            <a:ext uri="{909E8E84-426E-40DD-AFC4-6F175D3DCCD1}">
              <a14:hiddenFill>
                <a:solidFill>
                  <a:srgbClr val="FFFFFF"/>
                </a:solidFill>
              </a14:hiddenFill>
            </a:ext>
          </a:extLst>
        </p:spPr>
        <p:txBody>
          <a:bodyPr anchor="ctr"/>
          <a:lstStyle>
            <a:defPPr>
              <a:defRPr lang="zh-CN"/>
            </a:defPPr>
            <a:lvl1pPr algn="l" eaLnBrk="0" fontAlgn="base" hangingPunct="0" rtl="0">
              <a:spcBef>
                <a:spcPct val="0"/>
              </a:spcBef>
              <a:spcAft>
                <a:spcPct val="0"/>
              </a:spcAft>
              <a:buFont charset="0" panose="020b0604020202020204" pitchFamily="34" typeface="Arial"/>
              <a:defRPr kern="1200">
                <a:solidFill>
                  <a:schemeClr val="tx1"/>
                </a:solidFill>
                <a:latin charset="0" panose="020f0502020204030204" pitchFamily="34" typeface="Calibri"/>
                <a:ea charset="-122" panose="02010600030101010101" pitchFamily="2" typeface="宋体"/>
                <a:cs typeface="+mn-cs"/>
              </a:defRPr>
            </a:lvl1pPr>
            <a:lvl2pPr algn="l" eaLnBrk="0" fontAlgn="base" hangingPunct="0" marL="457200" rtl="0">
              <a:spcBef>
                <a:spcPct val="0"/>
              </a:spcBef>
              <a:spcAft>
                <a:spcPct val="0"/>
              </a:spcAft>
              <a:buFont charset="0" panose="020b0604020202020204" pitchFamily="34" typeface="Arial"/>
              <a:defRPr kern="1200">
                <a:solidFill>
                  <a:schemeClr val="tx1"/>
                </a:solidFill>
                <a:latin charset="0" panose="020f0502020204030204" pitchFamily="34" typeface="Calibri"/>
                <a:ea charset="-122" panose="02010600030101010101" pitchFamily="2" typeface="宋体"/>
                <a:cs typeface="+mn-cs"/>
              </a:defRPr>
            </a:lvl2pPr>
            <a:lvl3pPr algn="l" eaLnBrk="0" fontAlgn="base" hangingPunct="0" marL="914400" rtl="0">
              <a:spcBef>
                <a:spcPct val="0"/>
              </a:spcBef>
              <a:spcAft>
                <a:spcPct val="0"/>
              </a:spcAft>
              <a:buFont charset="0" panose="020b0604020202020204" pitchFamily="34" typeface="Arial"/>
              <a:defRPr kern="1200">
                <a:solidFill>
                  <a:schemeClr val="tx1"/>
                </a:solidFill>
                <a:latin charset="0" panose="020f0502020204030204" pitchFamily="34" typeface="Calibri"/>
                <a:ea charset="-122" panose="02010600030101010101" pitchFamily="2" typeface="宋体"/>
                <a:cs typeface="+mn-cs"/>
              </a:defRPr>
            </a:lvl3pPr>
            <a:lvl4pPr algn="l" eaLnBrk="0" fontAlgn="base" hangingPunct="0" marL="1371600" rtl="0">
              <a:spcBef>
                <a:spcPct val="0"/>
              </a:spcBef>
              <a:spcAft>
                <a:spcPct val="0"/>
              </a:spcAft>
              <a:buFont charset="0" panose="020b0604020202020204" pitchFamily="34" typeface="Arial"/>
              <a:defRPr kern="1200">
                <a:solidFill>
                  <a:schemeClr val="tx1"/>
                </a:solidFill>
                <a:latin charset="0" panose="020f0502020204030204" pitchFamily="34" typeface="Calibri"/>
                <a:ea charset="-122" panose="02010600030101010101" pitchFamily="2" typeface="宋体"/>
                <a:cs typeface="+mn-cs"/>
              </a:defRPr>
            </a:lvl4pPr>
            <a:lvl5pPr algn="l" eaLnBrk="0" fontAlgn="base" hangingPunct="0" marL="1828800" rtl="0">
              <a:spcBef>
                <a:spcPct val="0"/>
              </a:spcBef>
              <a:spcAft>
                <a:spcPct val="0"/>
              </a:spcAft>
              <a:buFont charset="0" panose="020b0604020202020204" pitchFamily="34" typeface="Arial"/>
              <a:defRPr kern="1200">
                <a:solidFill>
                  <a:schemeClr val="tx1"/>
                </a:solidFill>
                <a:latin charset="0" panose="020f0502020204030204" pitchFamily="34" typeface="Calibri"/>
                <a:ea charset="-122" panose="02010600030101010101" pitchFamily="2" typeface="宋体"/>
                <a:cs typeface="+mn-cs"/>
              </a:defRPr>
            </a:lvl5pPr>
            <a:lvl6pPr algn="l" defTabSz="914400" eaLnBrk="1" hangingPunct="1" latinLnBrk="0" marL="2286000" rtl="0">
              <a:defRPr kern="1200">
                <a:solidFill>
                  <a:schemeClr val="tx1"/>
                </a:solidFill>
                <a:latin charset="0" panose="020f0502020204030204" pitchFamily="34" typeface="Calibri"/>
                <a:ea charset="-122" panose="02010600030101010101" pitchFamily="2" typeface="宋体"/>
                <a:cs typeface="+mn-cs"/>
              </a:defRPr>
            </a:lvl6pPr>
            <a:lvl7pPr algn="l" defTabSz="914400" eaLnBrk="1" hangingPunct="1" latinLnBrk="0" marL="2743200" rtl="0">
              <a:defRPr kern="1200">
                <a:solidFill>
                  <a:schemeClr val="tx1"/>
                </a:solidFill>
                <a:latin charset="0" panose="020f0502020204030204" pitchFamily="34" typeface="Calibri"/>
                <a:ea charset="-122" panose="02010600030101010101" pitchFamily="2" typeface="宋体"/>
                <a:cs typeface="+mn-cs"/>
              </a:defRPr>
            </a:lvl7pPr>
            <a:lvl8pPr algn="l" defTabSz="914400" eaLnBrk="1" hangingPunct="1" latinLnBrk="0" marL="3200400" rtl="0">
              <a:defRPr kern="1200">
                <a:solidFill>
                  <a:schemeClr val="tx1"/>
                </a:solidFill>
                <a:latin charset="0" panose="020f0502020204030204" pitchFamily="34" typeface="Calibri"/>
                <a:ea charset="-122" panose="02010600030101010101" pitchFamily="2" typeface="宋体"/>
                <a:cs typeface="+mn-cs"/>
              </a:defRPr>
            </a:lvl8pPr>
            <a:lvl9pPr algn="l" defTabSz="914400" eaLnBrk="1" hangingPunct="1" latinLnBrk="0" marL="3657600" rtl="0">
              <a:defRPr kern="1200">
                <a:solidFill>
                  <a:schemeClr val="tx1"/>
                </a:solidFill>
                <a:latin charset="0" panose="020f0502020204030204" pitchFamily="34" typeface="Calibri"/>
                <a:ea charset="-122" panose="02010600030101010101" pitchFamily="2" typeface="宋体"/>
                <a:cs typeface="+mn-cs"/>
              </a:defRPr>
            </a:lvl9pPr>
          </a:lstStyle>
          <a:p>
            <a:pPr algn="ctr"/>
            <a:endParaRPr altLang="zh-CN" lang="zh-CN">
              <a:solidFill>
                <a:srgbClr val="FFFFFF"/>
              </a:solidFill>
              <a:latin charset="-122" pitchFamily="34" typeface="微软雅黑"/>
              <a:ea charset="-122" pitchFamily="34" typeface="微软雅黑"/>
              <a:sym charset="-122" pitchFamily="2" typeface="宋体"/>
            </a:endParaRPr>
          </a:p>
        </p:txBody>
      </p:sp>
      <p:sp>
        <p:nvSpPr>
          <p:cNvPr id="55" name="TextBox 77"/>
          <p:cNvSpPr>
            <a:spLocks noChangeArrowheads="1"/>
          </p:cNvSpPr>
          <p:nvPr/>
        </p:nvSpPr>
        <p:spPr bwMode="auto">
          <a:xfrm>
            <a:off x="1164754" y="1347614"/>
            <a:ext cx="742950"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defPPr>
              <a:defRPr lang="zh-CN"/>
            </a:defPPr>
            <a:lvl1pPr algn="l" eaLnBrk="0" fontAlgn="base" hangingPunct="0" rtl="0">
              <a:spcBef>
                <a:spcPct val="0"/>
              </a:spcBef>
              <a:spcAft>
                <a:spcPct val="0"/>
              </a:spcAft>
              <a:buFont charset="0" panose="020b0604020202020204" pitchFamily="34" typeface="Arial"/>
              <a:defRPr kern="1200">
                <a:solidFill>
                  <a:schemeClr val="tx1"/>
                </a:solidFill>
                <a:latin charset="0" panose="020f0502020204030204" pitchFamily="34" typeface="Calibri"/>
                <a:ea charset="-122" panose="02010600030101010101" pitchFamily="2" typeface="宋体"/>
                <a:cs typeface="+mn-cs"/>
              </a:defRPr>
            </a:lvl1pPr>
            <a:lvl2pPr algn="l" eaLnBrk="0" fontAlgn="base" hangingPunct="0" marL="457200" rtl="0">
              <a:spcBef>
                <a:spcPct val="0"/>
              </a:spcBef>
              <a:spcAft>
                <a:spcPct val="0"/>
              </a:spcAft>
              <a:buFont charset="0" panose="020b0604020202020204" pitchFamily="34" typeface="Arial"/>
              <a:defRPr kern="1200">
                <a:solidFill>
                  <a:schemeClr val="tx1"/>
                </a:solidFill>
                <a:latin charset="0" panose="020f0502020204030204" pitchFamily="34" typeface="Calibri"/>
                <a:ea charset="-122" panose="02010600030101010101" pitchFamily="2" typeface="宋体"/>
                <a:cs typeface="+mn-cs"/>
              </a:defRPr>
            </a:lvl2pPr>
            <a:lvl3pPr algn="l" eaLnBrk="0" fontAlgn="base" hangingPunct="0" marL="914400" rtl="0">
              <a:spcBef>
                <a:spcPct val="0"/>
              </a:spcBef>
              <a:spcAft>
                <a:spcPct val="0"/>
              </a:spcAft>
              <a:buFont charset="0" panose="020b0604020202020204" pitchFamily="34" typeface="Arial"/>
              <a:defRPr kern="1200">
                <a:solidFill>
                  <a:schemeClr val="tx1"/>
                </a:solidFill>
                <a:latin charset="0" panose="020f0502020204030204" pitchFamily="34" typeface="Calibri"/>
                <a:ea charset="-122" panose="02010600030101010101" pitchFamily="2" typeface="宋体"/>
                <a:cs typeface="+mn-cs"/>
              </a:defRPr>
            </a:lvl3pPr>
            <a:lvl4pPr algn="l" eaLnBrk="0" fontAlgn="base" hangingPunct="0" marL="1371600" rtl="0">
              <a:spcBef>
                <a:spcPct val="0"/>
              </a:spcBef>
              <a:spcAft>
                <a:spcPct val="0"/>
              </a:spcAft>
              <a:buFont charset="0" panose="020b0604020202020204" pitchFamily="34" typeface="Arial"/>
              <a:defRPr kern="1200">
                <a:solidFill>
                  <a:schemeClr val="tx1"/>
                </a:solidFill>
                <a:latin charset="0" panose="020f0502020204030204" pitchFamily="34" typeface="Calibri"/>
                <a:ea charset="-122" panose="02010600030101010101" pitchFamily="2" typeface="宋体"/>
                <a:cs typeface="+mn-cs"/>
              </a:defRPr>
            </a:lvl4pPr>
            <a:lvl5pPr algn="l" eaLnBrk="0" fontAlgn="base" hangingPunct="0" marL="1828800" rtl="0">
              <a:spcBef>
                <a:spcPct val="0"/>
              </a:spcBef>
              <a:spcAft>
                <a:spcPct val="0"/>
              </a:spcAft>
              <a:buFont charset="0" panose="020b0604020202020204" pitchFamily="34" typeface="Arial"/>
              <a:defRPr kern="1200">
                <a:solidFill>
                  <a:schemeClr val="tx1"/>
                </a:solidFill>
                <a:latin charset="0" panose="020f0502020204030204" pitchFamily="34" typeface="Calibri"/>
                <a:ea charset="-122" panose="02010600030101010101" pitchFamily="2" typeface="宋体"/>
                <a:cs typeface="+mn-cs"/>
              </a:defRPr>
            </a:lvl5pPr>
            <a:lvl6pPr algn="l" defTabSz="914400" eaLnBrk="1" hangingPunct="1" latinLnBrk="0" marL="2286000" rtl="0">
              <a:defRPr kern="1200">
                <a:solidFill>
                  <a:schemeClr val="tx1"/>
                </a:solidFill>
                <a:latin charset="0" panose="020f0502020204030204" pitchFamily="34" typeface="Calibri"/>
                <a:ea charset="-122" panose="02010600030101010101" pitchFamily="2" typeface="宋体"/>
                <a:cs typeface="+mn-cs"/>
              </a:defRPr>
            </a:lvl6pPr>
            <a:lvl7pPr algn="l" defTabSz="914400" eaLnBrk="1" hangingPunct="1" latinLnBrk="0" marL="2743200" rtl="0">
              <a:defRPr kern="1200">
                <a:solidFill>
                  <a:schemeClr val="tx1"/>
                </a:solidFill>
                <a:latin charset="0" panose="020f0502020204030204" pitchFamily="34" typeface="Calibri"/>
                <a:ea charset="-122" panose="02010600030101010101" pitchFamily="2" typeface="宋体"/>
                <a:cs typeface="+mn-cs"/>
              </a:defRPr>
            </a:lvl7pPr>
            <a:lvl8pPr algn="l" defTabSz="914400" eaLnBrk="1" hangingPunct="1" latinLnBrk="0" marL="3200400" rtl="0">
              <a:defRPr kern="1200">
                <a:solidFill>
                  <a:schemeClr val="tx1"/>
                </a:solidFill>
                <a:latin charset="0" panose="020f0502020204030204" pitchFamily="34" typeface="Calibri"/>
                <a:ea charset="-122" panose="02010600030101010101" pitchFamily="2" typeface="宋体"/>
                <a:cs typeface="+mn-cs"/>
              </a:defRPr>
            </a:lvl8pPr>
            <a:lvl9pPr algn="l" defTabSz="914400" eaLnBrk="1" hangingPunct="1" latinLnBrk="0" marL="3657600" rtl="0">
              <a:defRPr kern="1200">
                <a:solidFill>
                  <a:schemeClr val="tx1"/>
                </a:solidFill>
                <a:latin charset="0" panose="020f0502020204030204" pitchFamily="34" typeface="Calibri"/>
                <a:ea charset="-122" panose="02010600030101010101" pitchFamily="2" typeface="宋体"/>
                <a:cs typeface="+mn-cs"/>
              </a:defRPr>
            </a:lvl9pPr>
          </a:lstStyle>
          <a:p>
            <a:pPr algn="ctr"/>
            <a:r>
              <a:rPr altLang="en-US" lang="zh-CN" smtClean="0" sz="1200">
                <a:solidFill>
                  <a:schemeClr val="bg1"/>
                </a:solidFill>
                <a:latin charset="-122" pitchFamily="34" typeface="微软雅黑"/>
                <a:ea charset="-122" pitchFamily="34" typeface="微软雅黑"/>
                <a:sym charset="0" panose="020b0604020202020204" pitchFamily="34" typeface="Arial"/>
              </a:rPr>
              <a:t>添加</a:t>
            </a:r>
          </a:p>
          <a:p>
            <a:pPr algn="ctr"/>
            <a:r>
              <a:rPr altLang="en-US" lang="zh-CN" smtClean="0" sz="1200">
                <a:solidFill>
                  <a:schemeClr val="bg1"/>
                </a:solidFill>
                <a:latin charset="-122" pitchFamily="34" typeface="微软雅黑"/>
                <a:ea charset="-122" pitchFamily="34" typeface="微软雅黑"/>
                <a:sym charset="0" panose="020b0604020202020204" pitchFamily="34" typeface="Arial"/>
              </a:rPr>
              <a:t>标题</a:t>
            </a:r>
          </a:p>
        </p:txBody>
      </p:sp>
      <p:sp>
        <p:nvSpPr>
          <p:cNvPr id="56" name="TextBox 78"/>
          <p:cNvSpPr>
            <a:spLocks noChangeArrowheads="1"/>
          </p:cNvSpPr>
          <p:nvPr/>
        </p:nvSpPr>
        <p:spPr bwMode="auto">
          <a:xfrm>
            <a:off x="1174751" y="2155826"/>
            <a:ext cx="742950"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defPPr>
              <a:defRPr lang="zh-CN"/>
            </a:defPPr>
            <a:lvl1pPr algn="l" eaLnBrk="0" fontAlgn="base" hangingPunct="0" rtl="0">
              <a:spcBef>
                <a:spcPct val="0"/>
              </a:spcBef>
              <a:spcAft>
                <a:spcPct val="0"/>
              </a:spcAft>
              <a:buFont charset="0" panose="020b0604020202020204" pitchFamily="34" typeface="Arial"/>
              <a:defRPr kern="1200">
                <a:solidFill>
                  <a:schemeClr val="tx1"/>
                </a:solidFill>
                <a:latin charset="0" panose="020f0502020204030204" pitchFamily="34" typeface="Calibri"/>
                <a:ea charset="-122" panose="02010600030101010101" pitchFamily="2" typeface="宋体"/>
                <a:cs typeface="+mn-cs"/>
              </a:defRPr>
            </a:lvl1pPr>
            <a:lvl2pPr algn="l" eaLnBrk="0" fontAlgn="base" hangingPunct="0" marL="457200" rtl="0">
              <a:spcBef>
                <a:spcPct val="0"/>
              </a:spcBef>
              <a:spcAft>
                <a:spcPct val="0"/>
              </a:spcAft>
              <a:buFont charset="0" panose="020b0604020202020204" pitchFamily="34" typeface="Arial"/>
              <a:defRPr kern="1200">
                <a:solidFill>
                  <a:schemeClr val="tx1"/>
                </a:solidFill>
                <a:latin charset="0" panose="020f0502020204030204" pitchFamily="34" typeface="Calibri"/>
                <a:ea charset="-122" panose="02010600030101010101" pitchFamily="2" typeface="宋体"/>
                <a:cs typeface="+mn-cs"/>
              </a:defRPr>
            </a:lvl2pPr>
            <a:lvl3pPr algn="l" eaLnBrk="0" fontAlgn="base" hangingPunct="0" marL="914400" rtl="0">
              <a:spcBef>
                <a:spcPct val="0"/>
              </a:spcBef>
              <a:spcAft>
                <a:spcPct val="0"/>
              </a:spcAft>
              <a:buFont charset="0" panose="020b0604020202020204" pitchFamily="34" typeface="Arial"/>
              <a:defRPr kern="1200">
                <a:solidFill>
                  <a:schemeClr val="tx1"/>
                </a:solidFill>
                <a:latin charset="0" panose="020f0502020204030204" pitchFamily="34" typeface="Calibri"/>
                <a:ea charset="-122" panose="02010600030101010101" pitchFamily="2" typeface="宋体"/>
                <a:cs typeface="+mn-cs"/>
              </a:defRPr>
            </a:lvl3pPr>
            <a:lvl4pPr algn="l" eaLnBrk="0" fontAlgn="base" hangingPunct="0" marL="1371600" rtl="0">
              <a:spcBef>
                <a:spcPct val="0"/>
              </a:spcBef>
              <a:spcAft>
                <a:spcPct val="0"/>
              </a:spcAft>
              <a:buFont charset="0" panose="020b0604020202020204" pitchFamily="34" typeface="Arial"/>
              <a:defRPr kern="1200">
                <a:solidFill>
                  <a:schemeClr val="tx1"/>
                </a:solidFill>
                <a:latin charset="0" panose="020f0502020204030204" pitchFamily="34" typeface="Calibri"/>
                <a:ea charset="-122" panose="02010600030101010101" pitchFamily="2" typeface="宋体"/>
                <a:cs typeface="+mn-cs"/>
              </a:defRPr>
            </a:lvl4pPr>
            <a:lvl5pPr algn="l" eaLnBrk="0" fontAlgn="base" hangingPunct="0" marL="1828800" rtl="0">
              <a:spcBef>
                <a:spcPct val="0"/>
              </a:spcBef>
              <a:spcAft>
                <a:spcPct val="0"/>
              </a:spcAft>
              <a:buFont charset="0" panose="020b0604020202020204" pitchFamily="34" typeface="Arial"/>
              <a:defRPr kern="1200">
                <a:solidFill>
                  <a:schemeClr val="tx1"/>
                </a:solidFill>
                <a:latin charset="0" panose="020f0502020204030204" pitchFamily="34" typeface="Calibri"/>
                <a:ea charset="-122" panose="02010600030101010101" pitchFamily="2" typeface="宋体"/>
                <a:cs typeface="+mn-cs"/>
              </a:defRPr>
            </a:lvl5pPr>
            <a:lvl6pPr algn="l" defTabSz="914400" eaLnBrk="1" hangingPunct="1" latinLnBrk="0" marL="2286000" rtl="0">
              <a:defRPr kern="1200">
                <a:solidFill>
                  <a:schemeClr val="tx1"/>
                </a:solidFill>
                <a:latin charset="0" panose="020f0502020204030204" pitchFamily="34" typeface="Calibri"/>
                <a:ea charset="-122" panose="02010600030101010101" pitchFamily="2" typeface="宋体"/>
                <a:cs typeface="+mn-cs"/>
              </a:defRPr>
            </a:lvl6pPr>
            <a:lvl7pPr algn="l" defTabSz="914400" eaLnBrk="1" hangingPunct="1" latinLnBrk="0" marL="2743200" rtl="0">
              <a:defRPr kern="1200">
                <a:solidFill>
                  <a:schemeClr val="tx1"/>
                </a:solidFill>
                <a:latin charset="0" panose="020f0502020204030204" pitchFamily="34" typeface="Calibri"/>
                <a:ea charset="-122" panose="02010600030101010101" pitchFamily="2" typeface="宋体"/>
                <a:cs typeface="+mn-cs"/>
              </a:defRPr>
            </a:lvl7pPr>
            <a:lvl8pPr algn="l" defTabSz="914400" eaLnBrk="1" hangingPunct="1" latinLnBrk="0" marL="3200400" rtl="0">
              <a:defRPr kern="1200">
                <a:solidFill>
                  <a:schemeClr val="tx1"/>
                </a:solidFill>
                <a:latin charset="0" panose="020f0502020204030204" pitchFamily="34" typeface="Calibri"/>
                <a:ea charset="-122" panose="02010600030101010101" pitchFamily="2" typeface="宋体"/>
                <a:cs typeface="+mn-cs"/>
              </a:defRPr>
            </a:lvl8pPr>
            <a:lvl9pPr algn="l" defTabSz="914400" eaLnBrk="1" hangingPunct="1" latinLnBrk="0" marL="3657600" rtl="0">
              <a:defRPr kern="1200">
                <a:solidFill>
                  <a:schemeClr val="tx1"/>
                </a:solidFill>
                <a:latin charset="0" panose="020f0502020204030204" pitchFamily="34" typeface="Calibri"/>
                <a:ea charset="-122" panose="02010600030101010101" pitchFamily="2" typeface="宋体"/>
                <a:cs typeface="+mn-cs"/>
              </a:defRPr>
            </a:lvl9pPr>
          </a:lstStyle>
          <a:p>
            <a:pPr algn="ctr"/>
            <a:r>
              <a:rPr altLang="en-US" lang="zh-CN" smtClean="0" sz="1200">
                <a:solidFill>
                  <a:schemeClr val="bg1"/>
                </a:solidFill>
                <a:latin charset="-122" pitchFamily="34" typeface="微软雅黑"/>
                <a:ea charset="-122" pitchFamily="34" typeface="微软雅黑"/>
                <a:sym charset="0" panose="020b0604020202020204" pitchFamily="34" typeface="Arial"/>
              </a:rPr>
              <a:t>添加</a:t>
            </a:r>
          </a:p>
          <a:p>
            <a:pPr algn="ctr"/>
            <a:r>
              <a:rPr altLang="en-US" lang="zh-CN" smtClean="0" sz="1200">
                <a:solidFill>
                  <a:schemeClr val="bg1"/>
                </a:solidFill>
                <a:latin charset="-122" pitchFamily="34" typeface="微软雅黑"/>
                <a:ea charset="-122" pitchFamily="34" typeface="微软雅黑"/>
                <a:sym charset="0" panose="020b0604020202020204" pitchFamily="34" typeface="Arial"/>
              </a:rPr>
              <a:t>标题</a:t>
            </a:r>
          </a:p>
        </p:txBody>
      </p:sp>
      <p:sp>
        <p:nvSpPr>
          <p:cNvPr id="57" name="TextBox 79"/>
          <p:cNvSpPr>
            <a:spLocks noChangeArrowheads="1"/>
          </p:cNvSpPr>
          <p:nvPr/>
        </p:nvSpPr>
        <p:spPr bwMode="auto">
          <a:xfrm>
            <a:off x="1174751" y="2955926"/>
            <a:ext cx="742950"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defPPr>
              <a:defRPr lang="zh-CN"/>
            </a:defPPr>
            <a:lvl1pPr algn="l" eaLnBrk="0" fontAlgn="base" hangingPunct="0" rtl="0">
              <a:spcBef>
                <a:spcPct val="0"/>
              </a:spcBef>
              <a:spcAft>
                <a:spcPct val="0"/>
              </a:spcAft>
              <a:buFont charset="0" panose="020b0604020202020204" pitchFamily="34" typeface="Arial"/>
              <a:defRPr kern="1200">
                <a:solidFill>
                  <a:schemeClr val="tx1"/>
                </a:solidFill>
                <a:latin charset="0" panose="020f0502020204030204" pitchFamily="34" typeface="Calibri"/>
                <a:ea charset="-122" panose="02010600030101010101" pitchFamily="2" typeface="宋体"/>
                <a:cs typeface="+mn-cs"/>
              </a:defRPr>
            </a:lvl1pPr>
            <a:lvl2pPr algn="l" eaLnBrk="0" fontAlgn="base" hangingPunct="0" marL="457200" rtl="0">
              <a:spcBef>
                <a:spcPct val="0"/>
              </a:spcBef>
              <a:spcAft>
                <a:spcPct val="0"/>
              </a:spcAft>
              <a:buFont charset="0" panose="020b0604020202020204" pitchFamily="34" typeface="Arial"/>
              <a:defRPr kern="1200">
                <a:solidFill>
                  <a:schemeClr val="tx1"/>
                </a:solidFill>
                <a:latin charset="0" panose="020f0502020204030204" pitchFamily="34" typeface="Calibri"/>
                <a:ea charset="-122" panose="02010600030101010101" pitchFamily="2" typeface="宋体"/>
                <a:cs typeface="+mn-cs"/>
              </a:defRPr>
            </a:lvl2pPr>
            <a:lvl3pPr algn="l" eaLnBrk="0" fontAlgn="base" hangingPunct="0" marL="914400" rtl="0">
              <a:spcBef>
                <a:spcPct val="0"/>
              </a:spcBef>
              <a:spcAft>
                <a:spcPct val="0"/>
              </a:spcAft>
              <a:buFont charset="0" panose="020b0604020202020204" pitchFamily="34" typeface="Arial"/>
              <a:defRPr kern="1200">
                <a:solidFill>
                  <a:schemeClr val="tx1"/>
                </a:solidFill>
                <a:latin charset="0" panose="020f0502020204030204" pitchFamily="34" typeface="Calibri"/>
                <a:ea charset="-122" panose="02010600030101010101" pitchFamily="2" typeface="宋体"/>
                <a:cs typeface="+mn-cs"/>
              </a:defRPr>
            </a:lvl3pPr>
            <a:lvl4pPr algn="l" eaLnBrk="0" fontAlgn="base" hangingPunct="0" marL="1371600" rtl="0">
              <a:spcBef>
                <a:spcPct val="0"/>
              </a:spcBef>
              <a:spcAft>
                <a:spcPct val="0"/>
              </a:spcAft>
              <a:buFont charset="0" panose="020b0604020202020204" pitchFamily="34" typeface="Arial"/>
              <a:defRPr kern="1200">
                <a:solidFill>
                  <a:schemeClr val="tx1"/>
                </a:solidFill>
                <a:latin charset="0" panose="020f0502020204030204" pitchFamily="34" typeface="Calibri"/>
                <a:ea charset="-122" panose="02010600030101010101" pitchFamily="2" typeface="宋体"/>
                <a:cs typeface="+mn-cs"/>
              </a:defRPr>
            </a:lvl4pPr>
            <a:lvl5pPr algn="l" eaLnBrk="0" fontAlgn="base" hangingPunct="0" marL="1828800" rtl="0">
              <a:spcBef>
                <a:spcPct val="0"/>
              </a:spcBef>
              <a:spcAft>
                <a:spcPct val="0"/>
              </a:spcAft>
              <a:buFont charset="0" panose="020b0604020202020204" pitchFamily="34" typeface="Arial"/>
              <a:defRPr kern="1200">
                <a:solidFill>
                  <a:schemeClr val="tx1"/>
                </a:solidFill>
                <a:latin charset="0" panose="020f0502020204030204" pitchFamily="34" typeface="Calibri"/>
                <a:ea charset="-122" panose="02010600030101010101" pitchFamily="2" typeface="宋体"/>
                <a:cs typeface="+mn-cs"/>
              </a:defRPr>
            </a:lvl5pPr>
            <a:lvl6pPr algn="l" defTabSz="914400" eaLnBrk="1" hangingPunct="1" latinLnBrk="0" marL="2286000" rtl="0">
              <a:defRPr kern="1200">
                <a:solidFill>
                  <a:schemeClr val="tx1"/>
                </a:solidFill>
                <a:latin charset="0" panose="020f0502020204030204" pitchFamily="34" typeface="Calibri"/>
                <a:ea charset="-122" panose="02010600030101010101" pitchFamily="2" typeface="宋体"/>
                <a:cs typeface="+mn-cs"/>
              </a:defRPr>
            </a:lvl6pPr>
            <a:lvl7pPr algn="l" defTabSz="914400" eaLnBrk="1" hangingPunct="1" latinLnBrk="0" marL="2743200" rtl="0">
              <a:defRPr kern="1200">
                <a:solidFill>
                  <a:schemeClr val="tx1"/>
                </a:solidFill>
                <a:latin charset="0" panose="020f0502020204030204" pitchFamily="34" typeface="Calibri"/>
                <a:ea charset="-122" panose="02010600030101010101" pitchFamily="2" typeface="宋体"/>
                <a:cs typeface="+mn-cs"/>
              </a:defRPr>
            </a:lvl7pPr>
            <a:lvl8pPr algn="l" defTabSz="914400" eaLnBrk="1" hangingPunct="1" latinLnBrk="0" marL="3200400" rtl="0">
              <a:defRPr kern="1200">
                <a:solidFill>
                  <a:schemeClr val="tx1"/>
                </a:solidFill>
                <a:latin charset="0" panose="020f0502020204030204" pitchFamily="34" typeface="Calibri"/>
                <a:ea charset="-122" panose="02010600030101010101" pitchFamily="2" typeface="宋体"/>
                <a:cs typeface="+mn-cs"/>
              </a:defRPr>
            </a:lvl8pPr>
            <a:lvl9pPr algn="l" defTabSz="914400" eaLnBrk="1" hangingPunct="1" latinLnBrk="0" marL="3657600" rtl="0">
              <a:defRPr kern="1200">
                <a:solidFill>
                  <a:schemeClr val="tx1"/>
                </a:solidFill>
                <a:latin charset="0" panose="020f0502020204030204" pitchFamily="34" typeface="Calibri"/>
                <a:ea charset="-122" panose="02010600030101010101" pitchFamily="2" typeface="宋体"/>
                <a:cs typeface="+mn-cs"/>
              </a:defRPr>
            </a:lvl9pPr>
          </a:lstStyle>
          <a:p>
            <a:pPr algn="ctr"/>
            <a:r>
              <a:rPr altLang="en-US" lang="zh-CN" smtClean="0" sz="1200">
                <a:solidFill>
                  <a:schemeClr val="bg1"/>
                </a:solidFill>
                <a:latin charset="-122" pitchFamily="34" typeface="微软雅黑"/>
                <a:ea charset="-122" pitchFamily="34" typeface="微软雅黑"/>
                <a:sym charset="0" panose="020b0604020202020204" pitchFamily="34" typeface="Arial"/>
              </a:rPr>
              <a:t>添加</a:t>
            </a:r>
          </a:p>
          <a:p>
            <a:pPr algn="ctr"/>
            <a:r>
              <a:rPr altLang="en-US" lang="zh-CN" smtClean="0" sz="1200">
                <a:solidFill>
                  <a:schemeClr val="bg1"/>
                </a:solidFill>
                <a:latin charset="-122" pitchFamily="34" typeface="微软雅黑"/>
                <a:ea charset="-122" pitchFamily="34" typeface="微软雅黑"/>
                <a:sym charset="0" panose="020b0604020202020204" pitchFamily="34" typeface="Arial"/>
              </a:rPr>
              <a:t>标题</a:t>
            </a:r>
          </a:p>
        </p:txBody>
      </p:sp>
      <p:sp>
        <p:nvSpPr>
          <p:cNvPr id="58" name="TextBox 80"/>
          <p:cNvSpPr>
            <a:spLocks noChangeArrowheads="1"/>
          </p:cNvSpPr>
          <p:nvPr/>
        </p:nvSpPr>
        <p:spPr bwMode="auto">
          <a:xfrm>
            <a:off x="1174751" y="3768727"/>
            <a:ext cx="742950"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defPPr>
              <a:defRPr lang="zh-CN"/>
            </a:defPPr>
            <a:lvl1pPr algn="l" eaLnBrk="0" fontAlgn="base" hangingPunct="0" rtl="0">
              <a:spcBef>
                <a:spcPct val="0"/>
              </a:spcBef>
              <a:spcAft>
                <a:spcPct val="0"/>
              </a:spcAft>
              <a:buFont charset="0" panose="020b0604020202020204" pitchFamily="34" typeface="Arial"/>
              <a:defRPr kern="1200">
                <a:solidFill>
                  <a:schemeClr val="tx1"/>
                </a:solidFill>
                <a:latin charset="0" panose="020f0502020204030204" pitchFamily="34" typeface="Calibri"/>
                <a:ea charset="-122" panose="02010600030101010101" pitchFamily="2" typeface="宋体"/>
                <a:cs typeface="+mn-cs"/>
              </a:defRPr>
            </a:lvl1pPr>
            <a:lvl2pPr algn="l" eaLnBrk="0" fontAlgn="base" hangingPunct="0" marL="457200" rtl="0">
              <a:spcBef>
                <a:spcPct val="0"/>
              </a:spcBef>
              <a:spcAft>
                <a:spcPct val="0"/>
              </a:spcAft>
              <a:buFont charset="0" panose="020b0604020202020204" pitchFamily="34" typeface="Arial"/>
              <a:defRPr kern="1200">
                <a:solidFill>
                  <a:schemeClr val="tx1"/>
                </a:solidFill>
                <a:latin charset="0" panose="020f0502020204030204" pitchFamily="34" typeface="Calibri"/>
                <a:ea charset="-122" panose="02010600030101010101" pitchFamily="2" typeface="宋体"/>
                <a:cs typeface="+mn-cs"/>
              </a:defRPr>
            </a:lvl2pPr>
            <a:lvl3pPr algn="l" eaLnBrk="0" fontAlgn="base" hangingPunct="0" marL="914400" rtl="0">
              <a:spcBef>
                <a:spcPct val="0"/>
              </a:spcBef>
              <a:spcAft>
                <a:spcPct val="0"/>
              </a:spcAft>
              <a:buFont charset="0" panose="020b0604020202020204" pitchFamily="34" typeface="Arial"/>
              <a:defRPr kern="1200">
                <a:solidFill>
                  <a:schemeClr val="tx1"/>
                </a:solidFill>
                <a:latin charset="0" panose="020f0502020204030204" pitchFamily="34" typeface="Calibri"/>
                <a:ea charset="-122" panose="02010600030101010101" pitchFamily="2" typeface="宋体"/>
                <a:cs typeface="+mn-cs"/>
              </a:defRPr>
            </a:lvl3pPr>
            <a:lvl4pPr algn="l" eaLnBrk="0" fontAlgn="base" hangingPunct="0" marL="1371600" rtl="0">
              <a:spcBef>
                <a:spcPct val="0"/>
              </a:spcBef>
              <a:spcAft>
                <a:spcPct val="0"/>
              </a:spcAft>
              <a:buFont charset="0" panose="020b0604020202020204" pitchFamily="34" typeface="Arial"/>
              <a:defRPr kern="1200">
                <a:solidFill>
                  <a:schemeClr val="tx1"/>
                </a:solidFill>
                <a:latin charset="0" panose="020f0502020204030204" pitchFamily="34" typeface="Calibri"/>
                <a:ea charset="-122" panose="02010600030101010101" pitchFamily="2" typeface="宋体"/>
                <a:cs typeface="+mn-cs"/>
              </a:defRPr>
            </a:lvl4pPr>
            <a:lvl5pPr algn="l" eaLnBrk="0" fontAlgn="base" hangingPunct="0" marL="1828800" rtl="0">
              <a:spcBef>
                <a:spcPct val="0"/>
              </a:spcBef>
              <a:spcAft>
                <a:spcPct val="0"/>
              </a:spcAft>
              <a:buFont charset="0" panose="020b0604020202020204" pitchFamily="34" typeface="Arial"/>
              <a:defRPr kern="1200">
                <a:solidFill>
                  <a:schemeClr val="tx1"/>
                </a:solidFill>
                <a:latin charset="0" panose="020f0502020204030204" pitchFamily="34" typeface="Calibri"/>
                <a:ea charset="-122" panose="02010600030101010101" pitchFamily="2" typeface="宋体"/>
                <a:cs typeface="+mn-cs"/>
              </a:defRPr>
            </a:lvl5pPr>
            <a:lvl6pPr algn="l" defTabSz="914400" eaLnBrk="1" hangingPunct="1" latinLnBrk="0" marL="2286000" rtl="0">
              <a:defRPr kern="1200">
                <a:solidFill>
                  <a:schemeClr val="tx1"/>
                </a:solidFill>
                <a:latin charset="0" panose="020f0502020204030204" pitchFamily="34" typeface="Calibri"/>
                <a:ea charset="-122" panose="02010600030101010101" pitchFamily="2" typeface="宋体"/>
                <a:cs typeface="+mn-cs"/>
              </a:defRPr>
            </a:lvl6pPr>
            <a:lvl7pPr algn="l" defTabSz="914400" eaLnBrk="1" hangingPunct="1" latinLnBrk="0" marL="2743200" rtl="0">
              <a:defRPr kern="1200">
                <a:solidFill>
                  <a:schemeClr val="tx1"/>
                </a:solidFill>
                <a:latin charset="0" panose="020f0502020204030204" pitchFamily="34" typeface="Calibri"/>
                <a:ea charset="-122" panose="02010600030101010101" pitchFamily="2" typeface="宋体"/>
                <a:cs typeface="+mn-cs"/>
              </a:defRPr>
            </a:lvl7pPr>
            <a:lvl8pPr algn="l" defTabSz="914400" eaLnBrk="1" hangingPunct="1" latinLnBrk="0" marL="3200400" rtl="0">
              <a:defRPr kern="1200">
                <a:solidFill>
                  <a:schemeClr val="tx1"/>
                </a:solidFill>
                <a:latin charset="0" panose="020f0502020204030204" pitchFamily="34" typeface="Calibri"/>
                <a:ea charset="-122" panose="02010600030101010101" pitchFamily="2" typeface="宋体"/>
                <a:cs typeface="+mn-cs"/>
              </a:defRPr>
            </a:lvl8pPr>
            <a:lvl9pPr algn="l" defTabSz="914400" eaLnBrk="1" hangingPunct="1" latinLnBrk="0" marL="3657600" rtl="0">
              <a:defRPr kern="1200">
                <a:solidFill>
                  <a:schemeClr val="tx1"/>
                </a:solidFill>
                <a:latin charset="0" panose="020f0502020204030204" pitchFamily="34" typeface="Calibri"/>
                <a:ea charset="-122" panose="02010600030101010101" pitchFamily="2" typeface="宋体"/>
                <a:cs typeface="+mn-cs"/>
              </a:defRPr>
            </a:lvl9pPr>
          </a:lstStyle>
          <a:p>
            <a:pPr algn="ctr"/>
            <a:r>
              <a:rPr altLang="en-US" lang="zh-CN" smtClean="0" sz="1200">
                <a:solidFill>
                  <a:schemeClr val="bg1"/>
                </a:solidFill>
                <a:latin charset="-122" pitchFamily="34" typeface="微软雅黑"/>
                <a:ea charset="-122" pitchFamily="34" typeface="微软雅黑"/>
                <a:sym charset="0" panose="020b0604020202020204" pitchFamily="34" typeface="Arial"/>
              </a:rPr>
              <a:t>添加</a:t>
            </a:r>
          </a:p>
          <a:p>
            <a:pPr algn="ctr"/>
            <a:r>
              <a:rPr altLang="en-US" lang="zh-CN" smtClean="0" sz="1200">
                <a:solidFill>
                  <a:schemeClr val="bg1"/>
                </a:solidFill>
                <a:latin charset="-122" pitchFamily="34" typeface="微软雅黑"/>
                <a:ea charset="-122" pitchFamily="34" typeface="微软雅黑"/>
                <a:sym charset="0" panose="020b0604020202020204" pitchFamily="34" typeface="Arial"/>
              </a:rPr>
              <a:t>标题</a:t>
            </a:r>
          </a:p>
        </p:txBody>
      </p:sp>
    </p:spTree>
    <p:extLst>
      <p:ext uri="{BB962C8B-B14F-4D97-AF65-F5344CB8AC3E}">
        <p14:creationId val="769230140"/>
      </p:ext>
    </p:extLst>
  </p:cSld>
  <p:clrMapOvr>
    <a:masterClrMapping/>
  </p:clrMapOvr>
  <p:transition advTm="8000" spd="slow">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1">
                                  <p:stCondLst>
                                    <p:cond delay="0"/>
                                  </p:stCondLst>
                                  <p:childTnLst>
                                    <p:set>
                                      <p:cBhvr>
                                        <p:cTn dur="1" fill="hold" id="6">
                                          <p:stCondLst>
                                            <p:cond delay="0"/>
                                          </p:stCondLst>
                                        </p:cTn>
                                        <p:tgtEl>
                                          <p:spTgt spid="27"/>
                                        </p:tgtEl>
                                        <p:attrNameLst>
                                          <p:attrName>style.visibility</p:attrName>
                                        </p:attrNameLst>
                                      </p:cBhvr>
                                      <p:to>
                                        <p:strVal val="visible"/>
                                      </p:to>
                                    </p:set>
                                    <p:anim calcmode="lin" valueType="num">
                                      <p:cBhvr additive="base">
                                        <p:cTn dur="500" fill="hold" id="7"/>
                                        <p:tgtEl>
                                          <p:spTgt spid="27"/>
                                        </p:tgtEl>
                                        <p:attrNameLst>
                                          <p:attrName>ppt_x</p:attrName>
                                        </p:attrNameLst>
                                      </p:cBhvr>
                                      <p:tavLst>
                                        <p:tav tm="0">
                                          <p:val>
                                            <p:strVal val="#ppt_x"/>
                                          </p:val>
                                        </p:tav>
                                        <p:tav tm="100000">
                                          <p:val>
                                            <p:strVal val="#ppt_x"/>
                                          </p:val>
                                        </p:tav>
                                      </p:tavLst>
                                    </p:anim>
                                    <p:anim calcmode="lin" valueType="num">
                                      <p:cBhvr additive="base">
                                        <p:cTn dur="500" fill="hold" id="8"/>
                                        <p:tgtEl>
                                          <p:spTgt spid="27"/>
                                        </p:tgtEl>
                                        <p:attrNameLst>
                                          <p:attrName>ppt_y</p:attrName>
                                        </p:attrNameLst>
                                      </p:cBhvr>
                                      <p:tavLst>
                                        <p:tav tm="0">
                                          <p:val>
                                            <p:strVal val="0-#ppt_h/2"/>
                                          </p:val>
                                        </p:tav>
                                        <p:tav tm="100000">
                                          <p:val>
                                            <p:strVal val="#ppt_y"/>
                                          </p:val>
                                        </p:tav>
                                      </p:tavLst>
                                    </p:anim>
                                  </p:childTnLst>
                                </p:cTn>
                              </p:par>
                              <p:par>
                                <p:cTn fill="hold" grpId="0" id="9" nodeType="withEffect" presetClass="entr" presetID="2" presetSubtype="1">
                                  <p:stCondLst>
                                    <p:cond delay="250"/>
                                  </p:stCondLst>
                                  <p:childTnLst>
                                    <p:set>
                                      <p:cBhvr>
                                        <p:cTn dur="1" fill="hold" id="10">
                                          <p:stCondLst>
                                            <p:cond delay="0"/>
                                          </p:stCondLst>
                                        </p:cTn>
                                        <p:tgtEl>
                                          <p:spTgt spid="28"/>
                                        </p:tgtEl>
                                        <p:attrNameLst>
                                          <p:attrName>style.visibility</p:attrName>
                                        </p:attrNameLst>
                                      </p:cBhvr>
                                      <p:to>
                                        <p:strVal val="visible"/>
                                      </p:to>
                                    </p:set>
                                    <p:anim calcmode="lin" valueType="num">
                                      <p:cBhvr additive="base">
                                        <p:cTn dur="500" fill="hold" id="11"/>
                                        <p:tgtEl>
                                          <p:spTgt spid="28"/>
                                        </p:tgtEl>
                                        <p:attrNameLst>
                                          <p:attrName>ppt_x</p:attrName>
                                        </p:attrNameLst>
                                      </p:cBhvr>
                                      <p:tavLst>
                                        <p:tav tm="0">
                                          <p:val>
                                            <p:strVal val="#ppt_x"/>
                                          </p:val>
                                        </p:tav>
                                        <p:tav tm="100000">
                                          <p:val>
                                            <p:strVal val="#ppt_x"/>
                                          </p:val>
                                        </p:tav>
                                      </p:tavLst>
                                    </p:anim>
                                    <p:anim calcmode="lin" valueType="num">
                                      <p:cBhvr additive="base">
                                        <p:cTn dur="500" fill="hold" id="12"/>
                                        <p:tgtEl>
                                          <p:spTgt spid="28"/>
                                        </p:tgtEl>
                                        <p:attrNameLst>
                                          <p:attrName>ppt_y</p:attrName>
                                        </p:attrNameLst>
                                      </p:cBhvr>
                                      <p:tavLst>
                                        <p:tav tm="0">
                                          <p:val>
                                            <p:strVal val="0-#ppt_h/2"/>
                                          </p:val>
                                        </p:tav>
                                        <p:tav tm="100000">
                                          <p:val>
                                            <p:strVal val="#ppt_y"/>
                                          </p:val>
                                        </p:tav>
                                      </p:tavLst>
                                    </p:anim>
                                  </p:childTnLst>
                                </p:cTn>
                              </p:par>
                              <p:par>
                                <p:cTn fill="hold" grpId="0" id="13" nodeType="withEffect" presetClass="entr" presetID="2" presetSubtype="1">
                                  <p:stCondLst>
                                    <p:cond delay="500"/>
                                  </p:stCondLst>
                                  <p:childTnLst>
                                    <p:set>
                                      <p:cBhvr>
                                        <p:cTn dur="1" fill="hold" id="14">
                                          <p:stCondLst>
                                            <p:cond delay="0"/>
                                          </p:stCondLst>
                                        </p:cTn>
                                        <p:tgtEl>
                                          <p:spTgt spid="29"/>
                                        </p:tgtEl>
                                        <p:attrNameLst>
                                          <p:attrName>style.visibility</p:attrName>
                                        </p:attrNameLst>
                                      </p:cBhvr>
                                      <p:to>
                                        <p:strVal val="visible"/>
                                      </p:to>
                                    </p:set>
                                    <p:anim calcmode="lin" valueType="num">
                                      <p:cBhvr additive="base">
                                        <p:cTn dur="500" fill="hold" id="15"/>
                                        <p:tgtEl>
                                          <p:spTgt spid="29"/>
                                        </p:tgtEl>
                                        <p:attrNameLst>
                                          <p:attrName>ppt_x</p:attrName>
                                        </p:attrNameLst>
                                      </p:cBhvr>
                                      <p:tavLst>
                                        <p:tav tm="0">
                                          <p:val>
                                            <p:strVal val="#ppt_x"/>
                                          </p:val>
                                        </p:tav>
                                        <p:tav tm="100000">
                                          <p:val>
                                            <p:strVal val="#ppt_x"/>
                                          </p:val>
                                        </p:tav>
                                      </p:tavLst>
                                    </p:anim>
                                    <p:anim calcmode="lin" valueType="num">
                                      <p:cBhvr additive="base">
                                        <p:cTn dur="500" fill="hold" id="16"/>
                                        <p:tgtEl>
                                          <p:spTgt spid="29"/>
                                        </p:tgtEl>
                                        <p:attrNameLst>
                                          <p:attrName>ppt_y</p:attrName>
                                        </p:attrNameLst>
                                      </p:cBhvr>
                                      <p:tavLst>
                                        <p:tav tm="0">
                                          <p:val>
                                            <p:strVal val="0-#ppt_h/2"/>
                                          </p:val>
                                        </p:tav>
                                        <p:tav tm="100000">
                                          <p:val>
                                            <p:strVal val="#ppt_y"/>
                                          </p:val>
                                        </p:tav>
                                      </p:tavLst>
                                    </p:anim>
                                  </p:childTnLst>
                                </p:cTn>
                              </p:par>
                              <p:par>
                                <p:cTn fill="hold" grpId="0" id="17" nodeType="withEffect" presetClass="entr" presetID="2" presetSubtype="1">
                                  <p:stCondLst>
                                    <p:cond delay="750"/>
                                  </p:stCondLst>
                                  <p:childTnLst>
                                    <p:set>
                                      <p:cBhvr>
                                        <p:cTn dur="1" fill="hold" id="18">
                                          <p:stCondLst>
                                            <p:cond delay="0"/>
                                          </p:stCondLst>
                                        </p:cTn>
                                        <p:tgtEl>
                                          <p:spTgt spid="30"/>
                                        </p:tgtEl>
                                        <p:attrNameLst>
                                          <p:attrName>style.visibility</p:attrName>
                                        </p:attrNameLst>
                                      </p:cBhvr>
                                      <p:to>
                                        <p:strVal val="visible"/>
                                      </p:to>
                                    </p:set>
                                    <p:anim calcmode="lin" valueType="num">
                                      <p:cBhvr additive="base">
                                        <p:cTn dur="500" fill="hold" id="19"/>
                                        <p:tgtEl>
                                          <p:spTgt spid="30"/>
                                        </p:tgtEl>
                                        <p:attrNameLst>
                                          <p:attrName>ppt_x</p:attrName>
                                        </p:attrNameLst>
                                      </p:cBhvr>
                                      <p:tavLst>
                                        <p:tav tm="0">
                                          <p:val>
                                            <p:strVal val="#ppt_x"/>
                                          </p:val>
                                        </p:tav>
                                        <p:tav tm="100000">
                                          <p:val>
                                            <p:strVal val="#ppt_x"/>
                                          </p:val>
                                        </p:tav>
                                      </p:tavLst>
                                    </p:anim>
                                    <p:anim calcmode="lin" valueType="num">
                                      <p:cBhvr additive="base">
                                        <p:cTn dur="500" fill="hold" id="20"/>
                                        <p:tgtEl>
                                          <p:spTgt spid="30"/>
                                        </p:tgtEl>
                                        <p:attrNameLst>
                                          <p:attrName>ppt_y</p:attrName>
                                        </p:attrNameLst>
                                      </p:cBhvr>
                                      <p:tavLst>
                                        <p:tav tm="0">
                                          <p:val>
                                            <p:strVal val="0-#ppt_h/2"/>
                                          </p:val>
                                        </p:tav>
                                        <p:tav tm="100000">
                                          <p:val>
                                            <p:strVal val="#ppt_y"/>
                                          </p:val>
                                        </p:tav>
                                      </p:tavLst>
                                    </p:anim>
                                  </p:childTnLst>
                                </p:cTn>
                              </p:par>
                            </p:childTnLst>
                          </p:cTn>
                        </p:par>
                        <p:par>
                          <p:cTn fill="hold" id="21" nodeType="afterGroup">
                            <p:stCondLst>
                              <p:cond delay="1250"/>
                            </p:stCondLst>
                            <p:childTnLst>
                              <p:par>
                                <p:cTn fill="hold" grpId="0" id="22" nodeType="afterEffect" presetClass="entr" presetID="10" presetSubtype="0">
                                  <p:stCondLst>
                                    <p:cond delay="0"/>
                                  </p:stCondLst>
                                  <p:childTnLst>
                                    <p:set>
                                      <p:cBhvr>
                                        <p:cTn dur="1" fill="hold" id="23">
                                          <p:stCondLst>
                                            <p:cond delay="0"/>
                                          </p:stCondLst>
                                        </p:cTn>
                                        <p:tgtEl>
                                          <p:spTgt spid="31"/>
                                        </p:tgtEl>
                                        <p:attrNameLst>
                                          <p:attrName>style.visibility</p:attrName>
                                        </p:attrNameLst>
                                      </p:cBhvr>
                                      <p:to>
                                        <p:strVal val="visible"/>
                                      </p:to>
                                    </p:set>
                                    <p:animEffect filter="fade" transition="in">
                                      <p:cBhvr>
                                        <p:cTn dur="500" id="24"/>
                                        <p:tgtEl>
                                          <p:spTgt spid="31"/>
                                        </p:tgtEl>
                                      </p:cBhvr>
                                    </p:animEffect>
                                  </p:childTnLst>
                                </p:cTn>
                              </p:par>
                              <p:par>
                                <p:cTn fill="hold" grpId="0" id="25" nodeType="withEffect" presetClass="entr" presetID="10" presetSubtype="0">
                                  <p:stCondLst>
                                    <p:cond delay="0"/>
                                  </p:stCondLst>
                                  <p:childTnLst>
                                    <p:set>
                                      <p:cBhvr>
                                        <p:cTn dur="1" fill="hold" id="26">
                                          <p:stCondLst>
                                            <p:cond delay="0"/>
                                          </p:stCondLst>
                                        </p:cTn>
                                        <p:tgtEl>
                                          <p:spTgt spid="32"/>
                                        </p:tgtEl>
                                        <p:attrNameLst>
                                          <p:attrName>style.visibility</p:attrName>
                                        </p:attrNameLst>
                                      </p:cBhvr>
                                      <p:to>
                                        <p:strVal val="visible"/>
                                      </p:to>
                                    </p:set>
                                    <p:animEffect filter="fade" transition="in">
                                      <p:cBhvr>
                                        <p:cTn dur="500" id="27"/>
                                        <p:tgtEl>
                                          <p:spTgt spid="32"/>
                                        </p:tgtEl>
                                      </p:cBhvr>
                                    </p:animEffect>
                                  </p:childTnLst>
                                </p:cTn>
                              </p:par>
                              <p:par>
                                <p:cTn fill="hold" grpId="0" id="28" nodeType="withEffect" presetClass="entr" presetID="10" presetSubtype="0">
                                  <p:stCondLst>
                                    <p:cond delay="0"/>
                                  </p:stCondLst>
                                  <p:childTnLst>
                                    <p:set>
                                      <p:cBhvr>
                                        <p:cTn dur="1" fill="hold" id="29">
                                          <p:stCondLst>
                                            <p:cond delay="0"/>
                                          </p:stCondLst>
                                        </p:cTn>
                                        <p:tgtEl>
                                          <p:spTgt spid="33"/>
                                        </p:tgtEl>
                                        <p:attrNameLst>
                                          <p:attrName>style.visibility</p:attrName>
                                        </p:attrNameLst>
                                      </p:cBhvr>
                                      <p:to>
                                        <p:strVal val="visible"/>
                                      </p:to>
                                    </p:set>
                                    <p:animEffect filter="fade" transition="in">
                                      <p:cBhvr>
                                        <p:cTn dur="500" id="30"/>
                                        <p:tgtEl>
                                          <p:spTgt spid="33"/>
                                        </p:tgtEl>
                                      </p:cBhvr>
                                    </p:animEffect>
                                  </p:childTnLst>
                                </p:cTn>
                              </p:par>
                              <p:par>
                                <p:cTn fill="hold" grpId="0" id="31" nodeType="withEffect" presetClass="entr" presetID="10" presetSubtype="0">
                                  <p:stCondLst>
                                    <p:cond delay="0"/>
                                  </p:stCondLst>
                                  <p:childTnLst>
                                    <p:set>
                                      <p:cBhvr>
                                        <p:cTn dur="1" fill="hold" id="32">
                                          <p:stCondLst>
                                            <p:cond delay="0"/>
                                          </p:stCondLst>
                                        </p:cTn>
                                        <p:tgtEl>
                                          <p:spTgt spid="34"/>
                                        </p:tgtEl>
                                        <p:attrNameLst>
                                          <p:attrName>style.visibility</p:attrName>
                                        </p:attrNameLst>
                                      </p:cBhvr>
                                      <p:to>
                                        <p:strVal val="visible"/>
                                      </p:to>
                                    </p:set>
                                    <p:animEffect filter="fade" transition="in">
                                      <p:cBhvr>
                                        <p:cTn dur="500" id="33"/>
                                        <p:tgtEl>
                                          <p:spTgt spid="34"/>
                                        </p:tgtEl>
                                      </p:cBhvr>
                                    </p:animEffect>
                                  </p:childTnLst>
                                </p:cTn>
                              </p:par>
                              <p:par>
                                <p:cTn fill="hold" grpId="0" id="34" nodeType="withEffect" presetClass="entr" presetID="10" presetSubtype="0">
                                  <p:stCondLst>
                                    <p:cond delay="0"/>
                                  </p:stCondLst>
                                  <p:childTnLst>
                                    <p:set>
                                      <p:cBhvr>
                                        <p:cTn dur="1" fill="hold" id="35">
                                          <p:stCondLst>
                                            <p:cond delay="0"/>
                                          </p:stCondLst>
                                        </p:cTn>
                                        <p:tgtEl>
                                          <p:spTgt spid="55"/>
                                        </p:tgtEl>
                                        <p:attrNameLst>
                                          <p:attrName>style.visibility</p:attrName>
                                        </p:attrNameLst>
                                      </p:cBhvr>
                                      <p:to>
                                        <p:strVal val="visible"/>
                                      </p:to>
                                    </p:set>
                                    <p:animEffect filter="fade" transition="in">
                                      <p:cBhvr>
                                        <p:cTn dur="500" id="36"/>
                                        <p:tgtEl>
                                          <p:spTgt spid="55"/>
                                        </p:tgtEl>
                                      </p:cBhvr>
                                    </p:animEffect>
                                  </p:childTnLst>
                                </p:cTn>
                              </p:par>
                              <p:par>
                                <p:cTn fill="hold" grpId="0" id="37" nodeType="withEffect" presetClass="entr" presetID="10" presetSubtype="0">
                                  <p:stCondLst>
                                    <p:cond delay="0"/>
                                  </p:stCondLst>
                                  <p:childTnLst>
                                    <p:set>
                                      <p:cBhvr>
                                        <p:cTn dur="1" fill="hold" id="38">
                                          <p:stCondLst>
                                            <p:cond delay="0"/>
                                          </p:stCondLst>
                                        </p:cTn>
                                        <p:tgtEl>
                                          <p:spTgt spid="56"/>
                                        </p:tgtEl>
                                        <p:attrNameLst>
                                          <p:attrName>style.visibility</p:attrName>
                                        </p:attrNameLst>
                                      </p:cBhvr>
                                      <p:to>
                                        <p:strVal val="visible"/>
                                      </p:to>
                                    </p:set>
                                    <p:animEffect filter="fade" transition="in">
                                      <p:cBhvr>
                                        <p:cTn dur="500" id="39"/>
                                        <p:tgtEl>
                                          <p:spTgt spid="56"/>
                                        </p:tgtEl>
                                      </p:cBhvr>
                                    </p:animEffect>
                                  </p:childTnLst>
                                </p:cTn>
                              </p:par>
                              <p:par>
                                <p:cTn fill="hold" grpId="0" id="40" nodeType="withEffect" presetClass="entr" presetID="10" presetSubtype="0">
                                  <p:stCondLst>
                                    <p:cond delay="0"/>
                                  </p:stCondLst>
                                  <p:childTnLst>
                                    <p:set>
                                      <p:cBhvr>
                                        <p:cTn dur="1" fill="hold" id="41">
                                          <p:stCondLst>
                                            <p:cond delay="0"/>
                                          </p:stCondLst>
                                        </p:cTn>
                                        <p:tgtEl>
                                          <p:spTgt spid="57"/>
                                        </p:tgtEl>
                                        <p:attrNameLst>
                                          <p:attrName>style.visibility</p:attrName>
                                        </p:attrNameLst>
                                      </p:cBhvr>
                                      <p:to>
                                        <p:strVal val="visible"/>
                                      </p:to>
                                    </p:set>
                                    <p:animEffect filter="fade" transition="in">
                                      <p:cBhvr>
                                        <p:cTn dur="500" id="42"/>
                                        <p:tgtEl>
                                          <p:spTgt spid="57"/>
                                        </p:tgtEl>
                                      </p:cBhvr>
                                    </p:animEffect>
                                  </p:childTnLst>
                                </p:cTn>
                              </p:par>
                              <p:par>
                                <p:cTn fill="hold" grpId="0" id="43" nodeType="withEffect" presetClass="entr" presetID="10" presetSubtype="0">
                                  <p:stCondLst>
                                    <p:cond delay="0"/>
                                  </p:stCondLst>
                                  <p:childTnLst>
                                    <p:set>
                                      <p:cBhvr>
                                        <p:cTn dur="1" fill="hold" id="44">
                                          <p:stCondLst>
                                            <p:cond delay="0"/>
                                          </p:stCondLst>
                                        </p:cTn>
                                        <p:tgtEl>
                                          <p:spTgt spid="58"/>
                                        </p:tgtEl>
                                        <p:attrNameLst>
                                          <p:attrName>style.visibility</p:attrName>
                                        </p:attrNameLst>
                                      </p:cBhvr>
                                      <p:to>
                                        <p:strVal val="visible"/>
                                      </p:to>
                                    </p:set>
                                    <p:animEffect filter="fade" transition="in">
                                      <p:cBhvr>
                                        <p:cTn dur="500" id="45"/>
                                        <p:tgtEl>
                                          <p:spTgt spid="58"/>
                                        </p:tgtEl>
                                      </p:cBhvr>
                                    </p:animEffect>
                                  </p:childTnLst>
                                </p:cTn>
                              </p:par>
                            </p:childTnLst>
                          </p:cTn>
                        </p:par>
                        <p:par>
                          <p:cTn fill="hold" id="46" nodeType="afterGroup">
                            <p:stCondLst>
                              <p:cond delay="1750"/>
                            </p:stCondLst>
                            <p:childTnLst>
                              <p:par>
                                <p:cTn fill="hold" grpId="0" id="47" nodeType="afterEffect" presetClass="entr" presetID="10" presetSubtype="0">
                                  <p:stCondLst>
                                    <p:cond delay="0"/>
                                  </p:stCondLst>
                                  <p:childTnLst>
                                    <p:set>
                                      <p:cBhvr>
                                        <p:cTn dur="1" fill="hold" id="48">
                                          <p:stCondLst>
                                            <p:cond delay="0"/>
                                          </p:stCondLst>
                                        </p:cTn>
                                        <p:tgtEl>
                                          <p:spTgt spid="35"/>
                                        </p:tgtEl>
                                        <p:attrNameLst>
                                          <p:attrName>style.visibility</p:attrName>
                                        </p:attrNameLst>
                                      </p:cBhvr>
                                      <p:to>
                                        <p:strVal val="visible"/>
                                      </p:to>
                                    </p:set>
                                    <p:animEffect filter="fade" transition="in">
                                      <p:cBhvr>
                                        <p:cTn dur="500" id="49"/>
                                        <p:tgtEl>
                                          <p:spTgt spid="35"/>
                                        </p:tgtEl>
                                      </p:cBhvr>
                                    </p:animEffect>
                                  </p:childTnLst>
                                </p:cTn>
                              </p:par>
                              <p:par>
                                <p:cTn fill="hold" grpId="0" id="50" nodeType="withEffect" presetClass="entr" presetID="10" presetSubtype="0">
                                  <p:stCondLst>
                                    <p:cond delay="0"/>
                                  </p:stCondLst>
                                  <p:childTnLst>
                                    <p:set>
                                      <p:cBhvr>
                                        <p:cTn dur="1" fill="hold" id="51">
                                          <p:stCondLst>
                                            <p:cond delay="0"/>
                                          </p:stCondLst>
                                        </p:cTn>
                                        <p:tgtEl>
                                          <p:spTgt spid="36"/>
                                        </p:tgtEl>
                                        <p:attrNameLst>
                                          <p:attrName>style.visibility</p:attrName>
                                        </p:attrNameLst>
                                      </p:cBhvr>
                                      <p:to>
                                        <p:strVal val="visible"/>
                                      </p:to>
                                    </p:set>
                                    <p:animEffect filter="fade" transition="in">
                                      <p:cBhvr>
                                        <p:cTn dur="500" id="52"/>
                                        <p:tgtEl>
                                          <p:spTgt spid="36"/>
                                        </p:tgtEl>
                                      </p:cBhvr>
                                    </p:animEffect>
                                  </p:childTnLst>
                                </p:cTn>
                              </p:par>
                              <p:par>
                                <p:cTn fill="hold" grpId="0" id="53" nodeType="withEffect" presetClass="entr" presetID="10" presetSubtype="0">
                                  <p:stCondLst>
                                    <p:cond delay="0"/>
                                  </p:stCondLst>
                                  <p:childTnLst>
                                    <p:set>
                                      <p:cBhvr>
                                        <p:cTn dur="1" fill="hold" id="54">
                                          <p:stCondLst>
                                            <p:cond delay="0"/>
                                          </p:stCondLst>
                                        </p:cTn>
                                        <p:tgtEl>
                                          <p:spTgt spid="37"/>
                                        </p:tgtEl>
                                        <p:attrNameLst>
                                          <p:attrName>style.visibility</p:attrName>
                                        </p:attrNameLst>
                                      </p:cBhvr>
                                      <p:to>
                                        <p:strVal val="visible"/>
                                      </p:to>
                                    </p:set>
                                    <p:animEffect filter="fade" transition="in">
                                      <p:cBhvr>
                                        <p:cTn dur="500" id="55"/>
                                        <p:tgtEl>
                                          <p:spTgt spid="37"/>
                                        </p:tgtEl>
                                      </p:cBhvr>
                                    </p:animEffect>
                                  </p:childTnLst>
                                </p:cTn>
                              </p:par>
                              <p:par>
                                <p:cTn fill="hold" grpId="0" id="56" nodeType="withEffect" presetClass="entr" presetID="10" presetSubtype="0">
                                  <p:stCondLst>
                                    <p:cond delay="0"/>
                                  </p:stCondLst>
                                  <p:childTnLst>
                                    <p:set>
                                      <p:cBhvr>
                                        <p:cTn dur="1" fill="hold" id="57">
                                          <p:stCondLst>
                                            <p:cond delay="0"/>
                                          </p:stCondLst>
                                        </p:cTn>
                                        <p:tgtEl>
                                          <p:spTgt spid="38"/>
                                        </p:tgtEl>
                                        <p:attrNameLst>
                                          <p:attrName>style.visibility</p:attrName>
                                        </p:attrNameLst>
                                      </p:cBhvr>
                                      <p:to>
                                        <p:strVal val="visible"/>
                                      </p:to>
                                    </p:set>
                                    <p:animEffect filter="fade" transition="in">
                                      <p:cBhvr>
                                        <p:cTn dur="500" id="58"/>
                                        <p:tgtEl>
                                          <p:spTgt spid="38"/>
                                        </p:tgtEl>
                                      </p:cBhvr>
                                    </p:animEffect>
                                  </p:childTnLst>
                                </p:cTn>
                              </p:par>
                            </p:childTnLst>
                          </p:cTn>
                        </p:par>
                        <p:par>
                          <p:cTn fill="hold" id="59" nodeType="afterGroup">
                            <p:stCondLst>
                              <p:cond delay="2250"/>
                            </p:stCondLst>
                            <p:childTnLst>
                              <p:par>
                                <p:cTn fill="hold" grpId="0" id="60" nodeType="afterEffect" presetClass="entr" presetID="22" presetSubtype="8">
                                  <p:stCondLst>
                                    <p:cond delay="0"/>
                                  </p:stCondLst>
                                  <p:childTnLst>
                                    <p:set>
                                      <p:cBhvr>
                                        <p:cTn dur="1" fill="hold" id="61">
                                          <p:stCondLst>
                                            <p:cond delay="0"/>
                                          </p:stCondLst>
                                        </p:cTn>
                                        <p:tgtEl>
                                          <p:spTgt spid="42"/>
                                        </p:tgtEl>
                                        <p:attrNameLst>
                                          <p:attrName>style.visibility</p:attrName>
                                        </p:attrNameLst>
                                      </p:cBhvr>
                                      <p:to>
                                        <p:strVal val="visible"/>
                                      </p:to>
                                    </p:set>
                                    <p:animEffect filter="wipe(left)" transition="in">
                                      <p:cBhvr>
                                        <p:cTn dur="500" id="62"/>
                                        <p:tgtEl>
                                          <p:spTgt spid="42"/>
                                        </p:tgtEl>
                                      </p:cBhvr>
                                    </p:animEffect>
                                  </p:childTnLst>
                                </p:cTn>
                              </p:par>
                              <p:par>
                                <p:cTn fill="hold" grpId="0" id="63" nodeType="withEffect" presetClass="entr" presetID="22" presetSubtype="8">
                                  <p:stCondLst>
                                    <p:cond delay="0"/>
                                  </p:stCondLst>
                                  <p:childTnLst>
                                    <p:set>
                                      <p:cBhvr>
                                        <p:cTn dur="1" fill="hold" id="64">
                                          <p:stCondLst>
                                            <p:cond delay="0"/>
                                          </p:stCondLst>
                                        </p:cTn>
                                        <p:tgtEl>
                                          <p:spTgt spid="52"/>
                                        </p:tgtEl>
                                        <p:attrNameLst>
                                          <p:attrName>style.visibility</p:attrName>
                                        </p:attrNameLst>
                                      </p:cBhvr>
                                      <p:to>
                                        <p:strVal val="visible"/>
                                      </p:to>
                                    </p:set>
                                    <p:animEffect filter="wipe(left)" transition="in">
                                      <p:cBhvr>
                                        <p:cTn dur="500" id="65"/>
                                        <p:tgtEl>
                                          <p:spTgt spid="52"/>
                                        </p:tgtEl>
                                      </p:cBhvr>
                                    </p:animEffect>
                                  </p:childTnLst>
                                </p:cTn>
                              </p:par>
                              <p:par>
                                <p:cTn fill="hold" grpId="0" id="66" nodeType="withEffect" presetClass="entr" presetID="22" presetSubtype="8">
                                  <p:stCondLst>
                                    <p:cond delay="0"/>
                                  </p:stCondLst>
                                  <p:childTnLst>
                                    <p:set>
                                      <p:cBhvr>
                                        <p:cTn dur="1" fill="hold" id="67">
                                          <p:stCondLst>
                                            <p:cond delay="0"/>
                                          </p:stCondLst>
                                        </p:cTn>
                                        <p:tgtEl>
                                          <p:spTgt spid="54"/>
                                        </p:tgtEl>
                                        <p:attrNameLst>
                                          <p:attrName>style.visibility</p:attrName>
                                        </p:attrNameLst>
                                      </p:cBhvr>
                                      <p:to>
                                        <p:strVal val="visible"/>
                                      </p:to>
                                    </p:set>
                                    <p:animEffect filter="wipe(left)" transition="in">
                                      <p:cBhvr>
                                        <p:cTn dur="500" id="68"/>
                                        <p:tgtEl>
                                          <p:spTgt spid="54"/>
                                        </p:tgtEl>
                                      </p:cBhvr>
                                    </p:animEffect>
                                  </p:childTnLst>
                                </p:cTn>
                              </p:par>
                              <p:par>
                                <p:cTn fill="hold" grpId="0" id="69" nodeType="withEffect" presetClass="entr" presetID="22" presetSubtype="8">
                                  <p:stCondLst>
                                    <p:cond delay="0"/>
                                  </p:stCondLst>
                                  <p:childTnLst>
                                    <p:set>
                                      <p:cBhvr>
                                        <p:cTn dur="1" fill="hold" id="70">
                                          <p:stCondLst>
                                            <p:cond delay="0"/>
                                          </p:stCondLst>
                                        </p:cTn>
                                        <p:tgtEl>
                                          <p:spTgt spid="40"/>
                                        </p:tgtEl>
                                        <p:attrNameLst>
                                          <p:attrName>style.visibility</p:attrName>
                                        </p:attrNameLst>
                                      </p:cBhvr>
                                      <p:to>
                                        <p:strVal val="visible"/>
                                      </p:to>
                                    </p:set>
                                    <p:animEffect filter="wipe(left)" transition="in">
                                      <p:cBhvr>
                                        <p:cTn dur="500" id="71"/>
                                        <p:tgtEl>
                                          <p:spTgt spid="40"/>
                                        </p:tgtEl>
                                      </p:cBhvr>
                                    </p:animEffect>
                                  </p:childTnLst>
                                </p:cTn>
                              </p:par>
                            </p:childTnLst>
                          </p:cTn>
                        </p:par>
                        <p:par>
                          <p:cTn fill="hold" id="72" nodeType="afterGroup">
                            <p:stCondLst>
                              <p:cond delay="2750"/>
                            </p:stCondLst>
                            <p:childTnLst>
                              <p:par>
                                <p:cTn fill="hold" grpId="0" id="73" nodeType="afterEffect" presetClass="entr" presetID="16" presetSubtype="21">
                                  <p:stCondLst>
                                    <p:cond delay="0"/>
                                  </p:stCondLst>
                                  <p:childTnLst>
                                    <p:set>
                                      <p:cBhvr>
                                        <p:cTn dur="1" fill="hold" id="74">
                                          <p:stCondLst>
                                            <p:cond delay="0"/>
                                          </p:stCondLst>
                                        </p:cTn>
                                        <p:tgtEl>
                                          <p:spTgt spid="39"/>
                                        </p:tgtEl>
                                        <p:attrNameLst>
                                          <p:attrName>style.visibility</p:attrName>
                                        </p:attrNameLst>
                                      </p:cBhvr>
                                      <p:to>
                                        <p:strVal val="visible"/>
                                      </p:to>
                                    </p:set>
                                    <p:animEffect filter="barn(inVertical)" transition="in">
                                      <p:cBhvr>
                                        <p:cTn dur="500" id="75"/>
                                        <p:tgtEl>
                                          <p:spTgt spid="39"/>
                                        </p:tgtEl>
                                      </p:cBhvr>
                                    </p:animEffect>
                                  </p:childTnLst>
                                </p:cTn>
                              </p:par>
                            </p:childTnLst>
                          </p:cTn>
                        </p:par>
                        <p:par>
                          <p:cTn fill="hold" id="76" nodeType="afterGroup">
                            <p:stCondLst>
                              <p:cond delay="3250"/>
                            </p:stCondLst>
                            <p:childTnLst>
                              <p:par>
                                <p:cTn fill="hold" grpId="0" id="77" nodeType="afterEffect" presetClass="entr" presetID="16" presetSubtype="21">
                                  <p:stCondLst>
                                    <p:cond delay="0"/>
                                  </p:stCondLst>
                                  <p:childTnLst>
                                    <p:set>
                                      <p:cBhvr>
                                        <p:cTn dur="1" fill="hold" id="78">
                                          <p:stCondLst>
                                            <p:cond delay="0"/>
                                          </p:stCondLst>
                                        </p:cTn>
                                        <p:tgtEl>
                                          <p:spTgt spid="41"/>
                                        </p:tgtEl>
                                        <p:attrNameLst>
                                          <p:attrName>style.visibility</p:attrName>
                                        </p:attrNameLst>
                                      </p:cBhvr>
                                      <p:to>
                                        <p:strVal val="visible"/>
                                      </p:to>
                                    </p:set>
                                    <p:animEffect filter="barn(inVertical)" transition="in">
                                      <p:cBhvr>
                                        <p:cTn dur="500" id="79"/>
                                        <p:tgtEl>
                                          <p:spTgt spid="41"/>
                                        </p:tgtEl>
                                      </p:cBhvr>
                                    </p:animEffect>
                                  </p:childTnLst>
                                </p:cTn>
                              </p:par>
                            </p:childTnLst>
                          </p:cTn>
                        </p:par>
                        <p:par>
                          <p:cTn fill="hold" id="80" nodeType="afterGroup">
                            <p:stCondLst>
                              <p:cond delay="3750"/>
                            </p:stCondLst>
                            <p:childTnLst>
                              <p:par>
                                <p:cTn fill="hold" grpId="0" id="81" nodeType="afterEffect" presetClass="entr" presetID="16" presetSubtype="21">
                                  <p:stCondLst>
                                    <p:cond delay="0"/>
                                  </p:stCondLst>
                                  <p:childTnLst>
                                    <p:set>
                                      <p:cBhvr>
                                        <p:cTn dur="1" fill="hold" id="82">
                                          <p:stCondLst>
                                            <p:cond delay="0"/>
                                          </p:stCondLst>
                                        </p:cTn>
                                        <p:tgtEl>
                                          <p:spTgt spid="51"/>
                                        </p:tgtEl>
                                        <p:attrNameLst>
                                          <p:attrName>style.visibility</p:attrName>
                                        </p:attrNameLst>
                                      </p:cBhvr>
                                      <p:to>
                                        <p:strVal val="visible"/>
                                      </p:to>
                                    </p:set>
                                    <p:animEffect filter="barn(inVertical)" transition="in">
                                      <p:cBhvr>
                                        <p:cTn dur="500" id="83"/>
                                        <p:tgtEl>
                                          <p:spTgt spid="51"/>
                                        </p:tgtEl>
                                      </p:cBhvr>
                                    </p:animEffect>
                                  </p:childTnLst>
                                </p:cTn>
                              </p:par>
                            </p:childTnLst>
                          </p:cTn>
                        </p:par>
                        <p:par>
                          <p:cTn fill="hold" id="84" nodeType="afterGroup">
                            <p:stCondLst>
                              <p:cond delay="4250"/>
                            </p:stCondLst>
                            <p:childTnLst>
                              <p:par>
                                <p:cTn fill="hold" grpId="0" id="85" nodeType="afterEffect" presetClass="entr" presetID="16" presetSubtype="21">
                                  <p:stCondLst>
                                    <p:cond delay="0"/>
                                  </p:stCondLst>
                                  <p:childTnLst>
                                    <p:set>
                                      <p:cBhvr>
                                        <p:cTn dur="1" fill="hold" id="86">
                                          <p:stCondLst>
                                            <p:cond delay="0"/>
                                          </p:stCondLst>
                                        </p:cTn>
                                        <p:tgtEl>
                                          <p:spTgt spid="53"/>
                                        </p:tgtEl>
                                        <p:attrNameLst>
                                          <p:attrName>style.visibility</p:attrName>
                                        </p:attrNameLst>
                                      </p:cBhvr>
                                      <p:to>
                                        <p:strVal val="visible"/>
                                      </p:to>
                                    </p:set>
                                    <p:animEffect filter="barn(inVertical)" transition="in">
                                      <p:cBhvr>
                                        <p:cTn dur="500" id="87"/>
                                        <p:tgtEl>
                                          <p:spTgt spid="5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7"/>
      <p:bldP grpId="0" spid="28"/>
      <p:bldP grpId="0" spid="29"/>
      <p:bldP grpId="0" spid="30"/>
      <p:bldP grpId="0" spid="31"/>
      <p:bldP grpId="0" spid="32"/>
      <p:bldP grpId="0" spid="33"/>
      <p:bldP grpId="0" spid="34"/>
      <p:bldP grpId="0" spid="35"/>
      <p:bldP grpId="0" spid="36"/>
      <p:bldP grpId="0" spid="37"/>
      <p:bldP grpId="0" spid="38"/>
      <p:bldP grpId="0" spid="39"/>
      <p:bldP grpId="0" spid="40"/>
      <p:bldP grpId="0" spid="41"/>
      <p:bldP grpId="0" spid="42"/>
      <p:bldP grpId="0" spid="51"/>
      <p:bldP grpId="0" spid="52"/>
      <p:bldP grpId="0" spid="53"/>
      <p:bldP grpId="0" spid="54"/>
      <p:bldP grpId="0" spid="55"/>
      <p:bldP grpId="0" spid="56"/>
      <p:bldP grpId="0" spid="57"/>
      <p:bldP grpId="0" spid="58"/>
    </p:bldLst>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标题 1"/>
          <p:cNvSpPr>
            <a:spLocks noGrp="1"/>
          </p:cNvSpPr>
          <p:nvPr>
            <p:ph type="title"/>
          </p:nvPr>
        </p:nvSpPr>
        <p:spPr/>
        <p:txBody>
          <a:bodyPr/>
          <a:lstStyle/>
          <a:p>
            <a:r>
              <a:rPr altLang="en-US" lang="zh-CN"/>
              <a:t>第三部分  完成项目之三</a:t>
            </a:r>
          </a:p>
        </p:txBody>
      </p:sp>
      <p:graphicFrame>
        <p:nvGraphicFramePr>
          <p:cNvPr id="29" name="Diagram 2"/>
          <p:cNvGraphicFramePr/>
          <p:nvPr>
            <p:extLst/>
          </p:nvPr>
        </p:nvGraphicFramePr>
        <p:xfrm>
          <a:off x="533400" y="1600200"/>
          <a:ext cx="7995707" cy="3714750"/>
        </p:xfrm>
        <a:graphic>
          <a:graphicData uri="http://schemas.openxmlformats.org/drawingml/2006/diagram">
            <dgm:relIds xmlns:dgm="http://schemas.openxmlformats.org/drawingml/2006/diagram" r:cs="rId6" r:dm="rId3" r:lo="rId4" r:qs="rId5"/>
          </a:graphicData>
        </a:graphic>
      </p:graphicFrame>
      <p:grpSp>
        <p:nvGrpSpPr>
          <p:cNvPr id="30" name="Group 9"/>
          <p:cNvGrpSpPr/>
          <p:nvPr/>
        </p:nvGrpSpPr>
        <p:grpSpPr>
          <a:xfrm>
            <a:off x="5257801" y="2718779"/>
            <a:ext cx="655285" cy="529959"/>
            <a:chOff x="312738" y="3205163"/>
            <a:chExt cx="290513" cy="234950"/>
          </a:xfrm>
          <a:solidFill>
            <a:srgbClr val="FF9700"/>
          </a:solidFill>
        </p:grpSpPr>
        <p:sp>
          <p:nvSpPr>
            <p:cNvPr id="31" name="Freeform 5"/>
            <p:cNvSpPr>
              <a:spLocks noEditPoints="1"/>
            </p:cNvSpPr>
            <p:nvPr/>
          </p:nvSpPr>
          <p:spPr bwMode="auto">
            <a:xfrm>
              <a:off x="312738" y="3205163"/>
              <a:ext cx="290513" cy="234950"/>
            </a:xfrm>
            <a:custGeom>
              <a:gdLst>
                <a:gd fmla="*/ 78 w 153" name="T0"/>
                <a:gd fmla="*/ 0 h 124" name="T1"/>
                <a:gd fmla="*/ 0 w 153" name="T2"/>
                <a:gd fmla="*/ 68 h 124" name="T3"/>
                <a:gd fmla="*/ 15 w 153" name="T4"/>
                <a:gd fmla="*/ 68 h 124" name="T5"/>
                <a:gd fmla="*/ 21 w 153" name="T6"/>
                <a:gd fmla="*/ 63 h 124" name="T7"/>
                <a:gd fmla="*/ 21 w 153" name="T8"/>
                <a:gd fmla="*/ 120 h 124" name="T9"/>
                <a:gd fmla="*/ 24 w 153" name="T10"/>
                <a:gd fmla="*/ 124 h 124" name="T11"/>
                <a:gd fmla="*/ 62 w 153" name="T12"/>
                <a:gd fmla="*/ 124 h 124" name="T13"/>
                <a:gd fmla="*/ 62 w 153" name="T14"/>
                <a:gd fmla="*/ 92 h 124" name="T15"/>
                <a:gd fmla="*/ 67 w 153" name="T16"/>
                <a:gd fmla="*/ 87 h 124" name="T17"/>
                <a:gd fmla="*/ 83 w 153" name="T18"/>
                <a:gd fmla="*/ 87 h 124" name="T19"/>
                <a:gd fmla="*/ 89 w 153" name="T20"/>
                <a:gd fmla="*/ 92 h 124" name="T21"/>
                <a:gd fmla="*/ 88 w 153" name="T22"/>
                <a:gd fmla="*/ 124 h 124" name="T23"/>
                <a:gd fmla="*/ 126 w 153" name="T24"/>
                <a:gd fmla="*/ 124 h 124" name="T25"/>
                <a:gd fmla="*/ 130 w 153" name="T26"/>
                <a:gd fmla="*/ 119 h 124" name="T27"/>
                <a:gd fmla="*/ 130 w 153" name="T28"/>
                <a:gd fmla="*/ 62 h 124" name="T29"/>
                <a:gd fmla="*/ 136 w 153" name="T30"/>
                <a:gd fmla="*/ 68 h 124" name="T31"/>
                <a:gd fmla="*/ 153 w 153" name="T32"/>
                <a:gd fmla="*/ 68 h 124" name="T33"/>
                <a:gd fmla="*/ 78 w 153" name="T34"/>
                <a:gd fmla="*/ 0 h 124" name="T35"/>
                <a:gd fmla="*/ 76 w 153" name="T36"/>
                <a:gd fmla="*/ 75 h 124" name="T37"/>
                <a:gd fmla="*/ 59 w 153" name="T38"/>
                <a:gd fmla="*/ 59 h 124" name="T39"/>
                <a:gd fmla="*/ 76 w 153" name="T40"/>
                <a:gd fmla="*/ 42 h 124" name="T41"/>
                <a:gd fmla="*/ 92 w 153" name="T42"/>
                <a:gd fmla="*/ 59 h 124" name="T43"/>
                <a:gd fmla="*/ 76 w 153" name="T44"/>
                <a:gd fmla="*/ 75 h 124" name="T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124" w="153">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685800"/>
              <a:endParaRPr lang="en-US" sz="1400">
                <a:solidFill>
                  <a:prstClr val="black"/>
                </a:solidFill>
                <a:latin typeface="微软雅黑"/>
                <a:ea typeface="微软雅黑"/>
              </a:endParaRPr>
            </a:p>
          </p:txBody>
        </p:sp>
        <p:sp>
          <p:nvSpPr>
            <p:cNvPr id="32" name="Freeform 6"/>
            <p:cNvSpPr/>
            <p:nvPr/>
          </p:nvSpPr>
          <p:spPr bwMode="auto">
            <a:xfrm>
              <a:off x="541338" y="3233738"/>
              <a:ext cx="28575" cy="58738"/>
            </a:xfrm>
            <a:custGeom>
              <a:gdLst>
                <a:gd fmla="*/ 18 w 18" name="T0"/>
                <a:gd fmla="*/ 37 h 37" name="T1"/>
                <a:gd fmla="*/ 18 w 18" name="T2"/>
                <a:gd fmla="*/ 0 h 37" name="T3"/>
                <a:gd fmla="*/ 0 w 18" name="T4"/>
                <a:gd fmla="*/ 0 h 37" name="T5"/>
                <a:gd fmla="*/ 0 w 18" name="T6"/>
                <a:gd fmla="*/ 21 h 37" name="T7"/>
                <a:gd fmla="*/ 18 w 18" name="T8"/>
                <a:gd fmla="*/ 37 h 37" name="T9"/>
              </a:gdLst>
              <a:cxnLst>
                <a:cxn ang="0">
                  <a:pos x="T0" y="T1"/>
                </a:cxn>
                <a:cxn ang="0">
                  <a:pos x="T2" y="T3"/>
                </a:cxn>
                <a:cxn ang="0">
                  <a:pos x="T4" y="T5"/>
                </a:cxn>
                <a:cxn ang="0">
                  <a:pos x="T6" y="T7"/>
                </a:cxn>
                <a:cxn ang="0">
                  <a:pos x="T8" y="T9"/>
                </a:cxn>
              </a:cxnLst>
              <a:rect b="b" l="0" r="r" t="0"/>
              <a:pathLst>
                <a:path h="37" w="18">
                  <a:moveTo>
                    <a:pt x="18" y="37"/>
                  </a:moveTo>
                  <a:lnTo>
                    <a:pt x="18" y="0"/>
                  </a:lnTo>
                  <a:lnTo>
                    <a:pt x="0" y="0"/>
                  </a:lnTo>
                  <a:lnTo>
                    <a:pt x="0" y="21"/>
                  </a:lnTo>
                  <a:lnTo>
                    <a:pt x="18" y="37"/>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685800"/>
              <a:endParaRPr lang="en-US" sz="1400">
                <a:solidFill>
                  <a:prstClr val="black"/>
                </a:solidFill>
                <a:latin typeface="微软雅黑"/>
                <a:ea typeface="微软雅黑"/>
              </a:endParaRPr>
            </a:p>
          </p:txBody>
        </p:sp>
        <p:sp>
          <p:nvSpPr>
            <p:cNvPr id="51" name="Oval 7"/>
            <p:cNvSpPr>
              <a:spLocks noChangeArrowheads="1"/>
            </p:cNvSpPr>
            <p:nvPr/>
          </p:nvSpPr>
          <p:spPr bwMode="auto">
            <a:xfrm>
              <a:off x="439738" y="3300413"/>
              <a:ext cx="33338" cy="31750"/>
            </a:xfrm>
            <a:prstGeom prst="ellipse">
              <a:avLst/>
            </a:pr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685800"/>
              <a:endParaRPr lang="en-US" sz="1400">
                <a:solidFill>
                  <a:prstClr val="black"/>
                </a:solidFill>
                <a:latin typeface="微软雅黑"/>
                <a:ea typeface="微软雅黑"/>
              </a:endParaRPr>
            </a:p>
          </p:txBody>
        </p:sp>
      </p:grpSp>
      <p:grpSp>
        <p:nvGrpSpPr>
          <p:cNvPr id="52" name="Group 13"/>
          <p:cNvGrpSpPr/>
          <p:nvPr/>
        </p:nvGrpSpPr>
        <p:grpSpPr>
          <a:xfrm>
            <a:off x="3341289" y="3239626"/>
            <a:ext cx="434204" cy="542757"/>
            <a:chOff x="6751638" y="2265363"/>
            <a:chExt cx="158750" cy="198438"/>
          </a:xfrm>
          <a:solidFill>
            <a:srgbClr val="92D050"/>
          </a:solidFill>
        </p:grpSpPr>
        <p:sp>
          <p:nvSpPr>
            <p:cNvPr id="53" name="Freeform 18"/>
            <p:cNvSpPr/>
            <p:nvPr/>
          </p:nvSpPr>
          <p:spPr bwMode="auto">
            <a:xfrm>
              <a:off x="6751638" y="2349501"/>
              <a:ext cx="158750" cy="65088"/>
            </a:xfrm>
            <a:custGeom>
              <a:gdLst>
                <a:gd fmla="*/ 49 w 98" name="T0"/>
                <a:gd fmla="*/ 15 h 40" name="T1"/>
                <a:gd fmla="*/ 2 w 98" name="T2"/>
                <a:gd fmla="*/ 0 h 40" name="T3"/>
                <a:gd fmla="*/ 0 w 98" name="T4"/>
                <a:gd fmla="*/ 4 h 40" name="T5"/>
                <a:gd fmla="*/ 0 w 98" name="T6"/>
                <a:gd fmla="*/ 19 h 40" name="T7"/>
                <a:gd fmla="*/ 49 w 98" name="T8"/>
                <a:gd fmla="*/ 40 h 40" name="T9"/>
                <a:gd fmla="*/ 98 w 98" name="T10"/>
                <a:gd fmla="*/ 19 h 40" name="T11"/>
                <a:gd fmla="*/ 98 w 98" name="T12"/>
                <a:gd fmla="*/ 4 h 40" name="T13"/>
                <a:gd fmla="*/ 96 w 98" name="T14"/>
                <a:gd fmla="*/ 0 h 40" name="T15"/>
                <a:gd fmla="*/ 49 w 98" name="T16"/>
                <a:gd fmla="*/ 15 h 40"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0" w="98">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685800"/>
              <a:endParaRPr lang="en-US" sz="1400">
                <a:solidFill>
                  <a:prstClr val="black"/>
                </a:solidFill>
                <a:latin typeface="微软雅黑"/>
                <a:ea typeface="微软雅黑"/>
              </a:endParaRPr>
            </a:p>
          </p:txBody>
        </p:sp>
        <p:sp>
          <p:nvSpPr>
            <p:cNvPr id="54" name="Freeform 19"/>
            <p:cNvSpPr/>
            <p:nvPr/>
          </p:nvSpPr>
          <p:spPr bwMode="auto">
            <a:xfrm>
              <a:off x="6751638" y="2397126"/>
              <a:ext cx="158750" cy="66675"/>
            </a:xfrm>
            <a:custGeom>
              <a:gdLst>
                <a:gd fmla="*/ 49 w 98" name="T0"/>
                <a:gd fmla="*/ 16 h 41" name="T1"/>
                <a:gd fmla="*/ 2 w 98" name="T2"/>
                <a:gd fmla="*/ 0 h 41" name="T3"/>
                <a:gd fmla="*/ 0 w 98" name="T4"/>
                <a:gd fmla="*/ 5 h 41" name="T5"/>
                <a:gd fmla="*/ 0 w 98" name="T6"/>
                <a:gd fmla="*/ 20 h 41" name="T7"/>
                <a:gd fmla="*/ 49 w 98" name="T8"/>
                <a:gd fmla="*/ 41 h 41" name="T9"/>
                <a:gd fmla="*/ 98 w 98" name="T10"/>
                <a:gd fmla="*/ 20 h 41" name="T11"/>
                <a:gd fmla="*/ 98 w 98" name="T12"/>
                <a:gd fmla="*/ 5 h 41" name="T13"/>
                <a:gd fmla="*/ 96 w 98" name="T14"/>
                <a:gd fmla="*/ 0 h 41" name="T15"/>
                <a:gd fmla="*/ 49 w 98" name="T16"/>
                <a:gd fmla="*/ 16 h 41"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1" w="98">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685800"/>
              <a:endParaRPr lang="en-US" sz="1400">
                <a:solidFill>
                  <a:prstClr val="black"/>
                </a:solidFill>
                <a:latin typeface="微软雅黑"/>
                <a:ea typeface="微软雅黑"/>
              </a:endParaRPr>
            </a:p>
          </p:txBody>
        </p:sp>
        <p:sp>
          <p:nvSpPr>
            <p:cNvPr id="55" name="Freeform 20"/>
            <p:cNvSpPr/>
            <p:nvPr/>
          </p:nvSpPr>
          <p:spPr bwMode="auto">
            <a:xfrm>
              <a:off x="6751638" y="2300288"/>
              <a:ext cx="158750" cy="65088"/>
            </a:xfrm>
            <a:custGeom>
              <a:gdLst>
                <a:gd fmla="*/ 96 w 98" name="T0"/>
                <a:gd fmla="*/ 0 h 40" name="T1"/>
                <a:gd fmla="*/ 49 w 98" name="T2"/>
                <a:gd fmla="*/ 15 h 40" name="T3"/>
                <a:gd fmla="*/ 2 w 98" name="T4"/>
                <a:gd fmla="*/ 0 h 40" name="T5"/>
                <a:gd fmla="*/ 0 w 98" name="T6"/>
                <a:gd fmla="*/ 5 h 40" name="T7"/>
                <a:gd fmla="*/ 0 w 98" name="T8"/>
                <a:gd fmla="*/ 19 h 40" name="T9"/>
                <a:gd fmla="*/ 49 w 98" name="T10"/>
                <a:gd fmla="*/ 40 h 40" name="T11"/>
                <a:gd fmla="*/ 98 w 98" name="T12"/>
                <a:gd fmla="*/ 19 h 40" name="T13"/>
                <a:gd fmla="*/ 98 w 98" name="T14"/>
                <a:gd fmla="*/ 5 h 40" name="T15"/>
                <a:gd fmla="*/ 96 w 98" name="T16"/>
                <a:gd fmla="*/ 0 h 40"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0" w="98">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685800"/>
              <a:endParaRPr lang="en-US" sz="1400">
                <a:solidFill>
                  <a:prstClr val="black"/>
                </a:solidFill>
                <a:latin typeface="微软雅黑"/>
                <a:ea typeface="微软雅黑"/>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685800"/>
              <a:endParaRPr lang="en-US" sz="1400">
                <a:solidFill>
                  <a:prstClr val="black"/>
                </a:solidFill>
                <a:latin typeface="微软雅黑"/>
                <a:ea typeface="微软雅黑"/>
              </a:endParaRPr>
            </a:p>
          </p:txBody>
        </p:sp>
      </p:grpSp>
      <p:grpSp>
        <p:nvGrpSpPr>
          <p:cNvPr id="57" name="Group 18"/>
          <p:cNvGrpSpPr/>
          <p:nvPr/>
        </p:nvGrpSpPr>
        <p:grpSpPr>
          <a:xfrm>
            <a:off x="1371600" y="3730196"/>
            <a:ext cx="354360" cy="617739"/>
            <a:chOff x="5734050" y="3273426"/>
            <a:chExt cx="117475" cy="204788"/>
          </a:xfrm>
          <a:solidFill>
            <a:srgbClr val="2CAA83"/>
          </a:solidFill>
        </p:grpSpPr>
        <p:sp>
          <p:nvSpPr>
            <p:cNvPr id="58" name="Freeform 22"/>
            <p:cNvSpPr/>
            <p:nvPr/>
          </p:nvSpPr>
          <p:spPr bwMode="auto">
            <a:xfrm>
              <a:off x="5756275" y="3273426"/>
              <a:ext cx="95250" cy="204788"/>
            </a:xfrm>
            <a:custGeom>
              <a:gdLst>
                <a:gd fmla="*/ 53 w 59" name="T0"/>
                <a:gd fmla="*/ 6 h 126" name="T1"/>
                <a:gd fmla="*/ 9 w 59" name="T2"/>
                <a:gd fmla="*/ 38 h 126" name="T3"/>
                <a:gd fmla="*/ 0 w 59" name="T4"/>
                <a:gd fmla="*/ 40 h 126" name="T5"/>
                <a:gd fmla="*/ 0 w 59" name="T6"/>
                <a:gd fmla="*/ 87 h 126" name="T7"/>
                <a:gd fmla="*/ 9 w 59" name="T8"/>
                <a:gd fmla="*/ 88 h 126" name="T9"/>
                <a:gd fmla="*/ 52 w 59" name="T10"/>
                <a:gd fmla="*/ 120 h 126" name="T11"/>
                <a:gd fmla="*/ 59 w 59" name="T12"/>
                <a:gd fmla="*/ 120 h 126" name="T13"/>
                <a:gd fmla="*/ 59 w 59" name="T14"/>
                <a:gd fmla="*/ 6 h 126" name="T15"/>
                <a:gd fmla="*/ 53 w 59" name="T16"/>
                <a:gd fmla="*/ 6 h 126"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25" w="59">
                  <a:moveTo>
                    <a:pt x="53" y="6"/>
                  </a:moveTo>
                  <a:cubicBezTo>
                    <a:pt x="9" y="38"/>
                    <a:pt x="9" y="38"/>
                    <a:pt x="9" y="38"/>
                  </a:cubicBezTo>
                  <a:cubicBezTo>
                    <a:pt x="9" y="38"/>
                    <a:pt x="5" y="38"/>
                    <a:pt x="0" y="40"/>
                  </a:cubicBezTo>
                  <a:cubicBezTo>
                    <a:pt x="0" y="87"/>
                    <a:pt x="0" y="87"/>
                    <a:pt x="0" y="87"/>
                  </a:cubicBezTo>
                  <a:cubicBezTo>
                    <a:pt x="5" y="88"/>
                    <a:pt x="9" y="88"/>
                    <a:pt x="9" y="88"/>
                  </a:cubicBezTo>
                  <a:cubicBezTo>
                    <a:pt x="52" y="120"/>
                    <a:pt x="52" y="120"/>
                    <a:pt x="52" y="120"/>
                  </a:cubicBezTo>
                  <a:cubicBezTo>
                    <a:pt x="52" y="120"/>
                    <a:pt x="59" y="126"/>
                    <a:pt x="59" y="120"/>
                  </a:cubicBezTo>
                  <a:cubicBezTo>
                    <a:pt x="59" y="113"/>
                    <a:pt x="59" y="12"/>
                    <a:pt x="59" y="6"/>
                  </a:cubicBezTo>
                  <a:cubicBezTo>
                    <a:pt x="59" y="0"/>
                    <a:pt x="53" y="6"/>
                    <a:pt x="53" y="6"/>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685800"/>
              <a:endParaRPr lang="en-US" sz="1400">
                <a:solidFill>
                  <a:prstClr val="black"/>
                </a:solidFill>
                <a:latin typeface="微软雅黑"/>
                <a:ea typeface="微软雅黑"/>
              </a:endParaRPr>
            </a:p>
          </p:txBody>
        </p:sp>
        <p:sp>
          <p:nvSpPr>
            <p:cNvPr id="59" name="Freeform 23"/>
            <p:cNvSpPr/>
            <p:nvPr/>
          </p:nvSpPr>
          <p:spPr bwMode="auto">
            <a:xfrm>
              <a:off x="5734050" y="3341688"/>
              <a:ext cx="11113" cy="69850"/>
            </a:xfrm>
            <a:custGeom>
              <a:gdLst>
                <a:gd fmla="*/ 0 w 7" name="T0"/>
                <a:gd fmla="*/ 7 h 43" name="T1"/>
                <a:gd fmla="*/ 0 w 7" name="T2"/>
                <a:gd fmla="*/ 37 h 43" name="T3"/>
                <a:gd fmla="*/ 7 w 7" name="T4"/>
                <a:gd fmla="*/ 43 h 43" name="T5"/>
                <a:gd fmla="*/ 7 w 7" name="T6"/>
                <a:gd fmla="*/ 0 h 43" name="T7"/>
                <a:gd fmla="*/ 0 w 7" name="T8"/>
                <a:gd fmla="*/ 7 h 43" name="T9"/>
              </a:gdLst>
              <a:cxnLst>
                <a:cxn ang="0">
                  <a:pos x="T0" y="T1"/>
                </a:cxn>
                <a:cxn ang="0">
                  <a:pos x="T2" y="T3"/>
                </a:cxn>
                <a:cxn ang="0">
                  <a:pos x="T4" y="T5"/>
                </a:cxn>
                <a:cxn ang="0">
                  <a:pos x="T6" y="T7"/>
                </a:cxn>
                <a:cxn ang="0">
                  <a:pos x="T8" y="T9"/>
                </a:cxn>
              </a:cxnLst>
              <a:rect b="b" l="0" r="r" t="0"/>
              <a:pathLst>
                <a:path h="43" w="7">
                  <a:moveTo>
                    <a:pt x="0" y="7"/>
                  </a:moveTo>
                  <a:cubicBezTo>
                    <a:pt x="0" y="16"/>
                    <a:pt x="0" y="31"/>
                    <a:pt x="0" y="37"/>
                  </a:cubicBezTo>
                  <a:cubicBezTo>
                    <a:pt x="0" y="40"/>
                    <a:pt x="3" y="42"/>
                    <a:pt x="7" y="43"/>
                  </a:cubicBezTo>
                  <a:cubicBezTo>
                    <a:pt x="7" y="0"/>
                    <a:pt x="7" y="0"/>
                    <a:pt x="7" y="0"/>
                  </a:cubicBezTo>
                  <a:cubicBezTo>
                    <a:pt x="3" y="1"/>
                    <a:pt x="0" y="4"/>
                    <a:pt x="0" y="7"/>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685800"/>
              <a:endParaRPr lang="en-US" sz="1400">
                <a:solidFill>
                  <a:prstClr val="black"/>
                </a:solidFill>
                <a:latin typeface="微软雅黑"/>
                <a:ea typeface="微软雅黑"/>
              </a:endParaRPr>
            </a:p>
          </p:txBody>
        </p:sp>
      </p:grpSp>
      <p:grpSp>
        <p:nvGrpSpPr>
          <p:cNvPr id="60" name="Group 21"/>
          <p:cNvGrpSpPr/>
          <p:nvPr/>
        </p:nvGrpSpPr>
        <p:grpSpPr>
          <a:xfrm>
            <a:off x="7315201" y="2237077"/>
            <a:ext cx="564495" cy="572731"/>
            <a:chOff x="2360613" y="2686051"/>
            <a:chExt cx="217488" cy="220662"/>
          </a:xfrm>
          <a:solidFill>
            <a:srgbClr val="942320"/>
          </a:solidFill>
        </p:grpSpPr>
        <p:sp>
          <p:nvSpPr>
            <p:cNvPr id="61" name="Freeform 34"/>
            <p:cNvSpPr>
              <a:spLocks noEditPoints="1"/>
            </p:cNvSpPr>
            <p:nvPr/>
          </p:nvSpPr>
          <p:spPr bwMode="auto">
            <a:xfrm>
              <a:off x="2427288" y="2686051"/>
              <a:ext cx="150813" cy="150813"/>
            </a:xfrm>
            <a:custGeom>
              <a:gdLst>
                <a:gd fmla="*/ 65 w 79" name="T0"/>
                <a:gd fmla="*/ 14 h 79" name="T1"/>
                <a:gd fmla="*/ 14 w 79" name="T2"/>
                <a:gd fmla="*/ 14 h 79" name="T3"/>
                <a:gd fmla="*/ 12 w 79" name="T4"/>
                <a:gd fmla="*/ 63 h 79" name="T5"/>
                <a:gd fmla="*/ 12 w 79" name="T6"/>
                <a:gd fmla="*/ 63 h 79" name="T7"/>
                <a:gd fmla="*/ 17 w 79" name="T8"/>
                <a:gd fmla="*/ 68 h 79" name="T9"/>
                <a:gd fmla="*/ 65 w 79" name="T10"/>
                <a:gd fmla="*/ 65 h 79" name="T11"/>
                <a:gd fmla="*/ 65 w 79" name="T12"/>
                <a:gd fmla="*/ 14 h 79" name="T13"/>
                <a:gd fmla="*/ 58 w 79" name="T14"/>
                <a:gd fmla="*/ 59 h 79" name="T15"/>
                <a:gd fmla="*/ 20 w 79" name="T16"/>
                <a:gd fmla="*/ 59 h 79" name="T17"/>
                <a:gd fmla="*/ 20 w 79" name="T18"/>
                <a:gd fmla="*/ 21 h 79" name="T19"/>
                <a:gd fmla="*/ 59 w 79" name="T20"/>
                <a:gd fmla="*/ 21 h 79" name="T21"/>
                <a:gd fmla="*/ 58 w 79" name="T22"/>
                <a:gd fmla="*/ 59 h 79"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79" w="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685800"/>
              <a:endParaRPr lang="en-US" sz="1400">
                <a:solidFill>
                  <a:prstClr val="black"/>
                </a:solidFill>
                <a:latin typeface="微软雅黑"/>
                <a:ea typeface="微软雅黑"/>
              </a:endParaRPr>
            </a:p>
          </p:txBody>
        </p:sp>
        <p:sp>
          <p:nvSpPr>
            <p:cNvPr id="62" name="Freeform 35"/>
            <p:cNvSpPr/>
            <p:nvPr/>
          </p:nvSpPr>
          <p:spPr bwMode="auto">
            <a:xfrm>
              <a:off x="2360613" y="2814638"/>
              <a:ext cx="92075" cy="92075"/>
            </a:xfrm>
            <a:custGeom>
              <a:gdLst>
                <a:gd fmla="*/ 0 w 58" name="T0"/>
                <a:gd fmla="*/ 46 h 58" name="T1"/>
                <a:gd fmla="*/ 11 w 58" name="T2"/>
                <a:gd fmla="*/ 58 h 58" name="T3"/>
                <a:gd fmla="*/ 58 w 58" name="T4"/>
                <a:gd fmla="*/ 7 h 58" name="T5"/>
                <a:gd fmla="*/ 50 w 58" name="T6"/>
                <a:gd fmla="*/ 0 h 58" name="T7"/>
                <a:gd fmla="*/ 0 w 58" name="T8"/>
                <a:gd fmla="*/ 46 h 58" name="T9"/>
              </a:gdLst>
              <a:cxnLst>
                <a:cxn ang="0">
                  <a:pos x="T0" y="T1"/>
                </a:cxn>
                <a:cxn ang="0">
                  <a:pos x="T2" y="T3"/>
                </a:cxn>
                <a:cxn ang="0">
                  <a:pos x="T4" y="T5"/>
                </a:cxn>
                <a:cxn ang="0">
                  <a:pos x="T6" y="T7"/>
                </a:cxn>
                <a:cxn ang="0">
                  <a:pos x="T8" y="T9"/>
                </a:cxn>
              </a:cxnLst>
              <a:rect b="b" l="0" r="r" t="0"/>
              <a:pathLst>
                <a:path h="57" w="57">
                  <a:moveTo>
                    <a:pt x="0" y="46"/>
                  </a:moveTo>
                  <a:lnTo>
                    <a:pt x="11" y="58"/>
                  </a:lnTo>
                  <a:lnTo>
                    <a:pt x="58" y="7"/>
                  </a:lnTo>
                  <a:lnTo>
                    <a:pt x="50" y="0"/>
                  </a:lnTo>
                  <a:lnTo>
                    <a:pt x="0" y="46"/>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685800"/>
              <a:endParaRPr lang="en-US" sz="1400">
                <a:solidFill>
                  <a:prstClr val="black"/>
                </a:solidFill>
                <a:latin typeface="微软雅黑"/>
                <a:ea typeface="微软雅黑"/>
              </a:endParaRPr>
            </a:p>
          </p:txBody>
        </p:sp>
        <p:sp>
          <p:nvSpPr>
            <p:cNvPr id="63" name="Freeform 36"/>
            <p:cNvSpPr/>
            <p:nvPr/>
          </p:nvSpPr>
          <p:spPr bwMode="auto">
            <a:xfrm>
              <a:off x="2505075" y="2736851"/>
              <a:ext cx="57150" cy="68263"/>
            </a:xfrm>
            <a:custGeom>
              <a:gdLst>
                <a:gd fmla="*/ 16 w 30" name="T0"/>
                <a:gd fmla="*/ 0 h 36" name="T1"/>
                <a:gd fmla="*/ 0 w 30" name="T2"/>
                <a:gd fmla="*/ 34 h 36" name="T3"/>
                <a:gd fmla="*/ 6 w 30" name="T4"/>
                <a:gd fmla="*/ 36 h 36" name="T5"/>
                <a:gd fmla="*/ 16 w 30" name="T6"/>
                <a:gd fmla="*/ 0 h 36" name="T7"/>
              </a:gdLst>
              <a:cxnLst>
                <a:cxn ang="0">
                  <a:pos x="T0" y="T1"/>
                </a:cxn>
                <a:cxn ang="0">
                  <a:pos x="T2" y="T3"/>
                </a:cxn>
                <a:cxn ang="0">
                  <a:pos x="T4" y="T5"/>
                </a:cxn>
                <a:cxn ang="0">
                  <a:pos x="T6" y="T7"/>
                </a:cxn>
              </a:cxnLst>
              <a:rect b="b" l="0" r="r" t="0"/>
              <a:pathLst>
                <a:path h="36" w="30">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685800"/>
              <a:endParaRPr lang="en-US" sz="1400">
                <a:solidFill>
                  <a:prstClr val="black"/>
                </a:solidFill>
                <a:latin typeface="微软雅黑"/>
                <a:ea typeface="微软雅黑"/>
              </a:endParaRPr>
            </a:p>
          </p:txBody>
        </p:sp>
      </p:grpSp>
      <p:sp>
        <p:nvSpPr>
          <p:cNvPr id="64" name="Rectangle 25"/>
          <p:cNvSpPr/>
          <p:nvPr/>
        </p:nvSpPr>
        <p:spPr>
          <a:xfrm>
            <a:off x="4495800" y="3668640"/>
            <a:ext cx="2286000" cy="1188718"/>
          </a:xfrm>
          <a:prstGeom prst="rect">
            <a:avLst/>
          </a:prstGeom>
        </p:spPr>
        <p:txBody>
          <a:bodyPr bIns="45719" lIns="91438" rIns="91438" tIns="45719" wrap="square">
            <a:spAutoFit/>
          </a:bodyPr>
          <a:lstStyle/>
          <a:p>
            <a:pPr defTabSz="685800">
              <a:lnSpc>
                <a:spcPct val="150000"/>
              </a:lnSpc>
            </a:pPr>
            <a:r>
              <a:rPr altLang="en-US" b="1" lang="zh-CN" sz="1200">
                <a:solidFill>
                  <a:prstClr val="black">
                    <a:lumMod val="50000"/>
                    <a:lumOff val="50000"/>
                  </a:prstClr>
                </a:solidFill>
                <a:latin typeface="微软雅黑"/>
                <a:ea typeface="微软雅黑"/>
                <a:cs charset="0" pitchFamily="34" typeface="Open Sans"/>
              </a:rPr>
              <a:t>市场建立</a:t>
            </a:r>
          </a:p>
          <a:p>
            <a:pPr defTabSz="685800">
              <a:lnSpc>
                <a:spcPct val="150000"/>
              </a:lnSpc>
            </a:pPr>
            <a:r>
              <a:rPr altLang="en-US" b="1" lang="zh-CN" sz="1200">
                <a:solidFill>
                  <a:prstClr val="black">
                    <a:lumMod val="50000"/>
                    <a:lumOff val="50000"/>
                  </a:prstClr>
                </a:solidFill>
                <a:latin typeface="微软雅黑"/>
                <a:ea typeface="微软雅黑"/>
                <a:cs charset="0" pitchFamily="34" typeface="Open Sans"/>
              </a:rPr>
              <a:t>此处添加详细文本描述，建议与标题相关并符合整体语言风格，语言描述尽量简洁生动。</a:t>
            </a:r>
          </a:p>
        </p:txBody>
      </p:sp>
      <p:sp>
        <p:nvSpPr>
          <p:cNvPr id="65" name="Rectangle 26"/>
          <p:cNvSpPr/>
          <p:nvPr/>
        </p:nvSpPr>
        <p:spPr>
          <a:xfrm>
            <a:off x="6553200" y="3147105"/>
            <a:ext cx="2286000" cy="1188718"/>
          </a:xfrm>
          <a:prstGeom prst="rect">
            <a:avLst/>
          </a:prstGeom>
        </p:spPr>
        <p:txBody>
          <a:bodyPr bIns="45719" lIns="91438" rIns="91438" tIns="45719" wrap="square">
            <a:spAutoFit/>
          </a:bodyPr>
          <a:lstStyle/>
          <a:p>
            <a:pPr defTabSz="685800">
              <a:lnSpc>
                <a:spcPct val="150000"/>
              </a:lnSpc>
            </a:pPr>
            <a:r>
              <a:rPr altLang="en-US" b="1" lang="zh-CN" sz="1200">
                <a:solidFill>
                  <a:prstClr val="black">
                    <a:lumMod val="50000"/>
                    <a:lumOff val="50000"/>
                  </a:prstClr>
                </a:solidFill>
                <a:latin typeface="微软雅黑"/>
                <a:ea typeface="微软雅黑"/>
                <a:cs charset="0" pitchFamily="34" typeface="Open Sans"/>
              </a:rPr>
              <a:t>搜索能力</a:t>
            </a:r>
          </a:p>
          <a:p>
            <a:pPr defTabSz="685800">
              <a:lnSpc>
                <a:spcPct val="150000"/>
              </a:lnSpc>
            </a:pPr>
            <a:r>
              <a:rPr altLang="en-US" b="1" lang="zh-CN" sz="1200">
                <a:solidFill>
                  <a:prstClr val="black">
                    <a:lumMod val="50000"/>
                    <a:lumOff val="50000"/>
                  </a:prstClr>
                </a:solidFill>
                <a:latin typeface="微软雅黑"/>
                <a:ea typeface="微软雅黑"/>
                <a:cs charset="0" pitchFamily="34" typeface="Open Sans"/>
              </a:rPr>
              <a:t>此处添加详细文本描述，建议与标题相关并符合整体语言风格，语言描述尽量简洁生动。</a:t>
            </a:r>
          </a:p>
        </p:txBody>
      </p:sp>
      <p:sp>
        <p:nvSpPr>
          <p:cNvPr id="66" name="Rectangle 27"/>
          <p:cNvSpPr/>
          <p:nvPr/>
        </p:nvSpPr>
        <p:spPr>
          <a:xfrm>
            <a:off x="457200" y="1775505"/>
            <a:ext cx="2286000" cy="1188718"/>
          </a:xfrm>
          <a:prstGeom prst="rect">
            <a:avLst/>
          </a:prstGeom>
        </p:spPr>
        <p:txBody>
          <a:bodyPr bIns="45719" lIns="91438" rIns="91438" tIns="45719" wrap="square">
            <a:spAutoFit/>
          </a:bodyPr>
          <a:lstStyle/>
          <a:p>
            <a:pPr defTabSz="685800">
              <a:lnSpc>
                <a:spcPct val="150000"/>
              </a:lnSpc>
            </a:pPr>
            <a:r>
              <a:rPr altLang="en-US" b="1" lang="zh-CN" sz="1200">
                <a:solidFill>
                  <a:prstClr val="black">
                    <a:lumMod val="50000"/>
                    <a:lumOff val="50000"/>
                  </a:prstClr>
                </a:solidFill>
                <a:latin typeface="微软雅黑"/>
                <a:ea typeface="微软雅黑"/>
                <a:cs charset="0" pitchFamily="34" typeface="Open Sans"/>
              </a:rPr>
              <a:t>高期望</a:t>
            </a:r>
          </a:p>
          <a:p>
            <a:pPr defTabSz="685800">
              <a:lnSpc>
                <a:spcPct val="150000"/>
              </a:lnSpc>
            </a:pPr>
            <a:r>
              <a:rPr altLang="en-US" b="1" lang="zh-CN" sz="1200">
                <a:solidFill>
                  <a:prstClr val="black">
                    <a:lumMod val="50000"/>
                    <a:lumOff val="50000"/>
                  </a:prstClr>
                </a:solidFill>
                <a:latin typeface="微软雅黑"/>
                <a:ea typeface="微软雅黑"/>
                <a:cs charset="0" pitchFamily="34" typeface="Open Sans"/>
              </a:rPr>
              <a:t>此处添加详细文本描述，建议与标题相关并符合整体语言风格，语言描述尽量简洁生动。</a:t>
            </a:r>
          </a:p>
        </p:txBody>
      </p:sp>
      <p:sp>
        <p:nvSpPr>
          <p:cNvPr id="67" name="Rectangle 28"/>
          <p:cNvSpPr/>
          <p:nvPr/>
        </p:nvSpPr>
        <p:spPr>
          <a:xfrm>
            <a:off x="2514600" y="1200150"/>
            <a:ext cx="2286000" cy="1188718"/>
          </a:xfrm>
          <a:prstGeom prst="rect">
            <a:avLst/>
          </a:prstGeom>
        </p:spPr>
        <p:txBody>
          <a:bodyPr bIns="45719" lIns="91438" rIns="91438" tIns="45719" wrap="square">
            <a:spAutoFit/>
          </a:bodyPr>
          <a:lstStyle/>
          <a:p>
            <a:pPr defTabSz="685800">
              <a:lnSpc>
                <a:spcPct val="150000"/>
              </a:lnSpc>
            </a:pPr>
            <a:r>
              <a:rPr altLang="en-US" b="1" lang="zh-CN" sz="1200">
                <a:solidFill>
                  <a:prstClr val="black">
                    <a:lumMod val="50000"/>
                    <a:lumOff val="50000"/>
                  </a:prstClr>
                </a:solidFill>
                <a:latin typeface="微软雅黑"/>
                <a:ea typeface="微软雅黑"/>
                <a:cs charset="0" pitchFamily="34" typeface="Open Sans"/>
              </a:rPr>
              <a:t>低功耗</a:t>
            </a:r>
          </a:p>
          <a:p>
            <a:pPr defTabSz="685800">
              <a:lnSpc>
                <a:spcPct val="150000"/>
              </a:lnSpc>
            </a:pPr>
            <a:r>
              <a:rPr altLang="en-US" b="1" lang="zh-CN" sz="1200">
                <a:solidFill>
                  <a:prstClr val="black">
                    <a:lumMod val="50000"/>
                    <a:lumOff val="50000"/>
                  </a:prstClr>
                </a:solidFill>
                <a:latin typeface="微软雅黑"/>
                <a:ea typeface="微软雅黑"/>
                <a:cs charset="0" pitchFamily="34" typeface="Open Sans"/>
              </a:rPr>
              <a:t>此处添加详细文本描述，建议与标题相关并符合整体语言风格，语言描述尽量简洁生动。</a:t>
            </a:r>
          </a:p>
        </p:txBody>
      </p:sp>
    </p:spTree>
    <p:extLst>
      <p:ext uri="{BB962C8B-B14F-4D97-AF65-F5344CB8AC3E}">
        <p14:creationId val="2429443510"/>
      </p:ext>
    </p:extLst>
  </p:cSld>
  <p:clrMapOvr>
    <a:masterClrMapping/>
  </p:clrMapOvr>
  <p:transition advTm="8000" spd="slow">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4">
                                  <p:stCondLst>
                                    <p:cond delay="0"/>
                                  </p:stCondLst>
                                  <p:childTnLst>
                                    <p:set>
                                      <p:cBhvr>
                                        <p:cTn dur="1" fill="hold" id="6">
                                          <p:stCondLst>
                                            <p:cond delay="0"/>
                                          </p:stCondLst>
                                        </p:cTn>
                                        <p:tgtEl>
                                          <p:spTgt spid="29"/>
                                        </p:tgtEl>
                                        <p:attrNameLst>
                                          <p:attrName>style.visibility</p:attrName>
                                        </p:attrNameLst>
                                      </p:cBhvr>
                                      <p:to>
                                        <p:strVal val="visible"/>
                                      </p:to>
                                    </p:set>
                                    <p:anim calcmode="lin" valueType="num">
                                      <p:cBhvr additive="base">
                                        <p:cTn dur="250" fill="hold" id="7"/>
                                        <p:tgtEl>
                                          <p:spTgt spid="29"/>
                                        </p:tgtEl>
                                        <p:attrNameLst>
                                          <p:attrName>ppt_x</p:attrName>
                                        </p:attrNameLst>
                                      </p:cBhvr>
                                      <p:tavLst>
                                        <p:tav tm="0">
                                          <p:val>
                                            <p:strVal val="#ppt_x"/>
                                          </p:val>
                                        </p:tav>
                                        <p:tav tm="100000">
                                          <p:val>
                                            <p:strVal val="#ppt_x"/>
                                          </p:val>
                                        </p:tav>
                                      </p:tavLst>
                                    </p:anim>
                                    <p:anim calcmode="lin" valueType="num">
                                      <p:cBhvr additive="base">
                                        <p:cTn dur="250" fill="hold" id="8"/>
                                        <p:tgtEl>
                                          <p:spTgt spid="29"/>
                                        </p:tgtEl>
                                        <p:attrNameLst>
                                          <p:attrName>ppt_y</p:attrName>
                                        </p:attrNameLst>
                                      </p:cBhvr>
                                      <p:tavLst>
                                        <p:tav tm="0">
                                          <p:val>
                                            <p:strVal val="1+#ppt_h/2"/>
                                          </p:val>
                                        </p:tav>
                                        <p:tav tm="100000">
                                          <p:val>
                                            <p:strVal val="#ppt_y"/>
                                          </p:val>
                                        </p:tav>
                                      </p:tavLst>
                                    </p:anim>
                                  </p:childTnLst>
                                </p:cTn>
                              </p:par>
                            </p:childTnLst>
                          </p:cTn>
                        </p:par>
                        <p:par>
                          <p:cTn fill="hold" id="9" nodeType="afterGroup">
                            <p:stCondLst>
                              <p:cond delay="250"/>
                            </p:stCondLst>
                            <p:childTnLst>
                              <p:par>
                                <p:cTn fill="hold" id="10" nodeType="afterEffect" presetClass="entr" presetID="2" presetSubtype="4">
                                  <p:stCondLst>
                                    <p:cond delay="0"/>
                                  </p:stCondLst>
                                  <p:childTnLst>
                                    <p:set>
                                      <p:cBhvr>
                                        <p:cTn dur="1" fill="hold" id="11">
                                          <p:stCondLst>
                                            <p:cond delay="0"/>
                                          </p:stCondLst>
                                        </p:cTn>
                                        <p:tgtEl>
                                          <p:spTgt spid="57"/>
                                        </p:tgtEl>
                                        <p:attrNameLst>
                                          <p:attrName>style.visibility</p:attrName>
                                        </p:attrNameLst>
                                      </p:cBhvr>
                                      <p:to>
                                        <p:strVal val="visible"/>
                                      </p:to>
                                    </p:set>
                                    <p:anim calcmode="lin" valueType="num">
                                      <p:cBhvr additive="base">
                                        <p:cTn dur="500" fill="hold" id="12"/>
                                        <p:tgtEl>
                                          <p:spTgt spid="57"/>
                                        </p:tgtEl>
                                        <p:attrNameLst>
                                          <p:attrName>ppt_x</p:attrName>
                                        </p:attrNameLst>
                                      </p:cBhvr>
                                      <p:tavLst>
                                        <p:tav tm="0">
                                          <p:val>
                                            <p:strVal val="#ppt_x"/>
                                          </p:val>
                                        </p:tav>
                                        <p:tav tm="100000">
                                          <p:val>
                                            <p:strVal val="#ppt_x"/>
                                          </p:val>
                                        </p:tav>
                                      </p:tavLst>
                                    </p:anim>
                                    <p:anim calcmode="lin" valueType="num">
                                      <p:cBhvr additive="base">
                                        <p:cTn dur="500" fill="hold" id="13"/>
                                        <p:tgtEl>
                                          <p:spTgt spid="57"/>
                                        </p:tgtEl>
                                        <p:attrNameLst>
                                          <p:attrName>ppt_y</p:attrName>
                                        </p:attrNameLst>
                                      </p:cBhvr>
                                      <p:tavLst>
                                        <p:tav tm="0">
                                          <p:val>
                                            <p:strVal val="1+#ppt_h/2"/>
                                          </p:val>
                                        </p:tav>
                                        <p:tav tm="100000">
                                          <p:val>
                                            <p:strVal val="#ppt_y"/>
                                          </p:val>
                                        </p:tav>
                                      </p:tavLst>
                                    </p:anim>
                                  </p:childTnLst>
                                </p:cTn>
                              </p:par>
                            </p:childTnLst>
                          </p:cTn>
                        </p:par>
                        <p:par>
                          <p:cTn fill="hold" id="14" nodeType="afterGroup">
                            <p:stCondLst>
                              <p:cond delay="750"/>
                            </p:stCondLst>
                            <p:childTnLst>
                              <p:par>
                                <p:cTn fill="hold" grpId="0" id="15" nodeType="afterEffect" presetClass="entr" presetID="2" presetSubtype="4">
                                  <p:stCondLst>
                                    <p:cond delay="0"/>
                                  </p:stCondLst>
                                  <p:childTnLst>
                                    <p:set>
                                      <p:cBhvr>
                                        <p:cTn dur="1" fill="hold" id="16">
                                          <p:stCondLst>
                                            <p:cond delay="0"/>
                                          </p:stCondLst>
                                        </p:cTn>
                                        <p:tgtEl>
                                          <p:spTgt spid="66"/>
                                        </p:tgtEl>
                                        <p:attrNameLst>
                                          <p:attrName>style.visibility</p:attrName>
                                        </p:attrNameLst>
                                      </p:cBhvr>
                                      <p:to>
                                        <p:strVal val="visible"/>
                                      </p:to>
                                    </p:set>
                                    <p:anim calcmode="lin" valueType="num">
                                      <p:cBhvr additive="base">
                                        <p:cTn dur="500" fill="hold" id="17"/>
                                        <p:tgtEl>
                                          <p:spTgt spid="66"/>
                                        </p:tgtEl>
                                        <p:attrNameLst>
                                          <p:attrName>ppt_x</p:attrName>
                                        </p:attrNameLst>
                                      </p:cBhvr>
                                      <p:tavLst>
                                        <p:tav tm="0">
                                          <p:val>
                                            <p:strVal val="#ppt_x"/>
                                          </p:val>
                                        </p:tav>
                                        <p:tav tm="100000">
                                          <p:val>
                                            <p:strVal val="#ppt_x"/>
                                          </p:val>
                                        </p:tav>
                                      </p:tavLst>
                                    </p:anim>
                                    <p:anim calcmode="lin" valueType="num">
                                      <p:cBhvr additive="base">
                                        <p:cTn dur="500" fill="hold" id="18"/>
                                        <p:tgtEl>
                                          <p:spTgt spid="66"/>
                                        </p:tgtEl>
                                        <p:attrNameLst>
                                          <p:attrName>ppt_y</p:attrName>
                                        </p:attrNameLst>
                                      </p:cBhvr>
                                      <p:tavLst>
                                        <p:tav tm="0">
                                          <p:val>
                                            <p:strVal val="1+#ppt_h/2"/>
                                          </p:val>
                                        </p:tav>
                                        <p:tav tm="100000">
                                          <p:val>
                                            <p:strVal val="#ppt_y"/>
                                          </p:val>
                                        </p:tav>
                                      </p:tavLst>
                                    </p:anim>
                                  </p:childTnLst>
                                </p:cTn>
                              </p:par>
                            </p:childTnLst>
                          </p:cTn>
                        </p:par>
                        <p:par>
                          <p:cTn fill="hold" id="19" nodeType="afterGroup">
                            <p:stCondLst>
                              <p:cond delay="1250"/>
                            </p:stCondLst>
                            <p:childTnLst>
                              <p:par>
                                <p:cTn fill="hold" id="20" nodeType="afterEffect" presetClass="entr" presetID="2" presetSubtype="4">
                                  <p:stCondLst>
                                    <p:cond delay="0"/>
                                  </p:stCondLst>
                                  <p:childTnLst>
                                    <p:set>
                                      <p:cBhvr>
                                        <p:cTn dur="1" fill="hold" id="21">
                                          <p:stCondLst>
                                            <p:cond delay="0"/>
                                          </p:stCondLst>
                                        </p:cTn>
                                        <p:tgtEl>
                                          <p:spTgt spid="52"/>
                                        </p:tgtEl>
                                        <p:attrNameLst>
                                          <p:attrName>style.visibility</p:attrName>
                                        </p:attrNameLst>
                                      </p:cBhvr>
                                      <p:to>
                                        <p:strVal val="visible"/>
                                      </p:to>
                                    </p:set>
                                    <p:anim calcmode="lin" valueType="num">
                                      <p:cBhvr additive="base">
                                        <p:cTn dur="500" fill="hold" id="22"/>
                                        <p:tgtEl>
                                          <p:spTgt spid="52"/>
                                        </p:tgtEl>
                                        <p:attrNameLst>
                                          <p:attrName>ppt_x</p:attrName>
                                        </p:attrNameLst>
                                      </p:cBhvr>
                                      <p:tavLst>
                                        <p:tav tm="0">
                                          <p:val>
                                            <p:strVal val="#ppt_x"/>
                                          </p:val>
                                        </p:tav>
                                        <p:tav tm="100000">
                                          <p:val>
                                            <p:strVal val="#ppt_x"/>
                                          </p:val>
                                        </p:tav>
                                      </p:tavLst>
                                    </p:anim>
                                    <p:anim calcmode="lin" valueType="num">
                                      <p:cBhvr additive="base">
                                        <p:cTn dur="500" fill="hold" id="23"/>
                                        <p:tgtEl>
                                          <p:spTgt spid="52"/>
                                        </p:tgtEl>
                                        <p:attrNameLst>
                                          <p:attrName>ppt_y</p:attrName>
                                        </p:attrNameLst>
                                      </p:cBhvr>
                                      <p:tavLst>
                                        <p:tav tm="0">
                                          <p:val>
                                            <p:strVal val="1+#ppt_h/2"/>
                                          </p:val>
                                        </p:tav>
                                        <p:tav tm="100000">
                                          <p:val>
                                            <p:strVal val="#ppt_y"/>
                                          </p:val>
                                        </p:tav>
                                      </p:tavLst>
                                    </p:anim>
                                  </p:childTnLst>
                                </p:cTn>
                              </p:par>
                            </p:childTnLst>
                          </p:cTn>
                        </p:par>
                        <p:par>
                          <p:cTn fill="hold" id="24" nodeType="afterGroup">
                            <p:stCondLst>
                              <p:cond delay="1750"/>
                            </p:stCondLst>
                            <p:childTnLst>
                              <p:par>
                                <p:cTn fill="hold" grpId="0" id="25" nodeType="afterEffect" presetClass="entr" presetID="2" presetSubtype="4">
                                  <p:stCondLst>
                                    <p:cond delay="0"/>
                                  </p:stCondLst>
                                  <p:childTnLst>
                                    <p:set>
                                      <p:cBhvr>
                                        <p:cTn dur="1" fill="hold" id="26">
                                          <p:stCondLst>
                                            <p:cond delay="0"/>
                                          </p:stCondLst>
                                        </p:cTn>
                                        <p:tgtEl>
                                          <p:spTgt spid="67"/>
                                        </p:tgtEl>
                                        <p:attrNameLst>
                                          <p:attrName>style.visibility</p:attrName>
                                        </p:attrNameLst>
                                      </p:cBhvr>
                                      <p:to>
                                        <p:strVal val="visible"/>
                                      </p:to>
                                    </p:set>
                                    <p:anim calcmode="lin" valueType="num">
                                      <p:cBhvr additive="base">
                                        <p:cTn dur="500" fill="hold" id="27"/>
                                        <p:tgtEl>
                                          <p:spTgt spid="67"/>
                                        </p:tgtEl>
                                        <p:attrNameLst>
                                          <p:attrName>ppt_x</p:attrName>
                                        </p:attrNameLst>
                                      </p:cBhvr>
                                      <p:tavLst>
                                        <p:tav tm="0">
                                          <p:val>
                                            <p:strVal val="#ppt_x"/>
                                          </p:val>
                                        </p:tav>
                                        <p:tav tm="100000">
                                          <p:val>
                                            <p:strVal val="#ppt_x"/>
                                          </p:val>
                                        </p:tav>
                                      </p:tavLst>
                                    </p:anim>
                                    <p:anim calcmode="lin" valueType="num">
                                      <p:cBhvr additive="base">
                                        <p:cTn dur="500" fill="hold" id="28"/>
                                        <p:tgtEl>
                                          <p:spTgt spid="67"/>
                                        </p:tgtEl>
                                        <p:attrNameLst>
                                          <p:attrName>ppt_y</p:attrName>
                                        </p:attrNameLst>
                                      </p:cBhvr>
                                      <p:tavLst>
                                        <p:tav tm="0">
                                          <p:val>
                                            <p:strVal val="1+#ppt_h/2"/>
                                          </p:val>
                                        </p:tav>
                                        <p:tav tm="100000">
                                          <p:val>
                                            <p:strVal val="#ppt_y"/>
                                          </p:val>
                                        </p:tav>
                                      </p:tavLst>
                                    </p:anim>
                                  </p:childTnLst>
                                </p:cTn>
                              </p:par>
                            </p:childTnLst>
                          </p:cTn>
                        </p:par>
                        <p:par>
                          <p:cTn fill="hold" id="29" nodeType="afterGroup">
                            <p:stCondLst>
                              <p:cond delay="2250"/>
                            </p:stCondLst>
                            <p:childTnLst>
                              <p:par>
                                <p:cTn fill="hold" id="30" nodeType="afterEffect" presetClass="entr" presetID="2" presetSubtype="4">
                                  <p:stCondLst>
                                    <p:cond delay="0"/>
                                  </p:stCondLst>
                                  <p:childTnLst>
                                    <p:set>
                                      <p:cBhvr>
                                        <p:cTn dur="1" fill="hold" id="31">
                                          <p:stCondLst>
                                            <p:cond delay="0"/>
                                          </p:stCondLst>
                                        </p:cTn>
                                        <p:tgtEl>
                                          <p:spTgt spid="30"/>
                                        </p:tgtEl>
                                        <p:attrNameLst>
                                          <p:attrName>style.visibility</p:attrName>
                                        </p:attrNameLst>
                                      </p:cBhvr>
                                      <p:to>
                                        <p:strVal val="visible"/>
                                      </p:to>
                                    </p:set>
                                    <p:anim calcmode="lin" valueType="num">
                                      <p:cBhvr additive="base">
                                        <p:cTn dur="500" fill="hold" id="32"/>
                                        <p:tgtEl>
                                          <p:spTgt spid="30"/>
                                        </p:tgtEl>
                                        <p:attrNameLst>
                                          <p:attrName>ppt_x</p:attrName>
                                        </p:attrNameLst>
                                      </p:cBhvr>
                                      <p:tavLst>
                                        <p:tav tm="0">
                                          <p:val>
                                            <p:strVal val="#ppt_x"/>
                                          </p:val>
                                        </p:tav>
                                        <p:tav tm="100000">
                                          <p:val>
                                            <p:strVal val="#ppt_x"/>
                                          </p:val>
                                        </p:tav>
                                      </p:tavLst>
                                    </p:anim>
                                    <p:anim calcmode="lin" valueType="num">
                                      <p:cBhvr additive="base">
                                        <p:cTn dur="500" fill="hold" id="33"/>
                                        <p:tgtEl>
                                          <p:spTgt spid="30"/>
                                        </p:tgtEl>
                                        <p:attrNameLst>
                                          <p:attrName>ppt_y</p:attrName>
                                        </p:attrNameLst>
                                      </p:cBhvr>
                                      <p:tavLst>
                                        <p:tav tm="0">
                                          <p:val>
                                            <p:strVal val="1+#ppt_h/2"/>
                                          </p:val>
                                        </p:tav>
                                        <p:tav tm="100000">
                                          <p:val>
                                            <p:strVal val="#ppt_y"/>
                                          </p:val>
                                        </p:tav>
                                      </p:tavLst>
                                    </p:anim>
                                  </p:childTnLst>
                                </p:cTn>
                              </p:par>
                            </p:childTnLst>
                          </p:cTn>
                        </p:par>
                        <p:par>
                          <p:cTn fill="hold" id="34" nodeType="afterGroup">
                            <p:stCondLst>
                              <p:cond delay="2750"/>
                            </p:stCondLst>
                            <p:childTnLst>
                              <p:par>
                                <p:cTn fill="hold" grpId="0" id="35" nodeType="afterEffect" presetClass="entr" presetID="2" presetSubtype="4">
                                  <p:stCondLst>
                                    <p:cond delay="0"/>
                                  </p:stCondLst>
                                  <p:childTnLst>
                                    <p:set>
                                      <p:cBhvr>
                                        <p:cTn dur="1" fill="hold" id="36">
                                          <p:stCondLst>
                                            <p:cond delay="0"/>
                                          </p:stCondLst>
                                        </p:cTn>
                                        <p:tgtEl>
                                          <p:spTgt spid="64"/>
                                        </p:tgtEl>
                                        <p:attrNameLst>
                                          <p:attrName>style.visibility</p:attrName>
                                        </p:attrNameLst>
                                      </p:cBhvr>
                                      <p:to>
                                        <p:strVal val="visible"/>
                                      </p:to>
                                    </p:set>
                                    <p:anim calcmode="lin" valueType="num">
                                      <p:cBhvr additive="base">
                                        <p:cTn dur="500" fill="hold" id="37"/>
                                        <p:tgtEl>
                                          <p:spTgt spid="64"/>
                                        </p:tgtEl>
                                        <p:attrNameLst>
                                          <p:attrName>ppt_x</p:attrName>
                                        </p:attrNameLst>
                                      </p:cBhvr>
                                      <p:tavLst>
                                        <p:tav tm="0">
                                          <p:val>
                                            <p:strVal val="#ppt_x"/>
                                          </p:val>
                                        </p:tav>
                                        <p:tav tm="100000">
                                          <p:val>
                                            <p:strVal val="#ppt_x"/>
                                          </p:val>
                                        </p:tav>
                                      </p:tavLst>
                                    </p:anim>
                                    <p:anim calcmode="lin" valueType="num">
                                      <p:cBhvr additive="base">
                                        <p:cTn dur="500" fill="hold" id="38"/>
                                        <p:tgtEl>
                                          <p:spTgt spid="64"/>
                                        </p:tgtEl>
                                        <p:attrNameLst>
                                          <p:attrName>ppt_y</p:attrName>
                                        </p:attrNameLst>
                                      </p:cBhvr>
                                      <p:tavLst>
                                        <p:tav tm="0">
                                          <p:val>
                                            <p:strVal val="1+#ppt_h/2"/>
                                          </p:val>
                                        </p:tav>
                                        <p:tav tm="100000">
                                          <p:val>
                                            <p:strVal val="#ppt_y"/>
                                          </p:val>
                                        </p:tav>
                                      </p:tavLst>
                                    </p:anim>
                                  </p:childTnLst>
                                </p:cTn>
                              </p:par>
                            </p:childTnLst>
                          </p:cTn>
                        </p:par>
                        <p:par>
                          <p:cTn fill="hold" id="39" nodeType="afterGroup">
                            <p:stCondLst>
                              <p:cond delay="3250"/>
                            </p:stCondLst>
                            <p:childTnLst>
                              <p:par>
                                <p:cTn fill="hold" id="40" nodeType="afterEffect" presetClass="entr" presetID="2" presetSubtype="4">
                                  <p:stCondLst>
                                    <p:cond delay="0"/>
                                  </p:stCondLst>
                                  <p:childTnLst>
                                    <p:set>
                                      <p:cBhvr>
                                        <p:cTn dur="1" fill="hold" id="41">
                                          <p:stCondLst>
                                            <p:cond delay="0"/>
                                          </p:stCondLst>
                                        </p:cTn>
                                        <p:tgtEl>
                                          <p:spTgt spid="60"/>
                                        </p:tgtEl>
                                        <p:attrNameLst>
                                          <p:attrName>style.visibility</p:attrName>
                                        </p:attrNameLst>
                                      </p:cBhvr>
                                      <p:to>
                                        <p:strVal val="visible"/>
                                      </p:to>
                                    </p:set>
                                    <p:anim calcmode="lin" valueType="num">
                                      <p:cBhvr additive="base">
                                        <p:cTn dur="500" fill="hold" id="42"/>
                                        <p:tgtEl>
                                          <p:spTgt spid="60"/>
                                        </p:tgtEl>
                                        <p:attrNameLst>
                                          <p:attrName>ppt_x</p:attrName>
                                        </p:attrNameLst>
                                      </p:cBhvr>
                                      <p:tavLst>
                                        <p:tav tm="0">
                                          <p:val>
                                            <p:strVal val="#ppt_x"/>
                                          </p:val>
                                        </p:tav>
                                        <p:tav tm="100000">
                                          <p:val>
                                            <p:strVal val="#ppt_x"/>
                                          </p:val>
                                        </p:tav>
                                      </p:tavLst>
                                    </p:anim>
                                    <p:anim calcmode="lin" valueType="num">
                                      <p:cBhvr additive="base">
                                        <p:cTn dur="500" fill="hold" id="43"/>
                                        <p:tgtEl>
                                          <p:spTgt spid="60"/>
                                        </p:tgtEl>
                                        <p:attrNameLst>
                                          <p:attrName>ppt_y</p:attrName>
                                        </p:attrNameLst>
                                      </p:cBhvr>
                                      <p:tavLst>
                                        <p:tav tm="0">
                                          <p:val>
                                            <p:strVal val="1+#ppt_h/2"/>
                                          </p:val>
                                        </p:tav>
                                        <p:tav tm="100000">
                                          <p:val>
                                            <p:strVal val="#ppt_y"/>
                                          </p:val>
                                        </p:tav>
                                      </p:tavLst>
                                    </p:anim>
                                  </p:childTnLst>
                                </p:cTn>
                              </p:par>
                            </p:childTnLst>
                          </p:cTn>
                        </p:par>
                        <p:par>
                          <p:cTn fill="hold" id="44" nodeType="afterGroup">
                            <p:stCondLst>
                              <p:cond delay="3750"/>
                            </p:stCondLst>
                            <p:childTnLst>
                              <p:par>
                                <p:cTn fill="hold" grpId="0" id="45" nodeType="afterEffect" presetClass="entr" presetID="2" presetSubtype="4">
                                  <p:stCondLst>
                                    <p:cond delay="0"/>
                                  </p:stCondLst>
                                  <p:childTnLst>
                                    <p:set>
                                      <p:cBhvr>
                                        <p:cTn dur="1" fill="hold" id="46">
                                          <p:stCondLst>
                                            <p:cond delay="0"/>
                                          </p:stCondLst>
                                        </p:cTn>
                                        <p:tgtEl>
                                          <p:spTgt spid="65"/>
                                        </p:tgtEl>
                                        <p:attrNameLst>
                                          <p:attrName>style.visibility</p:attrName>
                                        </p:attrNameLst>
                                      </p:cBhvr>
                                      <p:to>
                                        <p:strVal val="visible"/>
                                      </p:to>
                                    </p:set>
                                    <p:anim calcmode="lin" valueType="num">
                                      <p:cBhvr additive="base">
                                        <p:cTn dur="500" fill="hold" id="47"/>
                                        <p:tgtEl>
                                          <p:spTgt spid="65"/>
                                        </p:tgtEl>
                                        <p:attrNameLst>
                                          <p:attrName>ppt_x</p:attrName>
                                        </p:attrNameLst>
                                      </p:cBhvr>
                                      <p:tavLst>
                                        <p:tav tm="0">
                                          <p:val>
                                            <p:strVal val="#ppt_x"/>
                                          </p:val>
                                        </p:tav>
                                        <p:tav tm="100000">
                                          <p:val>
                                            <p:strVal val="#ppt_x"/>
                                          </p:val>
                                        </p:tav>
                                      </p:tavLst>
                                    </p:anim>
                                    <p:anim calcmode="lin" valueType="num">
                                      <p:cBhvr additive="base">
                                        <p:cTn dur="500" fill="hold" id="48"/>
                                        <p:tgtEl>
                                          <p:spTgt spid="65"/>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4"/>
      <p:bldP grpId="0" spid="65"/>
      <p:bldP grpId="0" spid="66"/>
      <p:bldP grpId="0" spid="67"/>
      <p:bldGraphic grpId="0" spid="29">
        <p:bldAsOne/>
      </p:bldGraphic>
    </p:bldLst>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标题 1"/>
          <p:cNvSpPr>
            <a:spLocks noGrp="1"/>
          </p:cNvSpPr>
          <p:nvPr>
            <p:ph type="title"/>
          </p:nvPr>
        </p:nvSpPr>
        <p:spPr/>
        <p:txBody>
          <a:bodyPr>
            <a:normAutofit/>
          </a:bodyPr>
          <a:lstStyle/>
          <a:p>
            <a:r>
              <a:rPr altLang="en-US" lang="zh-CN" smtClean="0"/>
              <a:t>第二部分  月销售指标达成</a:t>
            </a:r>
          </a:p>
        </p:txBody>
      </p:sp>
      <p:sp>
        <p:nvSpPr>
          <p:cNvPr id="18" name="Freeform 6"/>
          <p:cNvSpPr/>
          <p:nvPr/>
        </p:nvSpPr>
        <p:spPr bwMode="auto">
          <a:xfrm>
            <a:off x="1059291" y="1409221"/>
            <a:ext cx="455699" cy="289877"/>
          </a:xfrm>
          <a:custGeom>
            <a:gdLst>
              <a:gd fmla="*/ 737 w 769" name="T0"/>
              <a:gd fmla="*/ 91 h 489" name="T1"/>
              <a:gd fmla="*/ 369 w 769" name="T2"/>
              <a:gd fmla="*/ 83 h 489" name="T3"/>
              <a:gd fmla="*/ 163 w 769" name="T4"/>
              <a:gd fmla="*/ 0 h 489" name="T5"/>
              <a:gd fmla="*/ 26 w 769" name="T6"/>
              <a:gd fmla="*/ 122 h 489" name="T7"/>
              <a:gd fmla="*/ 0 w 769" name="T8"/>
              <a:gd fmla="*/ 186 h 489" name="T9"/>
              <a:gd fmla="*/ 0 w 769" name="T10"/>
              <a:gd fmla="*/ 223 h 489" name="T11"/>
              <a:gd fmla="*/ 237 w 769" name="T12"/>
              <a:gd fmla="*/ 469 h 489" name="T13"/>
              <a:gd fmla="*/ 297 w 769" name="T14"/>
              <a:gd fmla="*/ 489 h 489" name="T15"/>
              <a:gd fmla="*/ 360 w 769" name="T16"/>
              <a:gd fmla="*/ 454 h 489" name="T17"/>
              <a:gd fmla="*/ 660 w 769" name="T18"/>
              <a:gd fmla="*/ 154 h 489" name="T19"/>
              <a:gd fmla="*/ 769 w 769" name="T20"/>
              <a:gd fmla="*/ 154 h 489" name="T21"/>
              <a:gd fmla="*/ 737 w 769" name="T22"/>
              <a:gd fmla="*/ 91 h 489"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489" w="769">
                <a:moveTo>
                  <a:pt x="737" y="91"/>
                </a:moveTo>
                <a:cubicBezTo>
                  <a:pt x="657" y="47"/>
                  <a:pt x="449" y="92"/>
                  <a:pt x="369" y="83"/>
                </a:cubicBezTo>
                <a:cubicBezTo>
                  <a:pt x="288" y="74"/>
                  <a:pt x="163" y="0"/>
                  <a:pt x="163" y="0"/>
                </a:cubicBezTo>
                <a:cubicBezTo>
                  <a:pt x="26" y="122"/>
                  <a:pt x="26" y="122"/>
                  <a:pt x="26" y="122"/>
                </a:cubicBezTo>
                <a:cubicBezTo>
                  <a:pt x="0" y="186"/>
                  <a:pt x="0" y="186"/>
                  <a:pt x="0" y="186"/>
                </a:cubicBezTo>
                <a:cubicBezTo>
                  <a:pt x="0" y="223"/>
                  <a:pt x="0" y="223"/>
                  <a:pt x="0" y="223"/>
                </a:cubicBezTo>
                <a:cubicBezTo>
                  <a:pt x="237" y="469"/>
                  <a:pt x="237" y="469"/>
                  <a:pt x="237" y="469"/>
                </a:cubicBezTo>
                <a:cubicBezTo>
                  <a:pt x="297" y="489"/>
                  <a:pt x="297" y="489"/>
                  <a:pt x="297" y="489"/>
                </a:cubicBezTo>
                <a:cubicBezTo>
                  <a:pt x="360" y="454"/>
                  <a:pt x="360" y="454"/>
                  <a:pt x="360" y="454"/>
                </a:cubicBezTo>
                <a:cubicBezTo>
                  <a:pt x="660" y="154"/>
                  <a:pt x="660" y="154"/>
                  <a:pt x="660" y="154"/>
                </a:cubicBezTo>
                <a:cubicBezTo>
                  <a:pt x="769" y="154"/>
                  <a:pt x="769" y="154"/>
                  <a:pt x="769" y="154"/>
                </a:cubicBezTo>
                <a:lnTo>
                  <a:pt x="737" y="91"/>
                </a:lnTo>
                <a:close/>
              </a:path>
            </a:pathLst>
          </a:custGeom>
          <a:solidFill>
            <a:srgbClr val="9BBB59"/>
          </a:solidFill>
          <a:ln>
            <a:noFill/>
          </a:ln>
        </p:spPr>
        <p:txBody>
          <a:bodyPr anchor="t" anchorCtr="0" bIns="34290" compatLnSpc="1" lIns="68580" numCol="1" rIns="68580" tIns="34290" vert="horz" wrap="square">
            <a:prstTxWarp prst="textNoShape">
              <a:avLst/>
            </a:prstTxWarp>
          </a:bodyPr>
          <a:lstStyle/>
          <a:p>
            <a:pPr defTabSz="68580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mtClean="0" spc="0" strike="noStrike" sz="1400" u="none">
              <a:ln>
                <a:noFill/>
              </a:ln>
              <a:solidFill>
                <a:prstClr val="black"/>
              </a:solidFill>
              <a:effectLst/>
              <a:uLnTx/>
              <a:uFillTx/>
              <a:latin charset="0" panose="020b0503020202020204" pitchFamily="34" typeface="Agency FB"/>
              <a:ea typeface="微软雅黑"/>
            </a:endParaRPr>
          </a:p>
        </p:txBody>
      </p:sp>
      <p:sp>
        <p:nvSpPr>
          <p:cNvPr id="19" name="Freeform 6"/>
          <p:cNvSpPr/>
          <p:nvPr/>
        </p:nvSpPr>
        <p:spPr bwMode="auto">
          <a:xfrm>
            <a:off x="2071828" y="1409221"/>
            <a:ext cx="455699" cy="289877"/>
          </a:xfrm>
          <a:custGeom>
            <a:gdLst>
              <a:gd fmla="*/ 737 w 769" name="T0"/>
              <a:gd fmla="*/ 91 h 489" name="T1"/>
              <a:gd fmla="*/ 369 w 769" name="T2"/>
              <a:gd fmla="*/ 83 h 489" name="T3"/>
              <a:gd fmla="*/ 163 w 769" name="T4"/>
              <a:gd fmla="*/ 0 h 489" name="T5"/>
              <a:gd fmla="*/ 26 w 769" name="T6"/>
              <a:gd fmla="*/ 122 h 489" name="T7"/>
              <a:gd fmla="*/ 0 w 769" name="T8"/>
              <a:gd fmla="*/ 186 h 489" name="T9"/>
              <a:gd fmla="*/ 0 w 769" name="T10"/>
              <a:gd fmla="*/ 223 h 489" name="T11"/>
              <a:gd fmla="*/ 237 w 769" name="T12"/>
              <a:gd fmla="*/ 469 h 489" name="T13"/>
              <a:gd fmla="*/ 297 w 769" name="T14"/>
              <a:gd fmla="*/ 489 h 489" name="T15"/>
              <a:gd fmla="*/ 360 w 769" name="T16"/>
              <a:gd fmla="*/ 454 h 489" name="T17"/>
              <a:gd fmla="*/ 660 w 769" name="T18"/>
              <a:gd fmla="*/ 154 h 489" name="T19"/>
              <a:gd fmla="*/ 769 w 769" name="T20"/>
              <a:gd fmla="*/ 154 h 489" name="T21"/>
              <a:gd fmla="*/ 737 w 769" name="T22"/>
              <a:gd fmla="*/ 91 h 489"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489" w="769">
                <a:moveTo>
                  <a:pt x="737" y="91"/>
                </a:moveTo>
                <a:cubicBezTo>
                  <a:pt x="657" y="47"/>
                  <a:pt x="449" y="92"/>
                  <a:pt x="369" y="83"/>
                </a:cubicBezTo>
                <a:cubicBezTo>
                  <a:pt x="288" y="74"/>
                  <a:pt x="163" y="0"/>
                  <a:pt x="163" y="0"/>
                </a:cubicBezTo>
                <a:cubicBezTo>
                  <a:pt x="26" y="122"/>
                  <a:pt x="26" y="122"/>
                  <a:pt x="26" y="122"/>
                </a:cubicBezTo>
                <a:cubicBezTo>
                  <a:pt x="0" y="186"/>
                  <a:pt x="0" y="186"/>
                  <a:pt x="0" y="186"/>
                </a:cubicBezTo>
                <a:cubicBezTo>
                  <a:pt x="0" y="223"/>
                  <a:pt x="0" y="223"/>
                  <a:pt x="0" y="223"/>
                </a:cubicBezTo>
                <a:cubicBezTo>
                  <a:pt x="237" y="469"/>
                  <a:pt x="237" y="469"/>
                  <a:pt x="237" y="469"/>
                </a:cubicBezTo>
                <a:cubicBezTo>
                  <a:pt x="297" y="489"/>
                  <a:pt x="297" y="489"/>
                  <a:pt x="297" y="489"/>
                </a:cubicBezTo>
                <a:cubicBezTo>
                  <a:pt x="360" y="454"/>
                  <a:pt x="360" y="454"/>
                  <a:pt x="360" y="454"/>
                </a:cubicBezTo>
                <a:cubicBezTo>
                  <a:pt x="660" y="154"/>
                  <a:pt x="660" y="154"/>
                  <a:pt x="660" y="154"/>
                </a:cubicBezTo>
                <a:cubicBezTo>
                  <a:pt x="769" y="154"/>
                  <a:pt x="769" y="154"/>
                  <a:pt x="769" y="154"/>
                </a:cubicBezTo>
                <a:lnTo>
                  <a:pt x="737" y="91"/>
                </a:lnTo>
                <a:close/>
              </a:path>
            </a:pathLst>
          </a:custGeom>
          <a:solidFill>
            <a:srgbClr val="2980B9"/>
          </a:solidFill>
          <a:ln>
            <a:noFill/>
          </a:ln>
        </p:spPr>
        <p:txBody>
          <a:bodyPr anchor="t" anchorCtr="0" bIns="34290" compatLnSpc="1" lIns="68580" numCol="1" rIns="68580" tIns="34290" vert="horz" wrap="square">
            <a:prstTxWarp prst="textNoShape">
              <a:avLst/>
            </a:prstTxWarp>
          </a:bodyPr>
          <a:lstStyle/>
          <a:p>
            <a:pPr defTabSz="68580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mtClean="0" spc="0" strike="noStrike" sz="1400" u="none">
              <a:ln>
                <a:noFill/>
              </a:ln>
              <a:solidFill>
                <a:prstClr val="black"/>
              </a:solidFill>
              <a:effectLst/>
              <a:uLnTx/>
              <a:uFillTx/>
              <a:latin charset="0" panose="020b0503020202020204" pitchFamily="34" typeface="Agency FB"/>
              <a:ea typeface="微软雅黑"/>
            </a:endParaRPr>
          </a:p>
        </p:txBody>
      </p:sp>
      <p:sp>
        <p:nvSpPr>
          <p:cNvPr id="20" name="Freeform 6"/>
          <p:cNvSpPr/>
          <p:nvPr/>
        </p:nvSpPr>
        <p:spPr bwMode="auto">
          <a:xfrm>
            <a:off x="3065586" y="1409221"/>
            <a:ext cx="455699" cy="289877"/>
          </a:xfrm>
          <a:custGeom>
            <a:gdLst>
              <a:gd fmla="*/ 737 w 769" name="T0"/>
              <a:gd fmla="*/ 91 h 489" name="T1"/>
              <a:gd fmla="*/ 369 w 769" name="T2"/>
              <a:gd fmla="*/ 83 h 489" name="T3"/>
              <a:gd fmla="*/ 163 w 769" name="T4"/>
              <a:gd fmla="*/ 0 h 489" name="T5"/>
              <a:gd fmla="*/ 26 w 769" name="T6"/>
              <a:gd fmla="*/ 122 h 489" name="T7"/>
              <a:gd fmla="*/ 0 w 769" name="T8"/>
              <a:gd fmla="*/ 186 h 489" name="T9"/>
              <a:gd fmla="*/ 0 w 769" name="T10"/>
              <a:gd fmla="*/ 223 h 489" name="T11"/>
              <a:gd fmla="*/ 237 w 769" name="T12"/>
              <a:gd fmla="*/ 469 h 489" name="T13"/>
              <a:gd fmla="*/ 297 w 769" name="T14"/>
              <a:gd fmla="*/ 489 h 489" name="T15"/>
              <a:gd fmla="*/ 360 w 769" name="T16"/>
              <a:gd fmla="*/ 454 h 489" name="T17"/>
              <a:gd fmla="*/ 660 w 769" name="T18"/>
              <a:gd fmla="*/ 154 h 489" name="T19"/>
              <a:gd fmla="*/ 769 w 769" name="T20"/>
              <a:gd fmla="*/ 154 h 489" name="T21"/>
              <a:gd fmla="*/ 737 w 769" name="T22"/>
              <a:gd fmla="*/ 91 h 489"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489" w="769">
                <a:moveTo>
                  <a:pt x="737" y="91"/>
                </a:moveTo>
                <a:cubicBezTo>
                  <a:pt x="657" y="47"/>
                  <a:pt x="449" y="92"/>
                  <a:pt x="369" y="83"/>
                </a:cubicBezTo>
                <a:cubicBezTo>
                  <a:pt x="288" y="74"/>
                  <a:pt x="163" y="0"/>
                  <a:pt x="163" y="0"/>
                </a:cubicBezTo>
                <a:cubicBezTo>
                  <a:pt x="26" y="122"/>
                  <a:pt x="26" y="122"/>
                  <a:pt x="26" y="122"/>
                </a:cubicBezTo>
                <a:cubicBezTo>
                  <a:pt x="0" y="186"/>
                  <a:pt x="0" y="186"/>
                  <a:pt x="0" y="186"/>
                </a:cubicBezTo>
                <a:cubicBezTo>
                  <a:pt x="0" y="223"/>
                  <a:pt x="0" y="223"/>
                  <a:pt x="0" y="223"/>
                </a:cubicBezTo>
                <a:cubicBezTo>
                  <a:pt x="237" y="469"/>
                  <a:pt x="237" y="469"/>
                  <a:pt x="237" y="469"/>
                </a:cubicBezTo>
                <a:cubicBezTo>
                  <a:pt x="297" y="489"/>
                  <a:pt x="297" y="489"/>
                  <a:pt x="297" y="489"/>
                </a:cubicBezTo>
                <a:cubicBezTo>
                  <a:pt x="360" y="454"/>
                  <a:pt x="360" y="454"/>
                  <a:pt x="360" y="454"/>
                </a:cubicBezTo>
                <a:cubicBezTo>
                  <a:pt x="660" y="154"/>
                  <a:pt x="660" y="154"/>
                  <a:pt x="660" y="154"/>
                </a:cubicBezTo>
                <a:cubicBezTo>
                  <a:pt x="769" y="154"/>
                  <a:pt x="769" y="154"/>
                  <a:pt x="769" y="154"/>
                </a:cubicBezTo>
                <a:lnTo>
                  <a:pt x="737" y="91"/>
                </a:lnTo>
                <a:close/>
              </a:path>
            </a:pathLst>
          </a:custGeom>
          <a:solidFill>
            <a:srgbClr val="16A085"/>
          </a:solidFill>
          <a:ln>
            <a:noFill/>
          </a:ln>
        </p:spPr>
        <p:txBody>
          <a:bodyPr anchor="t" anchorCtr="0" bIns="34290" compatLnSpc="1" lIns="68580" numCol="1" rIns="68580" tIns="34290" vert="horz" wrap="square">
            <a:prstTxWarp prst="textNoShape">
              <a:avLst/>
            </a:prstTxWarp>
          </a:bodyPr>
          <a:lstStyle/>
          <a:p>
            <a:pPr defTabSz="68580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mtClean="0" spc="0" strike="noStrike" sz="1400" u="none">
              <a:ln>
                <a:noFill/>
              </a:ln>
              <a:solidFill>
                <a:prstClr val="black"/>
              </a:solidFill>
              <a:effectLst/>
              <a:uLnTx/>
              <a:uFillTx/>
              <a:latin charset="0" panose="020b0503020202020204" pitchFamily="34" typeface="Agency FB"/>
              <a:ea typeface="微软雅黑"/>
            </a:endParaRPr>
          </a:p>
        </p:txBody>
      </p:sp>
      <p:sp>
        <p:nvSpPr>
          <p:cNvPr id="21" name="Freeform 6"/>
          <p:cNvSpPr/>
          <p:nvPr/>
        </p:nvSpPr>
        <p:spPr bwMode="auto">
          <a:xfrm>
            <a:off x="4078123" y="1409221"/>
            <a:ext cx="455699" cy="289877"/>
          </a:xfrm>
          <a:custGeom>
            <a:gdLst>
              <a:gd fmla="*/ 737 w 769" name="T0"/>
              <a:gd fmla="*/ 91 h 489" name="T1"/>
              <a:gd fmla="*/ 369 w 769" name="T2"/>
              <a:gd fmla="*/ 83 h 489" name="T3"/>
              <a:gd fmla="*/ 163 w 769" name="T4"/>
              <a:gd fmla="*/ 0 h 489" name="T5"/>
              <a:gd fmla="*/ 26 w 769" name="T6"/>
              <a:gd fmla="*/ 122 h 489" name="T7"/>
              <a:gd fmla="*/ 0 w 769" name="T8"/>
              <a:gd fmla="*/ 186 h 489" name="T9"/>
              <a:gd fmla="*/ 0 w 769" name="T10"/>
              <a:gd fmla="*/ 223 h 489" name="T11"/>
              <a:gd fmla="*/ 237 w 769" name="T12"/>
              <a:gd fmla="*/ 469 h 489" name="T13"/>
              <a:gd fmla="*/ 297 w 769" name="T14"/>
              <a:gd fmla="*/ 489 h 489" name="T15"/>
              <a:gd fmla="*/ 360 w 769" name="T16"/>
              <a:gd fmla="*/ 454 h 489" name="T17"/>
              <a:gd fmla="*/ 660 w 769" name="T18"/>
              <a:gd fmla="*/ 154 h 489" name="T19"/>
              <a:gd fmla="*/ 769 w 769" name="T20"/>
              <a:gd fmla="*/ 154 h 489" name="T21"/>
              <a:gd fmla="*/ 737 w 769" name="T22"/>
              <a:gd fmla="*/ 91 h 489"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489" w="769">
                <a:moveTo>
                  <a:pt x="737" y="91"/>
                </a:moveTo>
                <a:cubicBezTo>
                  <a:pt x="657" y="47"/>
                  <a:pt x="449" y="92"/>
                  <a:pt x="369" y="83"/>
                </a:cubicBezTo>
                <a:cubicBezTo>
                  <a:pt x="288" y="74"/>
                  <a:pt x="163" y="0"/>
                  <a:pt x="163" y="0"/>
                </a:cubicBezTo>
                <a:cubicBezTo>
                  <a:pt x="26" y="122"/>
                  <a:pt x="26" y="122"/>
                  <a:pt x="26" y="122"/>
                </a:cubicBezTo>
                <a:cubicBezTo>
                  <a:pt x="0" y="186"/>
                  <a:pt x="0" y="186"/>
                  <a:pt x="0" y="186"/>
                </a:cubicBezTo>
                <a:cubicBezTo>
                  <a:pt x="0" y="223"/>
                  <a:pt x="0" y="223"/>
                  <a:pt x="0" y="223"/>
                </a:cubicBezTo>
                <a:cubicBezTo>
                  <a:pt x="237" y="469"/>
                  <a:pt x="237" y="469"/>
                  <a:pt x="237" y="469"/>
                </a:cubicBezTo>
                <a:cubicBezTo>
                  <a:pt x="297" y="489"/>
                  <a:pt x="297" y="489"/>
                  <a:pt x="297" y="489"/>
                </a:cubicBezTo>
                <a:cubicBezTo>
                  <a:pt x="360" y="454"/>
                  <a:pt x="360" y="454"/>
                  <a:pt x="360" y="454"/>
                </a:cubicBezTo>
                <a:cubicBezTo>
                  <a:pt x="660" y="154"/>
                  <a:pt x="660" y="154"/>
                  <a:pt x="660" y="154"/>
                </a:cubicBezTo>
                <a:cubicBezTo>
                  <a:pt x="769" y="154"/>
                  <a:pt x="769" y="154"/>
                  <a:pt x="769" y="154"/>
                </a:cubicBezTo>
                <a:lnTo>
                  <a:pt x="737" y="91"/>
                </a:lnTo>
                <a:close/>
              </a:path>
            </a:pathLst>
          </a:custGeom>
          <a:solidFill>
            <a:srgbClr val="C0392B"/>
          </a:solidFill>
          <a:ln>
            <a:noFill/>
          </a:ln>
        </p:spPr>
        <p:txBody>
          <a:bodyPr anchor="t" anchorCtr="0" bIns="34290" compatLnSpc="1" lIns="68580" numCol="1" rIns="68580" tIns="34290" vert="horz" wrap="square">
            <a:prstTxWarp prst="textNoShape">
              <a:avLst/>
            </a:prstTxWarp>
          </a:bodyPr>
          <a:lstStyle/>
          <a:p>
            <a:pPr defTabSz="68580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mtClean="0" spc="0" strike="noStrike" sz="1400" u="none">
              <a:ln>
                <a:noFill/>
              </a:ln>
              <a:solidFill>
                <a:prstClr val="black"/>
              </a:solidFill>
              <a:effectLst/>
              <a:uLnTx/>
              <a:uFillTx/>
              <a:latin charset="0" panose="020b0503020202020204" pitchFamily="34" typeface="Agency FB"/>
              <a:ea typeface="微软雅黑"/>
            </a:endParaRPr>
          </a:p>
        </p:txBody>
      </p:sp>
      <p:grpSp>
        <p:nvGrpSpPr>
          <p:cNvPr id="22" name="Group 31"/>
          <p:cNvGrpSpPr/>
          <p:nvPr/>
        </p:nvGrpSpPr>
        <p:grpSpPr>
          <a:xfrm>
            <a:off x="3025404" y="2023330"/>
            <a:ext cx="919801" cy="2412497"/>
            <a:chOff x="6193906" y="2561535"/>
            <a:chExt cx="1226401" cy="3216662"/>
          </a:xfrm>
        </p:grpSpPr>
        <p:sp>
          <p:nvSpPr>
            <p:cNvPr id="23" name="Freeform 5"/>
            <p:cNvSpPr/>
            <p:nvPr/>
          </p:nvSpPr>
          <p:spPr bwMode="auto">
            <a:xfrm>
              <a:off x="6807663" y="2561535"/>
              <a:ext cx="612644" cy="2962042"/>
            </a:xfrm>
            <a:custGeom>
              <a:gdLst>
                <a:gd fmla="*/ 551 w 551" name="T0"/>
                <a:gd fmla="*/ 2664 h 2664" name="T1"/>
                <a:gd fmla="*/ 0 w 551" name="T2"/>
                <a:gd fmla="*/ 2443 h 2664" name="T3"/>
                <a:gd fmla="*/ 0 w 551" name="T4"/>
                <a:gd fmla="*/ 0 h 2664" name="T5"/>
                <a:gd fmla="*/ 551 w 551" name="T6"/>
                <a:gd fmla="*/ 164 h 2664" name="T7"/>
                <a:gd fmla="*/ 551 w 551" name="T8"/>
                <a:gd fmla="*/ 2664 h 2664" name="T9"/>
              </a:gdLst>
              <a:cxnLst>
                <a:cxn ang="0">
                  <a:pos x="T0" y="T1"/>
                </a:cxn>
                <a:cxn ang="0">
                  <a:pos x="T2" y="T3"/>
                </a:cxn>
                <a:cxn ang="0">
                  <a:pos x="T4" y="T5"/>
                </a:cxn>
                <a:cxn ang="0">
                  <a:pos x="T6" y="T7"/>
                </a:cxn>
                <a:cxn ang="0">
                  <a:pos x="T8" y="T9"/>
                </a:cxn>
              </a:cxnLst>
              <a:rect b="b" l="0" r="r" t="0"/>
              <a:pathLst>
                <a:path h="2664" w="551">
                  <a:moveTo>
                    <a:pt x="551" y="2664"/>
                  </a:moveTo>
                  <a:lnTo>
                    <a:pt x="0" y="2443"/>
                  </a:lnTo>
                  <a:lnTo>
                    <a:pt x="0" y="0"/>
                  </a:lnTo>
                  <a:lnTo>
                    <a:pt x="551" y="164"/>
                  </a:lnTo>
                  <a:lnTo>
                    <a:pt x="551" y="2664"/>
                  </a:lnTo>
                  <a:close/>
                </a:path>
              </a:pathLst>
            </a:custGeom>
            <a:solidFill>
              <a:srgbClr val="16A085"/>
            </a:solidFill>
            <a:ln>
              <a:noFill/>
            </a:ln>
          </p:spPr>
          <p:txBody>
            <a:bodyPr anchor="t" anchorCtr="0" bIns="45720" compatLnSpc="1" lIns="91440" numCol="1" rIns="91440" tIns="45720" vert="horz" wrap="square">
              <a:prstTxWarp prst="textNoShape">
                <a:avLst/>
              </a:prstTxWarp>
            </a:bodyPr>
            <a:lstStyle/>
            <a:p>
              <a:pPr defTabSz="68580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mtClean="0" spc="0" strike="noStrike" sz="1400" u="none">
                <a:ln>
                  <a:noFill/>
                </a:ln>
                <a:solidFill>
                  <a:prstClr val="black"/>
                </a:solidFill>
                <a:effectLst/>
                <a:uLnTx/>
                <a:uFillTx/>
                <a:latin charset="0" panose="020b0503020202020204" pitchFamily="34" typeface="Agency FB"/>
                <a:ea typeface="微软雅黑"/>
              </a:endParaRPr>
            </a:p>
          </p:txBody>
        </p:sp>
        <p:sp>
          <p:nvSpPr>
            <p:cNvPr id="24" name="Freeform 6"/>
            <p:cNvSpPr/>
            <p:nvPr/>
          </p:nvSpPr>
          <p:spPr bwMode="auto">
            <a:xfrm>
              <a:off x="6193906" y="2561535"/>
              <a:ext cx="613757" cy="2964266"/>
            </a:xfrm>
            <a:custGeom>
              <a:gdLst>
                <a:gd fmla="*/ 0 w 552" name="T0"/>
                <a:gd fmla="*/ 2666 h 2666" name="T1"/>
                <a:gd fmla="*/ 552 w 552" name="T2"/>
                <a:gd fmla="*/ 2445 h 2666" name="T3"/>
                <a:gd fmla="*/ 552 w 552" name="T4"/>
                <a:gd fmla="*/ 0 h 2666" name="T5"/>
                <a:gd fmla="*/ 0 w 552" name="T6"/>
                <a:gd fmla="*/ 164 h 2666" name="T7"/>
                <a:gd fmla="*/ 0 w 552" name="T8"/>
                <a:gd fmla="*/ 2666 h 2666" name="T9"/>
              </a:gdLst>
              <a:cxnLst>
                <a:cxn ang="0">
                  <a:pos x="T0" y="T1"/>
                </a:cxn>
                <a:cxn ang="0">
                  <a:pos x="T2" y="T3"/>
                </a:cxn>
                <a:cxn ang="0">
                  <a:pos x="T4" y="T5"/>
                </a:cxn>
                <a:cxn ang="0">
                  <a:pos x="T6" y="T7"/>
                </a:cxn>
                <a:cxn ang="0">
                  <a:pos x="T8" y="T9"/>
                </a:cxn>
              </a:cxnLst>
              <a:rect b="b" l="0" r="r" t="0"/>
              <a:pathLst>
                <a:path h="2666" w="552">
                  <a:moveTo>
                    <a:pt x="0" y="2666"/>
                  </a:moveTo>
                  <a:lnTo>
                    <a:pt x="552" y="2445"/>
                  </a:lnTo>
                  <a:lnTo>
                    <a:pt x="552" y="0"/>
                  </a:lnTo>
                  <a:lnTo>
                    <a:pt x="0" y="164"/>
                  </a:lnTo>
                  <a:lnTo>
                    <a:pt x="0" y="2666"/>
                  </a:lnTo>
                  <a:close/>
                </a:path>
              </a:pathLst>
            </a:custGeom>
            <a:solidFill>
              <a:srgbClr val="16A085">
                <a:lumMod val="60000"/>
                <a:lumOff val="40000"/>
              </a:srgbClr>
            </a:solidFill>
            <a:ln>
              <a:noFill/>
            </a:ln>
          </p:spPr>
          <p:txBody>
            <a:bodyPr anchor="t" anchorCtr="0" bIns="45720" compatLnSpc="1" lIns="91440" numCol="1" rIns="91440" tIns="45720" vert="horz" wrap="square">
              <a:prstTxWarp prst="textNoShape">
                <a:avLst/>
              </a:prstTxWarp>
            </a:bodyPr>
            <a:lstStyle/>
            <a:p>
              <a:pPr defTabSz="68580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mtClean="0" spc="0" strike="noStrike" sz="1400" u="none">
                <a:ln>
                  <a:noFill/>
                </a:ln>
                <a:solidFill>
                  <a:prstClr val="black"/>
                </a:solidFill>
                <a:effectLst/>
                <a:uLnTx/>
                <a:uFillTx/>
                <a:latin charset="0" panose="020b0503020202020204" pitchFamily="34" typeface="Agency FB"/>
                <a:ea typeface="微软雅黑"/>
              </a:endParaRPr>
            </a:p>
          </p:txBody>
        </p:sp>
        <p:sp>
          <p:nvSpPr>
            <p:cNvPr id="25" name="Freeform 7"/>
            <p:cNvSpPr/>
            <p:nvPr/>
          </p:nvSpPr>
          <p:spPr bwMode="auto">
            <a:xfrm>
              <a:off x="6193906" y="2749442"/>
              <a:ext cx="613757" cy="3028755"/>
            </a:xfrm>
            <a:custGeom>
              <a:gdLst>
                <a:gd fmla="*/ 552 w 552" name="T0"/>
                <a:gd fmla="*/ 2724 h 2724" name="T1"/>
                <a:gd fmla="*/ 0 w 552" name="T2"/>
                <a:gd fmla="*/ 2500 h 2724" name="T3"/>
                <a:gd fmla="*/ 0 w 552" name="T4"/>
                <a:gd fmla="*/ 0 h 2724" name="T5"/>
                <a:gd fmla="*/ 552 w 552" name="T6"/>
                <a:gd fmla="*/ 168 h 2724" name="T7"/>
                <a:gd fmla="*/ 552 w 552" name="T8"/>
                <a:gd fmla="*/ 2724 h 2724" name="T9"/>
              </a:gdLst>
              <a:cxnLst>
                <a:cxn ang="0">
                  <a:pos x="T0" y="T1"/>
                </a:cxn>
                <a:cxn ang="0">
                  <a:pos x="T2" y="T3"/>
                </a:cxn>
                <a:cxn ang="0">
                  <a:pos x="T4" y="T5"/>
                </a:cxn>
                <a:cxn ang="0">
                  <a:pos x="T6" y="T7"/>
                </a:cxn>
                <a:cxn ang="0">
                  <a:pos x="T8" y="T9"/>
                </a:cxn>
              </a:cxnLst>
              <a:rect b="b" l="0" r="r" t="0"/>
              <a:pathLst>
                <a:path h="2724" w="552">
                  <a:moveTo>
                    <a:pt x="552" y="2724"/>
                  </a:moveTo>
                  <a:lnTo>
                    <a:pt x="0" y="2500"/>
                  </a:lnTo>
                  <a:lnTo>
                    <a:pt x="0" y="0"/>
                  </a:lnTo>
                  <a:lnTo>
                    <a:pt x="552" y="168"/>
                  </a:lnTo>
                  <a:lnTo>
                    <a:pt x="552" y="2724"/>
                  </a:lnTo>
                  <a:close/>
                </a:path>
              </a:pathLst>
            </a:custGeom>
            <a:solidFill>
              <a:srgbClr val="16A085"/>
            </a:solidFill>
            <a:ln>
              <a:noFill/>
            </a:ln>
          </p:spPr>
          <p:txBody>
            <a:bodyPr anchor="t" anchorCtr="0" bIns="45720" compatLnSpc="1" lIns="91440" numCol="1" rIns="91440" tIns="45720" vert="horz" wrap="square">
              <a:prstTxWarp prst="textNoShape">
                <a:avLst/>
              </a:prstTxWarp>
            </a:bodyPr>
            <a:lstStyle/>
            <a:p>
              <a:pPr defTabSz="68580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mtClean="0" spc="0" strike="noStrike" sz="1400" u="none">
                <a:ln>
                  <a:noFill/>
                </a:ln>
                <a:solidFill>
                  <a:prstClr val="black"/>
                </a:solidFill>
                <a:effectLst/>
                <a:uLnTx/>
                <a:uFillTx/>
                <a:latin charset="0" panose="020b0503020202020204" pitchFamily="34" typeface="Agency FB"/>
                <a:ea typeface="微软雅黑"/>
              </a:endParaRPr>
            </a:p>
          </p:txBody>
        </p:sp>
        <p:sp>
          <p:nvSpPr>
            <p:cNvPr id="26" name="Freeform 8"/>
            <p:cNvSpPr/>
            <p:nvPr/>
          </p:nvSpPr>
          <p:spPr bwMode="auto">
            <a:xfrm>
              <a:off x="6807663" y="2749442"/>
              <a:ext cx="612644" cy="3028755"/>
            </a:xfrm>
            <a:custGeom>
              <a:gdLst>
                <a:gd fmla="*/ 0 w 551" name="T0"/>
                <a:gd fmla="*/ 2724 h 2724" name="T1"/>
                <a:gd fmla="*/ 551 w 551" name="T2"/>
                <a:gd fmla="*/ 2500 h 2724" name="T3"/>
                <a:gd fmla="*/ 551 w 551" name="T4"/>
                <a:gd fmla="*/ 0 h 2724" name="T5"/>
                <a:gd fmla="*/ 0 w 551" name="T6"/>
                <a:gd fmla="*/ 168 h 2724" name="T7"/>
                <a:gd fmla="*/ 0 w 551" name="T8"/>
                <a:gd fmla="*/ 2724 h 2724" name="T9"/>
              </a:gdLst>
              <a:cxnLst>
                <a:cxn ang="0">
                  <a:pos x="T0" y="T1"/>
                </a:cxn>
                <a:cxn ang="0">
                  <a:pos x="T2" y="T3"/>
                </a:cxn>
                <a:cxn ang="0">
                  <a:pos x="T4" y="T5"/>
                </a:cxn>
                <a:cxn ang="0">
                  <a:pos x="T6" y="T7"/>
                </a:cxn>
                <a:cxn ang="0">
                  <a:pos x="T8" y="T9"/>
                </a:cxn>
              </a:cxnLst>
              <a:rect b="b" l="0" r="r" t="0"/>
              <a:pathLst>
                <a:path h="2724" w="551">
                  <a:moveTo>
                    <a:pt x="0" y="2724"/>
                  </a:moveTo>
                  <a:lnTo>
                    <a:pt x="551" y="2500"/>
                  </a:lnTo>
                  <a:lnTo>
                    <a:pt x="551" y="0"/>
                  </a:lnTo>
                  <a:lnTo>
                    <a:pt x="0" y="168"/>
                  </a:lnTo>
                  <a:lnTo>
                    <a:pt x="0" y="2724"/>
                  </a:lnTo>
                  <a:close/>
                </a:path>
              </a:pathLst>
            </a:custGeom>
            <a:solidFill>
              <a:srgbClr val="16A085">
                <a:lumMod val="60000"/>
                <a:lumOff val="40000"/>
              </a:srgbClr>
            </a:solidFill>
            <a:ln>
              <a:noFill/>
            </a:ln>
          </p:spPr>
          <p:txBody>
            <a:bodyPr anchor="t" anchorCtr="0" bIns="45720" compatLnSpc="1" lIns="91440" numCol="1" rIns="91440" tIns="45720" vert="horz" wrap="square">
              <a:prstTxWarp prst="textNoShape">
                <a:avLst/>
              </a:prstTxWarp>
            </a:bodyPr>
            <a:lstStyle/>
            <a:p>
              <a:pPr defTabSz="68580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mtClean="0" spc="0" strike="noStrike" sz="1400" u="none">
                <a:ln>
                  <a:noFill/>
                </a:ln>
                <a:solidFill>
                  <a:prstClr val="black"/>
                </a:solidFill>
                <a:effectLst/>
                <a:uLnTx/>
                <a:uFillTx/>
                <a:latin charset="0" panose="020b0503020202020204" pitchFamily="34" typeface="Agency FB"/>
                <a:ea typeface="微软雅黑"/>
              </a:endParaRPr>
            </a:p>
          </p:txBody>
        </p:sp>
      </p:grpSp>
      <p:grpSp>
        <p:nvGrpSpPr>
          <p:cNvPr id="27" name="Group 36"/>
          <p:cNvGrpSpPr/>
          <p:nvPr/>
        </p:nvGrpSpPr>
        <p:grpSpPr>
          <a:xfrm>
            <a:off x="3025404" y="2703800"/>
            <a:ext cx="919801" cy="1732028"/>
            <a:chOff x="6193906" y="3468827"/>
            <a:chExt cx="1226401" cy="2309370"/>
          </a:xfrm>
        </p:grpSpPr>
        <p:sp>
          <p:nvSpPr>
            <p:cNvPr id="28" name="Freeform 9"/>
            <p:cNvSpPr/>
            <p:nvPr/>
          </p:nvSpPr>
          <p:spPr bwMode="auto">
            <a:xfrm>
              <a:off x="6807663" y="3468827"/>
              <a:ext cx="612644" cy="2054749"/>
            </a:xfrm>
            <a:custGeom>
              <a:gdLst>
                <a:gd fmla="*/ 551 w 551" name="T0"/>
                <a:gd fmla="*/ 1848 h 1848" name="T1"/>
                <a:gd fmla="*/ 0 w 551" name="T2"/>
                <a:gd fmla="*/ 1627 h 1848" name="T3"/>
                <a:gd fmla="*/ 0 w 551" name="T4"/>
                <a:gd fmla="*/ 0 h 1848" name="T5"/>
                <a:gd fmla="*/ 551 w 551" name="T6"/>
                <a:gd fmla="*/ 164 h 1848" name="T7"/>
                <a:gd fmla="*/ 551 w 551" name="T8"/>
                <a:gd fmla="*/ 1848 h 1848" name="T9"/>
              </a:gdLst>
              <a:cxnLst>
                <a:cxn ang="0">
                  <a:pos x="T0" y="T1"/>
                </a:cxn>
                <a:cxn ang="0">
                  <a:pos x="T2" y="T3"/>
                </a:cxn>
                <a:cxn ang="0">
                  <a:pos x="T4" y="T5"/>
                </a:cxn>
                <a:cxn ang="0">
                  <a:pos x="T6" y="T7"/>
                </a:cxn>
                <a:cxn ang="0">
                  <a:pos x="T8" y="T9"/>
                </a:cxn>
              </a:cxnLst>
              <a:rect b="b" l="0" r="r" t="0"/>
              <a:pathLst>
                <a:path h="1848" w="551">
                  <a:moveTo>
                    <a:pt x="551" y="1848"/>
                  </a:moveTo>
                  <a:lnTo>
                    <a:pt x="0" y="1627"/>
                  </a:lnTo>
                  <a:lnTo>
                    <a:pt x="0" y="0"/>
                  </a:lnTo>
                  <a:lnTo>
                    <a:pt x="551" y="164"/>
                  </a:lnTo>
                  <a:lnTo>
                    <a:pt x="551" y="1848"/>
                  </a:lnTo>
                  <a:close/>
                </a:path>
              </a:pathLst>
            </a:custGeom>
            <a:solidFill>
              <a:srgbClr val="16A085"/>
            </a:solidFill>
            <a:ln>
              <a:noFill/>
            </a:ln>
          </p:spPr>
          <p:txBody>
            <a:bodyPr anchor="t" anchorCtr="0" bIns="45720" compatLnSpc="1" lIns="91440" numCol="1" rIns="91440" tIns="45720" vert="horz" wrap="square">
              <a:prstTxWarp prst="textNoShape">
                <a:avLst/>
              </a:prstTxWarp>
            </a:bodyPr>
            <a:lstStyle/>
            <a:p>
              <a:pPr defTabSz="68580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mtClean="0" spc="0" strike="noStrike" sz="1400" u="none">
                <a:ln>
                  <a:noFill/>
                </a:ln>
                <a:solidFill>
                  <a:prstClr val="black"/>
                </a:solidFill>
                <a:effectLst/>
                <a:uLnTx/>
                <a:uFillTx/>
                <a:latin charset="0" panose="020b0503020202020204" pitchFamily="34" typeface="Agency FB"/>
                <a:ea typeface="微软雅黑"/>
              </a:endParaRPr>
            </a:p>
          </p:txBody>
        </p:sp>
        <p:sp>
          <p:nvSpPr>
            <p:cNvPr id="29" name="Freeform 10"/>
            <p:cNvSpPr/>
            <p:nvPr/>
          </p:nvSpPr>
          <p:spPr bwMode="auto">
            <a:xfrm>
              <a:off x="6193906" y="3468827"/>
              <a:ext cx="613757" cy="2056974"/>
            </a:xfrm>
            <a:custGeom>
              <a:gdLst>
                <a:gd fmla="*/ 0 w 552" name="T0"/>
                <a:gd fmla="*/ 1850 h 1850" name="T1"/>
                <a:gd fmla="*/ 552 w 552" name="T2"/>
                <a:gd fmla="*/ 1629 h 1850" name="T3"/>
                <a:gd fmla="*/ 552 w 552" name="T4"/>
                <a:gd fmla="*/ 0 h 1850" name="T5"/>
                <a:gd fmla="*/ 0 w 552" name="T6"/>
                <a:gd fmla="*/ 164 h 1850" name="T7"/>
                <a:gd fmla="*/ 0 w 552" name="T8"/>
                <a:gd fmla="*/ 1850 h 1850" name="T9"/>
              </a:gdLst>
              <a:cxnLst>
                <a:cxn ang="0">
                  <a:pos x="T0" y="T1"/>
                </a:cxn>
                <a:cxn ang="0">
                  <a:pos x="T2" y="T3"/>
                </a:cxn>
                <a:cxn ang="0">
                  <a:pos x="T4" y="T5"/>
                </a:cxn>
                <a:cxn ang="0">
                  <a:pos x="T6" y="T7"/>
                </a:cxn>
                <a:cxn ang="0">
                  <a:pos x="T8" y="T9"/>
                </a:cxn>
              </a:cxnLst>
              <a:rect b="b" l="0" r="r" t="0"/>
              <a:pathLst>
                <a:path h="1849" w="552">
                  <a:moveTo>
                    <a:pt x="0" y="1850"/>
                  </a:moveTo>
                  <a:lnTo>
                    <a:pt x="552" y="1629"/>
                  </a:lnTo>
                  <a:lnTo>
                    <a:pt x="552" y="0"/>
                  </a:lnTo>
                  <a:lnTo>
                    <a:pt x="0" y="164"/>
                  </a:lnTo>
                  <a:lnTo>
                    <a:pt x="0" y="1850"/>
                  </a:lnTo>
                  <a:close/>
                </a:path>
              </a:pathLst>
            </a:custGeom>
            <a:solidFill>
              <a:srgbClr val="16A085">
                <a:lumMod val="75000"/>
              </a:srgbClr>
            </a:solidFill>
            <a:ln>
              <a:noFill/>
            </a:ln>
          </p:spPr>
          <p:txBody>
            <a:bodyPr anchor="t" anchorCtr="0" bIns="45720" compatLnSpc="1" lIns="91440" numCol="1" rIns="91440" tIns="45720" vert="horz" wrap="square">
              <a:prstTxWarp prst="textNoShape">
                <a:avLst/>
              </a:prstTxWarp>
            </a:bodyPr>
            <a:lstStyle/>
            <a:p>
              <a:pPr defTabSz="68580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mtClean="0" spc="0" strike="noStrike" sz="1400" u="none">
                <a:ln>
                  <a:noFill/>
                </a:ln>
                <a:solidFill>
                  <a:prstClr val="black"/>
                </a:solidFill>
                <a:effectLst/>
                <a:uLnTx/>
                <a:uFillTx/>
                <a:latin charset="0" panose="020b0503020202020204" pitchFamily="34" typeface="Agency FB"/>
                <a:ea typeface="微软雅黑"/>
              </a:endParaRPr>
            </a:p>
          </p:txBody>
        </p:sp>
        <p:sp>
          <p:nvSpPr>
            <p:cNvPr id="30" name="Freeform 11"/>
            <p:cNvSpPr/>
            <p:nvPr/>
          </p:nvSpPr>
          <p:spPr bwMode="auto">
            <a:xfrm>
              <a:off x="6193906" y="3656734"/>
              <a:ext cx="613757" cy="2121463"/>
            </a:xfrm>
            <a:custGeom>
              <a:gdLst>
                <a:gd fmla="*/ 552 w 552" name="T0"/>
                <a:gd fmla="*/ 1908 h 1908" name="T1"/>
                <a:gd fmla="*/ 0 w 552" name="T2"/>
                <a:gd fmla="*/ 1684 h 1908" name="T3"/>
                <a:gd fmla="*/ 0 w 552" name="T4"/>
                <a:gd fmla="*/ 0 h 1908" name="T5"/>
                <a:gd fmla="*/ 552 w 552" name="T6"/>
                <a:gd fmla="*/ 168 h 1908" name="T7"/>
                <a:gd fmla="*/ 552 w 552" name="T8"/>
                <a:gd fmla="*/ 1908 h 1908" name="T9"/>
              </a:gdLst>
              <a:cxnLst>
                <a:cxn ang="0">
                  <a:pos x="T0" y="T1"/>
                </a:cxn>
                <a:cxn ang="0">
                  <a:pos x="T2" y="T3"/>
                </a:cxn>
                <a:cxn ang="0">
                  <a:pos x="T4" y="T5"/>
                </a:cxn>
                <a:cxn ang="0">
                  <a:pos x="T6" y="T7"/>
                </a:cxn>
                <a:cxn ang="0">
                  <a:pos x="T8" y="T9"/>
                </a:cxn>
              </a:cxnLst>
              <a:rect b="b" l="0" r="r" t="0"/>
              <a:pathLst>
                <a:path h="1908" w="552">
                  <a:moveTo>
                    <a:pt x="552" y="1908"/>
                  </a:moveTo>
                  <a:lnTo>
                    <a:pt x="0" y="1684"/>
                  </a:lnTo>
                  <a:lnTo>
                    <a:pt x="0" y="0"/>
                  </a:lnTo>
                  <a:lnTo>
                    <a:pt x="552" y="168"/>
                  </a:lnTo>
                  <a:lnTo>
                    <a:pt x="552" y="1908"/>
                  </a:lnTo>
                  <a:close/>
                </a:path>
              </a:pathLst>
            </a:custGeom>
            <a:solidFill>
              <a:srgbClr val="16A085"/>
            </a:solidFill>
            <a:ln>
              <a:noFill/>
            </a:ln>
          </p:spPr>
          <p:txBody>
            <a:bodyPr anchor="t" anchorCtr="0" bIns="45720" compatLnSpc="1" lIns="91440" numCol="1" rIns="91440" tIns="45720" vert="horz" wrap="square">
              <a:prstTxWarp prst="textNoShape">
                <a:avLst/>
              </a:prstTxWarp>
            </a:bodyPr>
            <a:lstStyle/>
            <a:p>
              <a:pPr defTabSz="68580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mtClean="0" spc="0" strike="noStrike" sz="1400" u="none">
                <a:ln>
                  <a:noFill/>
                </a:ln>
                <a:solidFill>
                  <a:prstClr val="black"/>
                </a:solidFill>
                <a:effectLst/>
                <a:uLnTx/>
                <a:uFillTx/>
                <a:latin charset="0" panose="020b0503020202020204" pitchFamily="34" typeface="Agency FB"/>
                <a:ea typeface="微软雅黑"/>
              </a:endParaRPr>
            </a:p>
          </p:txBody>
        </p:sp>
        <p:sp>
          <p:nvSpPr>
            <p:cNvPr id="31" name="Freeform 12"/>
            <p:cNvSpPr/>
            <p:nvPr/>
          </p:nvSpPr>
          <p:spPr bwMode="auto">
            <a:xfrm>
              <a:off x="6807663" y="3656734"/>
              <a:ext cx="612644" cy="2121463"/>
            </a:xfrm>
            <a:custGeom>
              <a:gdLst>
                <a:gd fmla="*/ 0 w 551" name="T0"/>
                <a:gd fmla="*/ 1908 h 1908" name="T1"/>
                <a:gd fmla="*/ 551 w 551" name="T2"/>
                <a:gd fmla="*/ 1684 h 1908" name="T3"/>
                <a:gd fmla="*/ 551 w 551" name="T4"/>
                <a:gd fmla="*/ 0 h 1908" name="T5"/>
                <a:gd fmla="*/ 0 w 551" name="T6"/>
                <a:gd fmla="*/ 168 h 1908" name="T7"/>
                <a:gd fmla="*/ 0 w 551" name="T8"/>
                <a:gd fmla="*/ 1908 h 1908" name="T9"/>
              </a:gdLst>
              <a:cxnLst>
                <a:cxn ang="0">
                  <a:pos x="T0" y="T1"/>
                </a:cxn>
                <a:cxn ang="0">
                  <a:pos x="T2" y="T3"/>
                </a:cxn>
                <a:cxn ang="0">
                  <a:pos x="T4" y="T5"/>
                </a:cxn>
                <a:cxn ang="0">
                  <a:pos x="T6" y="T7"/>
                </a:cxn>
                <a:cxn ang="0">
                  <a:pos x="T8" y="T9"/>
                </a:cxn>
              </a:cxnLst>
              <a:rect b="b" l="0" r="r" t="0"/>
              <a:pathLst>
                <a:path h="1908" w="551">
                  <a:moveTo>
                    <a:pt x="0" y="1908"/>
                  </a:moveTo>
                  <a:lnTo>
                    <a:pt x="551" y="1684"/>
                  </a:lnTo>
                  <a:lnTo>
                    <a:pt x="551" y="0"/>
                  </a:lnTo>
                  <a:lnTo>
                    <a:pt x="0" y="168"/>
                  </a:lnTo>
                  <a:lnTo>
                    <a:pt x="0" y="1908"/>
                  </a:lnTo>
                  <a:close/>
                </a:path>
              </a:pathLst>
            </a:custGeom>
            <a:solidFill>
              <a:srgbClr val="16A085">
                <a:lumMod val="75000"/>
              </a:srgbClr>
            </a:solidFill>
            <a:ln>
              <a:noFill/>
            </a:ln>
          </p:spPr>
          <p:txBody>
            <a:bodyPr anchor="t" anchorCtr="0" bIns="45720" compatLnSpc="1" lIns="91440" numCol="1" rIns="91440" tIns="45720" vert="horz" wrap="square">
              <a:prstTxWarp prst="textNoShape">
                <a:avLst/>
              </a:prstTxWarp>
            </a:bodyPr>
            <a:lstStyle/>
            <a:p>
              <a:pPr defTabSz="68580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mtClean="0" spc="0" strike="noStrike" sz="1400" u="none">
                <a:ln>
                  <a:noFill/>
                </a:ln>
                <a:solidFill>
                  <a:prstClr val="black"/>
                </a:solidFill>
                <a:effectLst/>
                <a:uLnTx/>
                <a:uFillTx/>
                <a:latin charset="0" panose="020b0503020202020204" pitchFamily="34" typeface="Agency FB"/>
                <a:ea typeface="微软雅黑"/>
              </a:endParaRPr>
            </a:p>
          </p:txBody>
        </p:sp>
      </p:grpSp>
      <p:sp>
        <p:nvSpPr>
          <p:cNvPr id="32" name="Freeform 17"/>
          <p:cNvSpPr/>
          <p:nvPr/>
        </p:nvSpPr>
        <p:spPr bwMode="auto">
          <a:xfrm>
            <a:off x="4482464" y="2024459"/>
            <a:ext cx="457912" cy="2216249"/>
          </a:xfrm>
          <a:custGeom>
            <a:gdLst>
              <a:gd fmla="*/ 406 w 406" name="T0"/>
              <a:gd fmla="*/ 1965 h 1965" name="T1"/>
              <a:gd fmla="*/ 0 w 406" name="T2"/>
              <a:gd fmla="*/ 1802 h 1965" name="T3"/>
              <a:gd fmla="*/ 0 w 406" name="T4"/>
              <a:gd fmla="*/ 0 h 1965" name="T5"/>
              <a:gd fmla="*/ 406 w 406" name="T6"/>
              <a:gd fmla="*/ 121 h 1965" name="T7"/>
              <a:gd fmla="*/ 406 w 406" name="T8"/>
              <a:gd fmla="*/ 1965 h 1965" name="T9"/>
            </a:gdLst>
            <a:cxnLst>
              <a:cxn ang="0">
                <a:pos x="T0" y="T1"/>
              </a:cxn>
              <a:cxn ang="0">
                <a:pos x="T2" y="T3"/>
              </a:cxn>
              <a:cxn ang="0">
                <a:pos x="T4" y="T5"/>
              </a:cxn>
              <a:cxn ang="0">
                <a:pos x="T6" y="T7"/>
              </a:cxn>
              <a:cxn ang="0">
                <a:pos x="T8" y="T9"/>
              </a:cxn>
            </a:cxnLst>
            <a:rect b="b" l="0" r="r" t="0"/>
            <a:pathLst>
              <a:path h="1965" w="406">
                <a:moveTo>
                  <a:pt x="406" y="1965"/>
                </a:moveTo>
                <a:lnTo>
                  <a:pt x="0" y="1802"/>
                </a:lnTo>
                <a:lnTo>
                  <a:pt x="0" y="0"/>
                </a:lnTo>
                <a:lnTo>
                  <a:pt x="406" y="121"/>
                </a:lnTo>
                <a:lnTo>
                  <a:pt x="406" y="1965"/>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pPr defTabSz="685800"/>
            <a:endParaRPr lang="id-ID" sz="1400">
              <a:solidFill>
                <a:prstClr val="black"/>
              </a:solidFill>
              <a:latin charset="0" panose="020b0503020202020204" pitchFamily="34" typeface="Agency FB"/>
              <a:ea typeface="微软雅黑"/>
            </a:endParaRPr>
          </a:p>
        </p:txBody>
      </p:sp>
      <p:sp>
        <p:nvSpPr>
          <p:cNvPr id="33" name="Freeform 19"/>
          <p:cNvSpPr/>
          <p:nvPr/>
        </p:nvSpPr>
        <p:spPr bwMode="auto">
          <a:xfrm>
            <a:off x="4025679" y="2024459"/>
            <a:ext cx="456785" cy="2217377"/>
          </a:xfrm>
          <a:custGeom>
            <a:gdLst>
              <a:gd fmla="*/ 0 w 405" name="T0"/>
              <a:gd fmla="*/ 1966 h 1966" name="T1"/>
              <a:gd fmla="*/ 405 w 405" name="T2"/>
              <a:gd fmla="*/ 1804 h 1966" name="T3"/>
              <a:gd fmla="*/ 405 w 405" name="T4"/>
              <a:gd fmla="*/ 0 h 1966" name="T5"/>
              <a:gd fmla="*/ 0 w 405" name="T6"/>
              <a:gd fmla="*/ 121 h 1966" name="T7"/>
              <a:gd fmla="*/ 0 w 405" name="T8"/>
              <a:gd fmla="*/ 1966 h 1966" name="T9"/>
            </a:gdLst>
            <a:cxnLst>
              <a:cxn ang="0">
                <a:pos x="T0" y="T1"/>
              </a:cxn>
              <a:cxn ang="0">
                <a:pos x="T2" y="T3"/>
              </a:cxn>
              <a:cxn ang="0">
                <a:pos x="T4" y="T5"/>
              </a:cxn>
              <a:cxn ang="0">
                <a:pos x="T6" y="T7"/>
              </a:cxn>
              <a:cxn ang="0">
                <a:pos x="T8" y="T9"/>
              </a:cxn>
            </a:cxnLst>
            <a:rect b="b" l="0" r="r" t="0"/>
            <a:pathLst>
              <a:path h="1966" w="405">
                <a:moveTo>
                  <a:pt x="0" y="1966"/>
                </a:moveTo>
                <a:lnTo>
                  <a:pt x="405" y="1804"/>
                </a:lnTo>
                <a:lnTo>
                  <a:pt x="405" y="0"/>
                </a:lnTo>
                <a:lnTo>
                  <a:pt x="0" y="121"/>
                </a:lnTo>
                <a:lnTo>
                  <a:pt x="0" y="1966"/>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pPr defTabSz="685800"/>
            <a:endParaRPr lang="id-ID" sz="1400">
              <a:solidFill>
                <a:prstClr val="black"/>
              </a:solidFill>
              <a:latin charset="0" panose="020b0503020202020204" pitchFamily="34" typeface="Agency FB"/>
              <a:ea typeface="微软雅黑"/>
            </a:endParaRPr>
          </a:p>
        </p:txBody>
      </p:sp>
      <p:sp>
        <p:nvSpPr>
          <p:cNvPr id="34" name="Freeform 21"/>
          <p:cNvSpPr/>
          <p:nvPr/>
        </p:nvSpPr>
        <p:spPr bwMode="auto">
          <a:xfrm>
            <a:off x="4025679" y="2165441"/>
            <a:ext cx="456785" cy="2265875"/>
          </a:xfrm>
          <a:custGeom>
            <a:gdLst>
              <a:gd fmla="*/ 405 w 405" name="T0"/>
              <a:gd fmla="*/ 2009 h 2009" name="T1"/>
              <a:gd fmla="*/ 0 w 405" name="T2"/>
              <a:gd fmla="*/ 1844 h 2009" name="T3"/>
              <a:gd fmla="*/ 0 w 405" name="T4"/>
              <a:gd fmla="*/ 0 h 2009" name="T5"/>
              <a:gd fmla="*/ 405 w 405" name="T6"/>
              <a:gd fmla="*/ 124 h 2009" name="T7"/>
              <a:gd fmla="*/ 405 w 405" name="T8"/>
              <a:gd fmla="*/ 2009 h 2009" name="T9"/>
            </a:gdLst>
            <a:cxnLst>
              <a:cxn ang="0">
                <a:pos x="T0" y="T1"/>
              </a:cxn>
              <a:cxn ang="0">
                <a:pos x="T2" y="T3"/>
              </a:cxn>
              <a:cxn ang="0">
                <a:pos x="T4" y="T5"/>
              </a:cxn>
              <a:cxn ang="0">
                <a:pos x="T6" y="T7"/>
              </a:cxn>
              <a:cxn ang="0">
                <a:pos x="T8" y="T9"/>
              </a:cxn>
            </a:cxnLst>
            <a:rect b="b" l="0" r="r" t="0"/>
            <a:pathLst>
              <a:path h="2009" w="405">
                <a:moveTo>
                  <a:pt x="405" y="2009"/>
                </a:moveTo>
                <a:lnTo>
                  <a:pt x="0" y="1844"/>
                </a:lnTo>
                <a:lnTo>
                  <a:pt x="0" y="0"/>
                </a:lnTo>
                <a:lnTo>
                  <a:pt x="405" y="124"/>
                </a:lnTo>
                <a:lnTo>
                  <a:pt x="405" y="2009"/>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pPr defTabSz="685800"/>
            <a:endParaRPr lang="id-ID" sz="1400">
              <a:solidFill>
                <a:prstClr val="black"/>
              </a:solidFill>
              <a:latin charset="0" panose="020b0503020202020204" pitchFamily="34" typeface="Agency FB"/>
              <a:ea typeface="微软雅黑"/>
            </a:endParaRPr>
          </a:p>
        </p:txBody>
      </p:sp>
      <p:grpSp>
        <p:nvGrpSpPr>
          <p:cNvPr id="35" name="Group 44"/>
          <p:cNvGrpSpPr/>
          <p:nvPr/>
        </p:nvGrpSpPr>
        <p:grpSpPr>
          <a:xfrm>
            <a:off x="4025680" y="2024459"/>
            <a:ext cx="914696" cy="2406857"/>
            <a:chOff x="7527607" y="2563040"/>
            <a:chExt cx="1219595" cy="3209142"/>
          </a:xfrm>
        </p:grpSpPr>
        <p:sp>
          <p:nvSpPr>
            <p:cNvPr id="36" name="Freeform 16"/>
            <p:cNvSpPr/>
            <p:nvPr/>
          </p:nvSpPr>
          <p:spPr bwMode="auto">
            <a:xfrm>
              <a:off x="8136653" y="2563040"/>
              <a:ext cx="610549" cy="2954998"/>
            </a:xfrm>
            <a:custGeom>
              <a:gdLst>
                <a:gd fmla="*/ 406 w 406" name="T0"/>
                <a:gd fmla="*/ 1965 h 1965" name="T1"/>
                <a:gd fmla="*/ 0 w 406" name="T2"/>
                <a:gd fmla="*/ 1802 h 1965" name="T3"/>
                <a:gd fmla="*/ 0 w 406" name="T4"/>
                <a:gd fmla="*/ 0 h 1965" name="T5"/>
                <a:gd fmla="*/ 406 w 406" name="T6"/>
                <a:gd fmla="*/ 121 h 1965" name="T7"/>
                <a:gd fmla="*/ 406 w 406" name="T8"/>
                <a:gd fmla="*/ 1965 h 1965" name="T9"/>
              </a:gdLst>
              <a:cxnLst>
                <a:cxn ang="0">
                  <a:pos x="T0" y="T1"/>
                </a:cxn>
                <a:cxn ang="0">
                  <a:pos x="T2" y="T3"/>
                </a:cxn>
                <a:cxn ang="0">
                  <a:pos x="T4" y="T5"/>
                </a:cxn>
                <a:cxn ang="0">
                  <a:pos x="T6" y="T7"/>
                </a:cxn>
                <a:cxn ang="0">
                  <a:pos x="T8" y="T9"/>
                </a:cxn>
              </a:cxnLst>
              <a:rect b="b" l="0" r="r" t="0"/>
              <a:pathLst>
                <a:path h="1965" w="406">
                  <a:moveTo>
                    <a:pt x="406" y="1965"/>
                  </a:moveTo>
                  <a:lnTo>
                    <a:pt x="0" y="1802"/>
                  </a:lnTo>
                  <a:lnTo>
                    <a:pt x="0" y="0"/>
                  </a:lnTo>
                  <a:lnTo>
                    <a:pt x="406" y="121"/>
                  </a:lnTo>
                  <a:lnTo>
                    <a:pt x="406" y="1965"/>
                  </a:lnTo>
                  <a:close/>
                </a:path>
              </a:pathLst>
            </a:custGeom>
            <a:solidFill>
              <a:srgbClr val="C0392B"/>
            </a:solidFill>
            <a:ln>
              <a:noFill/>
            </a:ln>
          </p:spPr>
          <p:txBody>
            <a:bodyPr anchor="t" anchorCtr="0" bIns="45720" compatLnSpc="1" lIns="91440" numCol="1" rIns="91440" tIns="45720" vert="horz" wrap="square">
              <a:prstTxWarp prst="textNoShape">
                <a:avLst/>
              </a:prstTxWarp>
            </a:bodyPr>
            <a:lstStyle/>
            <a:p>
              <a:pPr defTabSz="68580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mtClean="0" spc="0" strike="noStrike" sz="1400" u="none">
                <a:ln>
                  <a:noFill/>
                </a:ln>
                <a:solidFill>
                  <a:prstClr val="black"/>
                </a:solidFill>
                <a:effectLst/>
                <a:uLnTx/>
                <a:uFillTx/>
                <a:latin charset="0" panose="020b0503020202020204" pitchFamily="34" typeface="Agency FB"/>
                <a:ea typeface="微软雅黑"/>
              </a:endParaRPr>
            </a:p>
          </p:txBody>
        </p:sp>
        <p:sp>
          <p:nvSpPr>
            <p:cNvPr id="37" name="Freeform 18"/>
            <p:cNvSpPr/>
            <p:nvPr/>
          </p:nvSpPr>
          <p:spPr bwMode="auto">
            <a:xfrm>
              <a:off x="7527607" y="2563040"/>
              <a:ext cx="609046" cy="2956502"/>
            </a:xfrm>
            <a:custGeom>
              <a:gdLst>
                <a:gd fmla="*/ 0 w 405" name="T0"/>
                <a:gd fmla="*/ 1966 h 1966" name="T1"/>
                <a:gd fmla="*/ 405 w 405" name="T2"/>
                <a:gd fmla="*/ 1804 h 1966" name="T3"/>
                <a:gd fmla="*/ 405 w 405" name="T4"/>
                <a:gd fmla="*/ 0 h 1966" name="T5"/>
                <a:gd fmla="*/ 0 w 405" name="T6"/>
                <a:gd fmla="*/ 121 h 1966" name="T7"/>
                <a:gd fmla="*/ 0 w 405" name="T8"/>
                <a:gd fmla="*/ 1966 h 1966" name="T9"/>
              </a:gdLst>
              <a:cxnLst>
                <a:cxn ang="0">
                  <a:pos x="T0" y="T1"/>
                </a:cxn>
                <a:cxn ang="0">
                  <a:pos x="T2" y="T3"/>
                </a:cxn>
                <a:cxn ang="0">
                  <a:pos x="T4" y="T5"/>
                </a:cxn>
                <a:cxn ang="0">
                  <a:pos x="T6" y="T7"/>
                </a:cxn>
                <a:cxn ang="0">
                  <a:pos x="T8" y="T9"/>
                </a:cxn>
              </a:cxnLst>
              <a:rect b="b" l="0" r="r" t="0"/>
              <a:pathLst>
                <a:path h="1966" w="405">
                  <a:moveTo>
                    <a:pt x="0" y="1966"/>
                  </a:moveTo>
                  <a:lnTo>
                    <a:pt x="405" y="1804"/>
                  </a:lnTo>
                  <a:lnTo>
                    <a:pt x="405" y="0"/>
                  </a:lnTo>
                  <a:lnTo>
                    <a:pt x="0" y="121"/>
                  </a:lnTo>
                  <a:lnTo>
                    <a:pt x="0" y="1966"/>
                  </a:lnTo>
                  <a:close/>
                </a:path>
              </a:pathLst>
            </a:custGeom>
            <a:solidFill>
              <a:srgbClr val="C0392B">
                <a:lumMod val="60000"/>
                <a:lumOff val="40000"/>
              </a:srgbClr>
            </a:solidFill>
            <a:ln>
              <a:noFill/>
            </a:ln>
          </p:spPr>
          <p:txBody>
            <a:bodyPr anchor="t" anchorCtr="0" bIns="45720" compatLnSpc="1" lIns="91440" numCol="1" rIns="91440" tIns="45720" vert="horz" wrap="square">
              <a:prstTxWarp prst="textNoShape">
                <a:avLst/>
              </a:prstTxWarp>
            </a:bodyPr>
            <a:lstStyle/>
            <a:p>
              <a:pPr defTabSz="68580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mtClean="0" spc="0" strike="noStrike" sz="1400" u="none">
                <a:ln>
                  <a:noFill/>
                </a:ln>
                <a:solidFill>
                  <a:prstClr val="black"/>
                </a:solidFill>
                <a:effectLst/>
                <a:uLnTx/>
                <a:uFillTx/>
                <a:latin charset="0" panose="020b0503020202020204" pitchFamily="34" typeface="Agency FB"/>
                <a:ea typeface="微软雅黑"/>
              </a:endParaRPr>
            </a:p>
          </p:txBody>
        </p:sp>
        <p:sp>
          <p:nvSpPr>
            <p:cNvPr id="38" name="Freeform 20"/>
            <p:cNvSpPr/>
            <p:nvPr/>
          </p:nvSpPr>
          <p:spPr bwMode="auto">
            <a:xfrm>
              <a:off x="7527607" y="2751016"/>
              <a:ext cx="609046" cy="3021166"/>
            </a:xfrm>
            <a:custGeom>
              <a:gdLst>
                <a:gd fmla="*/ 405 w 405" name="T0"/>
                <a:gd fmla="*/ 2009 h 2009" name="T1"/>
                <a:gd fmla="*/ 0 w 405" name="T2"/>
                <a:gd fmla="*/ 1844 h 2009" name="T3"/>
                <a:gd fmla="*/ 0 w 405" name="T4"/>
                <a:gd fmla="*/ 0 h 2009" name="T5"/>
                <a:gd fmla="*/ 405 w 405" name="T6"/>
                <a:gd fmla="*/ 124 h 2009" name="T7"/>
                <a:gd fmla="*/ 405 w 405" name="T8"/>
                <a:gd fmla="*/ 2009 h 2009" name="T9"/>
              </a:gdLst>
              <a:cxnLst>
                <a:cxn ang="0">
                  <a:pos x="T0" y="T1"/>
                </a:cxn>
                <a:cxn ang="0">
                  <a:pos x="T2" y="T3"/>
                </a:cxn>
                <a:cxn ang="0">
                  <a:pos x="T4" y="T5"/>
                </a:cxn>
                <a:cxn ang="0">
                  <a:pos x="T6" y="T7"/>
                </a:cxn>
                <a:cxn ang="0">
                  <a:pos x="T8" y="T9"/>
                </a:cxn>
              </a:cxnLst>
              <a:rect b="b" l="0" r="r" t="0"/>
              <a:pathLst>
                <a:path h="2009" w="405">
                  <a:moveTo>
                    <a:pt x="405" y="2009"/>
                  </a:moveTo>
                  <a:lnTo>
                    <a:pt x="0" y="1844"/>
                  </a:lnTo>
                  <a:lnTo>
                    <a:pt x="0" y="0"/>
                  </a:lnTo>
                  <a:lnTo>
                    <a:pt x="405" y="124"/>
                  </a:lnTo>
                  <a:lnTo>
                    <a:pt x="405" y="2009"/>
                  </a:lnTo>
                  <a:close/>
                </a:path>
              </a:pathLst>
            </a:custGeom>
            <a:solidFill>
              <a:srgbClr val="C0392B"/>
            </a:solidFill>
            <a:ln>
              <a:noFill/>
            </a:ln>
          </p:spPr>
          <p:txBody>
            <a:bodyPr anchor="t" anchorCtr="0" bIns="45720" compatLnSpc="1" lIns="91440" numCol="1" rIns="91440" tIns="45720" vert="horz" wrap="square">
              <a:prstTxWarp prst="textNoShape">
                <a:avLst/>
              </a:prstTxWarp>
            </a:bodyPr>
            <a:lstStyle/>
            <a:p>
              <a:pPr defTabSz="68580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mtClean="0" spc="0" strike="noStrike" sz="1400" u="none">
                <a:ln>
                  <a:noFill/>
                </a:ln>
                <a:solidFill>
                  <a:prstClr val="black"/>
                </a:solidFill>
                <a:effectLst/>
                <a:uLnTx/>
                <a:uFillTx/>
                <a:latin charset="0" panose="020b0503020202020204" pitchFamily="34" typeface="Agency FB"/>
                <a:ea typeface="微软雅黑"/>
              </a:endParaRPr>
            </a:p>
          </p:txBody>
        </p:sp>
        <p:sp>
          <p:nvSpPr>
            <p:cNvPr id="39" name="Freeform 22"/>
            <p:cNvSpPr/>
            <p:nvPr/>
          </p:nvSpPr>
          <p:spPr bwMode="auto">
            <a:xfrm>
              <a:off x="8136653" y="2751016"/>
              <a:ext cx="610549" cy="3021166"/>
            </a:xfrm>
            <a:custGeom>
              <a:gdLst>
                <a:gd fmla="*/ 0 w 406" name="T0"/>
                <a:gd fmla="*/ 2009 h 2009" name="T1"/>
                <a:gd fmla="*/ 406 w 406" name="T2"/>
                <a:gd fmla="*/ 1844 h 2009" name="T3"/>
                <a:gd fmla="*/ 406 w 406" name="T4"/>
                <a:gd fmla="*/ 0 h 2009" name="T5"/>
                <a:gd fmla="*/ 0 w 406" name="T6"/>
                <a:gd fmla="*/ 124 h 2009" name="T7"/>
                <a:gd fmla="*/ 0 w 406" name="T8"/>
                <a:gd fmla="*/ 2009 h 2009" name="T9"/>
              </a:gdLst>
              <a:cxnLst>
                <a:cxn ang="0">
                  <a:pos x="T0" y="T1"/>
                </a:cxn>
                <a:cxn ang="0">
                  <a:pos x="T2" y="T3"/>
                </a:cxn>
                <a:cxn ang="0">
                  <a:pos x="T4" y="T5"/>
                </a:cxn>
                <a:cxn ang="0">
                  <a:pos x="T6" y="T7"/>
                </a:cxn>
                <a:cxn ang="0">
                  <a:pos x="T8" y="T9"/>
                </a:cxn>
              </a:cxnLst>
              <a:rect b="b" l="0" r="r" t="0"/>
              <a:pathLst>
                <a:path h="2009" w="406">
                  <a:moveTo>
                    <a:pt x="0" y="2009"/>
                  </a:moveTo>
                  <a:lnTo>
                    <a:pt x="406" y="1844"/>
                  </a:lnTo>
                  <a:lnTo>
                    <a:pt x="406" y="0"/>
                  </a:lnTo>
                  <a:lnTo>
                    <a:pt x="0" y="124"/>
                  </a:lnTo>
                  <a:lnTo>
                    <a:pt x="0" y="2009"/>
                  </a:lnTo>
                  <a:close/>
                </a:path>
              </a:pathLst>
            </a:custGeom>
            <a:solidFill>
              <a:srgbClr val="C0392B">
                <a:lumMod val="60000"/>
                <a:lumOff val="40000"/>
              </a:srgbClr>
            </a:solidFill>
            <a:ln>
              <a:noFill/>
            </a:ln>
          </p:spPr>
          <p:txBody>
            <a:bodyPr anchor="t" anchorCtr="0" bIns="45720" compatLnSpc="1" lIns="91440" numCol="1" rIns="91440" tIns="45720" vert="horz" wrap="square">
              <a:prstTxWarp prst="textNoShape">
                <a:avLst/>
              </a:prstTxWarp>
            </a:bodyPr>
            <a:lstStyle/>
            <a:p>
              <a:pPr defTabSz="68580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mtClean="0" spc="0" strike="noStrike" sz="1400" u="none">
                <a:ln>
                  <a:noFill/>
                </a:ln>
                <a:solidFill>
                  <a:prstClr val="black"/>
                </a:solidFill>
                <a:effectLst/>
                <a:uLnTx/>
                <a:uFillTx/>
                <a:latin charset="0" panose="020b0503020202020204" pitchFamily="34" typeface="Agency FB"/>
                <a:ea typeface="微软雅黑"/>
              </a:endParaRPr>
            </a:p>
          </p:txBody>
        </p:sp>
      </p:grpSp>
      <p:sp>
        <p:nvSpPr>
          <p:cNvPr id="40" name="Freeform 23"/>
          <p:cNvSpPr/>
          <p:nvPr/>
        </p:nvSpPr>
        <p:spPr bwMode="auto">
          <a:xfrm>
            <a:off x="4482464" y="2165441"/>
            <a:ext cx="457912" cy="2265875"/>
          </a:xfrm>
          <a:custGeom>
            <a:gdLst>
              <a:gd fmla="*/ 0 w 406" name="T0"/>
              <a:gd fmla="*/ 2009 h 2009" name="T1"/>
              <a:gd fmla="*/ 406 w 406" name="T2"/>
              <a:gd fmla="*/ 1844 h 2009" name="T3"/>
              <a:gd fmla="*/ 406 w 406" name="T4"/>
              <a:gd fmla="*/ 0 h 2009" name="T5"/>
              <a:gd fmla="*/ 0 w 406" name="T6"/>
              <a:gd fmla="*/ 124 h 2009" name="T7"/>
              <a:gd fmla="*/ 0 w 406" name="T8"/>
              <a:gd fmla="*/ 2009 h 2009" name="T9"/>
            </a:gdLst>
            <a:cxnLst>
              <a:cxn ang="0">
                <a:pos x="T0" y="T1"/>
              </a:cxn>
              <a:cxn ang="0">
                <a:pos x="T2" y="T3"/>
              </a:cxn>
              <a:cxn ang="0">
                <a:pos x="T4" y="T5"/>
              </a:cxn>
              <a:cxn ang="0">
                <a:pos x="T6" y="T7"/>
              </a:cxn>
              <a:cxn ang="0">
                <a:pos x="T8" y="T9"/>
              </a:cxn>
            </a:cxnLst>
            <a:rect b="b" l="0" r="r" t="0"/>
            <a:pathLst>
              <a:path h="2009" w="406">
                <a:moveTo>
                  <a:pt x="0" y="2009"/>
                </a:moveTo>
                <a:lnTo>
                  <a:pt x="406" y="1844"/>
                </a:lnTo>
                <a:lnTo>
                  <a:pt x="406" y="0"/>
                </a:lnTo>
                <a:lnTo>
                  <a:pt x="0" y="124"/>
                </a:lnTo>
                <a:lnTo>
                  <a:pt x="0" y="2009"/>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pPr defTabSz="685800"/>
            <a:endParaRPr lang="id-ID" sz="1400">
              <a:solidFill>
                <a:prstClr val="black"/>
              </a:solidFill>
              <a:latin charset="0" panose="020b0503020202020204" pitchFamily="34" typeface="Agency FB"/>
              <a:ea typeface="微软雅黑"/>
            </a:endParaRPr>
          </a:p>
        </p:txBody>
      </p:sp>
      <p:sp>
        <p:nvSpPr>
          <p:cNvPr id="41" name="Freeform 25"/>
          <p:cNvSpPr/>
          <p:nvPr/>
        </p:nvSpPr>
        <p:spPr bwMode="auto">
          <a:xfrm>
            <a:off x="4482464" y="3540306"/>
            <a:ext cx="457912" cy="516561"/>
          </a:xfrm>
          <a:custGeom>
            <a:gdLst>
              <a:gd fmla="*/ 0 w 406" name="T0"/>
              <a:gd fmla="*/ 0 h 458" name="T1"/>
              <a:gd fmla="*/ 0 w 406" name="T2"/>
              <a:gd fmla="*/ 249 h 458" name="T3"/>
              <a:gd fmla="*/ 0 w 406" name="T4"/>
              <a:gd fmla="*/ 458 h 458" name="T5"/>
              <a:gd fmla="*/ 0 w 406" name="T6"/>
              <a:gd fmla="*/ 249 h 458" name="T7"/>
              <a:gd fmla="*/ 406 w 406" name="T8"/>
              <a:gd fmla="*/ 125 h 458" name="T9"/>
              <a:gd fmla="*/ 406 w 406" name="T10"/>
              <a:gd fmla="*/ 121 h 458" name="T11"/>
              <a:gd fmla="*/ 0 w 406" name="T12"/>
              <a:gd fmla="*/ 0 h 458" name="T13"/>
            </a:gdLst>
            <a:cxnLst>
              <a:cxn ang="0">
                <a:pos x="T0" y="T1"/>
              </a:cxn>
              <a:cxn ang="0">
                <a:pos x="T2" y="T3"/>
              </a:cxn>
              <a:cxn ang="0">
                <a:pos x="T4" y="T5"/>
              </a:cxn>
              <a:cxn ang="0">
                <a:pos x="T6" y="T7"/>
              </a:cxn>
              <a:cxn ang="0">
                <a:pos x="T8" y="T9"/>
              </a:cxn>
              <a:cxn ang="0">
                <a:pos x="T10" y="T11"/>
              </a:cxn>
              <a:cxn ang="0">
                <a:pos x="T12" y="T13"/>
              </a:cxn>
            </a:cxnLst>
            <a:rect b="b" l="0" r="r" t="0"/>
            <a:pathLst>
              <a:path h="458" w="406">
                <a:moveTo>
                  <a:pt x="0" y="0"/>
                </a:moveTo>
                <a:lnTo>
                  <a:pt x="0" y="249"/>
                </a:lnTo>
                <a:lnTo>
                  <a:pt x="0" y="458"/>
                </a:lnTo>
                <a:lnTo>
                  <a:pt x="0" y="249"/>
                </a:lnTo>
                <a:lnTo>
                  <a:pt x="406" y="125"/>
                </a:lnTo>
                <a:lnTo>
                  <a:pt x="406" y="121"/>
                </a:lnTo>
                <a:lnTo>
                  <a:pt x="0"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pPr defTabSz="685800"/>
            <a:endParaRPr lang="id-ID" sz="1400">
              <a:solidFill>
                <a:prstClr val="black"/>
              </a:solidFill>
              <a:latin charset="0" panose="020b0503020202020204" pitchFamily="34" typeface="Agency FB"/>
              <a:ea typeface="微软雅黑"/>
            </a:endParaRPr>
          </a:p>
        </p:txBody>
      </p:sp>
      <p:sp>
        <p:nvSpPr>
          <p:cNvPr id="42" name="Freeform 27"/>
          <p:cNvSpPr/>
          <p:nvPr/>
        </p:nvSpPr>
        <p:spPr bwMode="auto">
          <a:xfrm>
            <a:off x="4025679" y="3540306"/>
            <a:ext cx="456785" cy="701530"/>
          </a:xfrm>
          <a:custGeom>
            <a:gdLst>
              <a:gd fmla="*/ 405 w 405" name="T0"/>
              <a:gd fmla="*/ 0 h 622" name="T1"/>
              <a:gd fmla="*/ 0 w 405" name="T2"/>
              <a:gd fmla="*/ 121 h 622" name="T3"/>
              <a:gd fmla="*/ 0 w 405" name="T4"/>
              <a:gd fmla="*/ 622 h 622" name="T5"/>
              <a:gd fmla="*/ 0 w 405" name="T6"/>
              <a:gd fmla="*/ 125 h 622" name="T7"/>
              <a:gd fmla="*/ 405 w 405" name="T8"/>
              <a:gd fmla="*/ 249 h 622" name="T9"/>
              <a:gd fmla="*/ 405 w 405" name="T10"/>
              <a:gd fmla="*/ 0 h 622" name="T11"/>
            </a:gdLst>
            <a:cxnLst>
              <a:cxn ang="0">
                <a:pos x="T0" y="T1"/>
              </a:cxn>
              <a:cxn ang="0">
                <a:pos x="T2" y="T3"/>
              </a:cxn>
              <a:cxn ang="0">
                <a:pos x="T4" y="T5"/>
              </a:cxn>
              <a:cxn ang="0">
                <a:pos x="T6" y="T7"/>
              </a:cxn>
              <a:cxn ang="0">
                <a:pos x="T8" y="T9"/>
              </a:cxn>
              <a:cxn ang="0">
                <a:pos x="T10" y="T11"/>
              </a:cxn>
            </a:cxnLst>
            <a:rect b="b" l="0" r="r" t="0"/>
            <a:pathLst>
              <a:path h="622" w="405">
                <a:moveTo>
                  <a:pt x="405" y="0"/>
                </a:moveTo>
                <a:lnTo>
                  <a:pt x="0" y="121"/>
                </a:lnTo>
                <a:lnTo>
                  <a:pt x="0" y="622"/>
                </a:lnTo>
                <a:lnTo>
                  <a:pt x="0" y="125"/>
                </a:lnTo>
                <a:lnTo>
                  <a:pt x="405" y="249"/>
                </a:lnTo>
                <a:lnTo>
                  <a:pt x="405"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pPr defTabSz="685800"/>
            <a:endParaRPr lang="id-ID" sz="1400">
              <a:solidFill>
                <a:prstClr val="black"/>
              </a:solidFill>
              <a:latin charset="0" panose="020b0503020202020204" pitchFamily="34" typeface="Agency FB"/>
              <a:ea typeface="微软雅黑"/>
            </a:endParaRPr>
          </a:p>
        </p:txBody>
      </p:sp>
      <p:sp>
        <p:nvSpPr>
          <p:cNvPr id="43" name="Freeform 29"/>
          <p:cNvSpPr/>
          <p:nvPr/>
        </p:nvSpPr>
        <p:spPr bwMode="auto">
          <a:xfrm>
            <a:off x="4025679" y="3681288"/>
            <a:ext cx="456785" cy="750029"/>
          </a:xfrm>
          <a:custGeom>
            <a:gdLst>
              <a:gd fmla="*/ 0 w 405" name="T0"/>
              <a:gd fmla="*/ 0 h 665" name="T1"/>
              <a:gd fmla="*/ 0 w 405" name="T2"/>
              <a:gd fmla="*/ 497 h 665" name="T3"/>
              <a:gd fmla="*/ 0 w 405" name="T4"/>
              <a:gd fmla="*/ 500 h 665" name="T5"/>
              <a:gd fmla="*/ 405 w 405" name="T6"/>
              <a:gd fmla="*/ 665 h 665" name="T7"/>
              <a:gd fmla="*/ 405 w 405" name="T8"/>
              <a:gd fmla="*/ 124 h 665" name="T9"/>
              <a:gd fmla="*/ 0 w 405" name="T10"/>
              <a:gd fmla="*/ 0 h 665" name="T11"/>
            </a:gdLst>
            <a:cxnLst>
              <a:cxn ang="0">
                <a:pos x="T0" y="T1"/>
              </a:cxn>
              <a:cxn ang="0">
                <a:pos x="T2" y="T3"/>
              </a:cxn>
              <a:cxn ang="0">
                <a:pos x="T4" y="T5"/>
              </a:cxn>
              <a:cxn ang="0">
                <a:pos x="T6" y="T7"/>
              </a:cxn>
              <a:cxn ang="0">
                <a:pos x="T8" y="T9"/>
              </a:cxn>
              <a:cxn ang="0">
                <a:pos x="T10" y="T11"/>
              </a:cxn>
            </a:cxnLst>
            <a:rect b="b" l="0" r="r" t="0"/>
            <a:pathLst>
              <a:path h="665" w="405">
                <a:moveTo>
                  <a:pt x="0" y="0"/>
                </a:moveTo>
                <a:lnTo>
                  <a:pt x="0" y="497"/>
                </a:lnTo>
                <a:lnTo>
                  <a:pt x="0" y="500"/>
                </a:lnTo>
                <a:lnTo>
                  <a:pt x="405" y="665"/>
                </a:lnTo>
                <a:lnTo>
                  <a:pt x="405" y="124"/>
                </a:lnTo>
                <a:lnTo>
                  <a:pt x="0"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pPr defTabSz="685800"/>
            <a:endParaRPr lang="id-ID" sz="1400">
              <a:solidFill>
                <a:prstClr val="black"/>
              </a:solidFill>
              <a:latin charset="0" panose="020b0503020202020204" pitchFamily="34" typeface="Agency FB"/>
              <a:ea typeface="微软雅黑"/>
            </a:endParaRPr>
          </a:p>
        </p:txBody>
      </p:sp>
      <p:sp>
        <p:nvSpPr>
          <p:cNvPr id="44" name="Freeform 30"/>
          <p:cNvSpPr/>
          <p:nvPr/>
        </p:nvSpPr>
        <p:spPr bwMode="auto">
          <a:xfrm flipH="1">
            <a:off x="4482464" y="3821143"/>
            <a:ext cx="0" cy="610174"/>
          </a:xfrm>
          <a:custGeom>
            <a:gdLst>
              <a:gd fmla="*/ 0 h 541" name="T0"/>
              <a:gd fmla="*/ 541 h 541" name="T1"/>
              <a:gd fmla="*/ 209 h 541" name="T2"/>
              <a:gd fmla="*/ 0 h 541" name="T3"/>
            </a:gdLst>
            <a:cxnLst>
              <a:cxn ang="0">
                <a:pos x="0" y="T0"/>
              </a:cxn>
              <a:cxn ang="0">
                <a:pos x="0" y="T1"/>
              </a:cxn>
              <a:cxn ang="0">
                <a:pos x="0" y="T2"/>
              </a:cxn>
              <a:cxn ang="0">
                <a:pos x="0" y="T3"/>
              </a:cxn>
            </a:cxnLst>
            <a:rect b="b" l="0" r="r" t="0"/>
            <a:pathLst>
              <a:path h="541">
                <a:moveTo>
                  <a:pt x="0" y="0"/>
                </a:moveTo>
                <a:lnTo>
                  <a:pt x="0" y="541"/>
                </a:lnTo>
                <a:lnTo>
                  <a:pt x="0" y="209"/>
                </a:lnTo>
                <a:lnTo>
                  <a:pt x="0" y="0"/>
                </a:lnTo>
                <a:close/>
              </a:path>
            </a:pathLst>
          </a:custGeom>
          <a:solidFill>
            <a:srgbClr val="329990"/>
          </a:solid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pPr defTabSz="685800"/>
            <a:endParaRPr lang="id-ID" sz="1400">
              <a:solidFill>
                <a:prstClr val="black"/>
              </a:solidFill>
              <a:latin charset="0" panose="020b0503020202020204" pitchFamily="34" typeface="Agency FB"/>
              <a:ea typeface="微软雅黑"/>
            </a:endParaRPr>
          </a:p>
        </p:txBody>
      </p:sp>
      <p:sp>
        <p:nvSpPr>
          <p:cNvPr id="45" name="Freeform 31"/>
          <p:cNvSpPr/>
          <p:nvPr/>
        </p:nvSpPr>
        <p:spPr bwMode="auto">
          <a:xfrm flipH="1">
            <a:off x="4482464" y="3821143"/>
            <a:ext cx="0" cy="610174"/>
          </a:xfrm>
          <a:custGeom>
            <a:gdLst>
              <a:gd fmla="*/ 0 h 541" name="T0"/>
              <a:gd fmla="*/ 541 h 541" name="T1"/>
              <a:gd fmla="*/ 209 h 541" name="T2"/>
              <a:gd fmla="*/ 0 h 541" name="T3"/>
            </a:gdLst>
            <a:cxnLst>
              <a:cxn ang="0">
                <a:pos x="0" y="T0"/>
              </a:cxn>
              <a:cxn ang="0">
                <a:pos x="0" y="T1"/>
              </a:cxn>
              <a:cxn ang="0">
                <a:pos x="0" y="T2"/>
              </a:cxn>
              <a:cxn ang="0">
                <a:pos x="0" y="T3"/>
              </a:cxn>
            </a:cxnLst>
            <a:rect b="b" l="0" r="r" t="0"/>
            <a:pathLst>
              <a:path h="541">
                <a:moveTo>
                  <a:pt x="0" y="0"/>
                </a:moveTo>
                <a:lnTo>
                  <a:pt x="0" y="541"/>
                </a:lnTo>
                <a:lnTo>
                  <a:pt x="0" y="209"/>
                </a:lnTo>
                <a:lnTo>
                  <a:pt x="0"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pPr defTabSz="685800"/>
            <a:endParaRPr lang="id-ID" sz="1400">
              <a:solidFill>
                <a:prstClr val="black"/>
              </a:solidFill>
              <a:latin charset="0" panose="020b0503020202020204" pitchFamily="34" typeface="Agency FB"/>
              <a:ea typeface="微软雅黑"/>
            </a:endParaRPr>
          </a:p>
        </p:txBody>
      </p:sp>
      <p:grpSp>
        <p:nvGrpSpPr>
          <p:cNvPr id="46" name="Group 55"/>
          <p:cNvGrpSpPr/>
          <p:nvPr/>
        </p:nvGrpSpPr>
        <p:grpSpPr>
          <a:xfrm>
            <a:off x="4025680" y="3521132"/>
            <a:ext cx="914696" cy="891011"/>
            <a:chOff x="7527607" y="4584168"/>
            <a:chExt cx="1219595" cy="1188015"/>
          </a:xfrm>
        </p:grpSpPr>
        <p:sp>
          <p:nvSpPr>
            <p:cNvPr id="47" name="Freeform 24"/>
            <p:cNvSpPr/>
            <p:nvPr/>
          </p:nvSpPr>
          <p:spPr bwMode="auto">
            <a:xfrm>
              <a:off x="8136653" y="4584168"/>
              <a:ext cx="610549" cy="688748"/>
            </a:xfrm>
            <a:custGeom>
              <a:gdLst>
                <a:gd fmla="*/ 0 w 406" name="T0"/>
                <a:gd fmla="*/ 0 h 458" name="T1"/>
                <a:gd fmla="*/ 0 w 406" name="T2"/>
                <a:gd fmla="*/ 249 h 458" name="T3"/>
                <a:gd fmla="*/ 0 w 406" name="T4"/>
                <a:gd fmla="*/ 458 h 458" name="T5"/>
                <a:gd fmla="*/ 0 w 406" name="T6"/>
                <a:gd fmla="*/ 249 h 458" name="T7"/>
                <a:gd fmla="*/ 406 w 406" name="T8"/>
                <a:gd fmla="*/ 125 h 458" name="T9"/>
                <a:gd fmla="*/ 406 w 406" name="T10"/>
                <a:gd fmla="*/ 121 h 458" name="T11"/>
                <a:gd fmla="*/ 0 w 406" name="T12"/>
                <a:gd fmla="*/ 0 h 458" name="T13"/>
              </a:gdLst>
              <a:cxnLst>
                <a:cxn ang="0">
                  <a:pos x="T0" y="T1"/>
                </a:cxn>
                <a:cxn ang="0">
                  <a:pos x="T2" y="T3"/>
                </a:cxn>
                <a:cxn ang="0">
                  <a:pos x="T4" y="T5"/>
                </a:cxn>
                <a:cxn ang="0">
                  <a:pos x="T6" y="T7"/>
                </a:cxn>
                <a:cxn ang="0">
                  <a:pos x="T8" y="T9"/>
                </a:cxn>
                <a:cxn ang="0">
                  <a:pos x="T10" y="T11"/>
                </a:cxn>
                <a:cxn ang="0">
                  <a:pos x="T12" y="T13"/>
                </a:cxn>
              </a:cxnLst>
              <a:rect b="b" l="0" r="r" t="0"/>
              <a:pathLst>
                <a:path h="458" w="406">
                  <a:moveTo>
                    <a:pt x="0" y="0"/>
                  </a:moveTo>
                  <a:lnTo>
                    <a:pt x="0" y="249"/>
                  </a:lnTo>
                  <a:lnTo>
                    <a:pt x="0" y="458"/>
                  </a:lnTo>
                  <a:lnTo>
                    <a:pt x="0" y="249"/>
                  </a:lnTo>
                  <a:lnTo>
                    <a:pt x="406" y="125"/>
                  </a:lnTo>
                  <a:lnTo>
                    <a:pt x="406" y="121"/>
                  </a:lnTo>
                  <a:lnTo>
                    <a:pt x="0" y="0"/>
                  </a:lnTo>
                  <a:close/>
                </a:path>
              </a:pathLst>
            </a:custGeom>
            <a:solidFill>
              <a:srgbClr val="C0392B"/>
            </a:solidFill>
            <a:ln>
              <a:noFill/>
            </a:ln>
          </p:spPr>
          <p:txBody>
            <a:bodyPr anchor="t" anchorCtr="0" bIns="45720" compatLnSpc="1" lIns="91440" numCol="1" rIns="91440" tIns="45720" vert="horz" wrap="square">
              <a:prstTxWarp prst="textNoShape">
                <a:avLst/>
              </a:prstTxWarp>
            </a:bodyPr>
            <a:lstStyle/>
            <a:p>
              <a:pPr defTabSz="68580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mtClean="0" spc="0" strike="noStrike" sz="1400" u="none">
                <a:ln>
                  <a:noFill/>
                </a:ln>
                <a:solidFill>
                  <a:prstClr val="black"/>
                </a:solidFill>
                <a:effectLst/>
                <a:uLnTx/>
                <a:uFillTx/>
                <a:latin charset="0" panose="020b0503020202020204" pitchFamily="34" typeface="Agency FB"/>
                <a:ea typeface="微软雅黑"/>
              </a:endParaRPr>
            </a:p>
          </p:txBody>
        </p:sp>
        <p:sp>
          <p:nvSpPr>
            <p:cNvPr id="48" name="Freeform 26"/>
            <p:cNvSpPr/>
            <p:nvPr/>
          </p:nvSpPr>
          <p:spPr bwMode="auto">
            <a:xfrm>
              <a:off x="7527607" y="4584168"/>
              <a:ext cx="609046" cy="935373"/>
            </a:xfrm>
            <a:custGeom>
              <a:gdLst>
                <a:gd fmla="*/ 405 w 405" name="T0"/>
                <a:gd fmla="*/ 0 h 622" name="T1"/>
                <a:gd fmla="*/ 0 w 405" name="T2"/>
                <a:gd fmla="*/ 121 h 622" name="T3"/>
                <a:gd fmla="*/ 0 w 405" name="T4"/>
                <a:gd fmla="*/ 622 h 622" name="T5"/>
                <a:gd fmla="*/ 0 w 405" name="T6"/>
                <a:gd fmla="*/ 125 h 622" name="T7"/>
                <a:gd fmla="*/ 405 w 405" name="T8"/>
                <a:gd fmla="*/ 249 h 622" name="T9"/>
                <a:gd fmla="*/ 405 w 405" name="T10"/>
                <a:gd fmla="*/ 0 h 622" name="T11"/>
              </a:gdLst>
              <a:cxnLst>
                <a:cxn ang="0">
                  <a:pos x="T0" y="T1"/>
                </a:cxn>
                <a:cxn ang="0">
                  <a:pos x="T2" y="T3"/>
                </a:cxn>
                <a:cxn ang="0">
                  <a:pos x="T4" y="T5"/>
                </a:cxn>
                <a:cxn ang="0">
                  <a:pos x="T6" y="T7"/>
                </a:cxn>
                <a:cxn ang="0">
                  <a:pos x="T8" y="T9"/>
                </a:cxn>
                <a:cxn ang="0">
                  <a:pos x="T10" y="T11"/>
                </a:cxn>
              </a:cxnLst>
              <a:rect b="b" l="0" r="r" t="0"/>
              <a:pathLst>
                <a:path h="622" w="405">
                  <a:moveTo>
                    <a:pt x="405" y="0"/>
                  </a:moveTo>
                  <a:lnTo>
                    <a:pt x="0" y="121"/>
                  </a:lnTo>
                  <a:lnTo>
                    <a:pt x="0" y="622"/>
                  </a:lnTo>
                  <a:lnTo>
                    <a:pt x="0" y="125"/>
                  </a:lnTo>
                  <a:lnTo>
                    <a:pt x="405" y="249"/>
                  </a:lnTo>
                  <a:lnTo>
                    <a:pt x="405" y="0"/>
                  </a:lnTo>
                  <a:close/>
                </a:path>
              </a:pathLst>
            </a:custGeom>
            <a:solidFill>
              <a:srgbClr val="C0392B">
                <a:lumMod val="75000"/>
              </a:srgbClr>
            </a:solidFill>
            <a:ln>
              <a:noFill/>
            </a:ln>
          </p:spPr>
          <p:txBody>
            <a:bodyPr anchor="t" anchorCtr="0" bIns="45720" compatLnSpc="1" lIns="91440" numCol="1" rIns="91440" tIns="45720" vert="horz" wrap="square">
              <a:prstTxWarp prst="textNoShape">
                <a:avLst/>
              </a:prstTxWarp>
            </a:bodyPr>
            <a:lstStyle/>
            <a:p>
              <a:pPr defTabSz="68580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mtClean="0" spc="0" strike="noStrike" sz="1400" u="none">
                <a:ln>
                  <a:noFill/>
                </a:ln>
                <a:solidFill>
                  <a:prstClr val="black"/>
                </a:solidFill>
                <a:effectLst/>
                <a:uLnTx/>
                <a:uFillTx/>
                <a:latin charset="0" panose="020b0503020202020204" pitchFamily="34" typeface="Agency FB"/>
                <a:ea typeface="微软雅黑"/>
              </a:endParaRPr>
            </a:p>
          </p:txBody>
        </p:sp>
        <p:sp>
          <p:nvSpPr>
            <p:cNvPr id="49" name="Freeform 28"/>
            <p:cNvSpPr/>
            <p:nvPr/>
          </p:nvSpPr>
          <p:spPr bwMode="auto">
            <a:xfrm>
              <a:off x="7527607" y="4772145"/>
              <a:ext cx="609046" cy="1000038"/>
            </a:xfrm>
            <a:custGeom>
              <a:gdLst>
                <a:gd fmla="*/ 0 w 405" name="T0"/>
                <a:gd fmla="*/ 0 h 665" name="T1"/>
                <a:gd fmla="*/ 0 w 405" name="T2"/>
                <a:gd fmla="*/ 497 h 665" name="T3"/>
                <a:gd fmla="*/ 0 w 405" name="T4"/>
                <a:gd fmla="*/ 500 h 665" name="T5"/>
                <a:gd fmla="*/ 405 w 405" name="T6"/>
                <a:gd fmla="*/ 665 h 665" name="T7"/>
                <a:gd fmla="*/ 405 w 405" name="T8"/>
                <a:gd fmla="*/ 124 h 665" name="T9"/>
                <a:gd fmla="*/ 0 w 405" name="T10"/>
                <a:gd fmla="*/ 0 h 665" name="T11"/>
              </a:gdLst>
              <a:cxnLst>
                <a:cxn ang="0">
                  <a:pos x="T0" y="T1"/>
                </a:cxn>
                <a:cxn ang="0">
                  <a:pos x="T2" y="T3"/>
                </a:cxn>
                <a:cxn ang="0">
                  <a:pos x="T4" y="T5"/>
                </a:cxn>
                <a:cxn ang="0">
                  <a:pos x="T6" y="T7"/>
                </a:cxn>
                <a:cxn ang="0">
                  <a:pos x="T8" y="T9"/>
                </a:cxn>
                <a:cxn ang="0">
                  <a:pos x="T10" y="T11"/>
                </a:cxn>
              </a:cxnLst>
              <a:rect b="b" l="0" r="r" t="0"/>
              <a:pathLst>
                <a:path h="665" w="405">
                  <a:moveTo>
                    <a:pt x="0" y="0"/>
                  </a:moveTo>
                  <a:lnTo>
                    <a:pt x="0" y="497"/>
                  </a:lnTo>
                  <a:lnTo>
                    <a:pt x="0" y="500"/>
                  </a:lnTo>
                  <a:lnTo>
                    <a:pt x="405" y="665"/>
                  </a:lnTo>
                  <a:lnTo>
                    <a:pt x="405" y="124"/>
                  </a:lnTo>
                  <a:lnTo>
                    <a:pt x="0" y="0"/>
                  </a:lnTo>
                  <a:close/>
                </a:path>
              </a:pathLst>
            </a:custGeom>
            <a:solidFill>
              <a:srgbClr val="C0392B"/>
            </a:solidFill>
            <a:ln>
              <a:noFill/>
            </a:ln>
          </p:spPr>
          <p:txBody>
            <a:bodyPr anchor="t" anchorCtr="0" bIns="45720" compatLnSpc="1" lIns="91440" numCol="1" rIns="91440" tIns="45720" vert="horz" wrap="square">
              <a:prstTxWarp prst="textNoShape">
                <a:avLst/>
              </a:prstTxWarp>
            </a:bodyPr>
            <a:lstStyle/>
            <a:p>
              <a:pPr defTabSz="68580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mtClean="0" spc="0" strike="noStrike" sz="1400" u="none">
                <a:ln>
                  <a:noFill/>
                </a:ln>
                <a:solidFill>
                  <a:prstClr val="black"/>
                </a:solidFill>
                <a:effectLst/>
                <a:uLnTx/>
                <a:uFillTx/>
                <a:latin charset="0" panose="020b0503020202020204" pitchFamily="34" typeface="Agency FB"/>
                <a:ea typeface="微软雅黑"/>
              </a:endParaRPr>
            </a:p>
          </p:txBody>
        </p:sp>
        <p:sp>
          <p:nvSpPr>
            <p:cNvPr id="50" name="Freeform 32"/>
            <p:cNvSpPr/>
            <p:nvPr/>
          </p:nvSpPr>
          <p:spPr bwMode="auto">
            <a:xfrm>
              <a:off x="8136653" y="4772145"/>
              <a:ext cx="610549" cy="1000038"/>
            </a:xfrm>
            <a:custGeom>
              <a:gdLst>
                <a:gd fmla="*/ 406 w 406" name="T0"/>
                <a:gd fmla="*/ 0 h 665" name="T1"/>
                <a:gd fmla="*/ 0 w 406" name="T2"/>
                <a:gd fmla="*/ 124 h 665" name="T3"/>
                <a:gd fmla="*/ 0 w 406" name="T4"/>
                <a:gd fmla="*/ 333 h 665" name="T5"/>
                <a:gd fmla="*/ 0 w 406" name="T6"/>
                <a:gd fmla="*/ 665 h 665" name="T7"/>
                <a:gd fmla="*/ 406 w 406" name="T8"/>
                <a:gd fmla="*/ 500 h 665" name="T9"/>
                <a:gd fmla="*/ 406 w 406" name="T10"/>
                <a:gd fmla="*/ 0 h 665" name="T11"/>
              </a:gdLst>
              <a:cxnLst>
                <a:cxn ang="0">
                  <a:pos x="T0" y="T1"/>
                </a:cxn>
                <a:cxn ang="0">
                  <a:pos x="T2" y="T3"/>
                </a:cxn>
                <a:cxn ang="0">
                  <a:pos x="T4" y="T5"/>
                </a:cxn>
                <a:cxn ang="0">
                  <a:pos x="T6" y="T7"/>
                </a:cxn>
                <a:cxn ang="0">
                  <a:pos x="T8" y="T9"/>
                </a:cxn>
                <a:cxn ang="0">
                  <a:pos x="T10" y="T11"/>
                </a:cxn>
              </a:cxnLst>
              <a:rect b="b" l="0" r="r" t="0"/>
              <a:pathLst>
                <a:path h="665" w="406">
                  <a:moveTo>
                    <a:pt x="406" y="0"/>
                  </a:moveTo>
                  <a:lnTo>
                    <a:pt x="0" y="124"/>
                  </a:lnTo>
                  <a:lnTo>
                    <a:pt x="0" y="333"/>
                  </a:lnTo>
                  <a:lnTo>
                    <a:pt x="0" y="665"/>
                  </a:lnTo>
                  <a:lnTo>
                    <a:pt x="406" y="500"/>
                  </a:lnTo>
                  <a:lnTo>
                    <a:pt x="406" y="0"/>
                  </a:lnTo>
                  <a:close/>
                </a:path>
              </a:pathLst>
            </a:custGeom>
            <a:solidFill>
              <a:srgbClr val="C0392B">
                <a:lumMod val="75000"/>
              </a:srgbClr>
            </a:solidFill>
            <a:ln>
              <a:noFill/>
            </a:ln>
          </p:spPr>
          <p:txBody>
            <a:bodyPr anchor="t" anchorCtr="0" bIns="45720" compatLnSpc="1" lIns="91440" numCol="1" rIns="91440" tIns="45720" vert="horz" wrap="square">
              <a:prstTxWarp prst="textNoShape">
                <a:avLst/>
              </a:prstTxWarp>
            </a:bodyPr>
            <a:lstStyle/>
            <a:p>
              <a:pPr defTabSz="68580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mtClean="0" spc="0" strike="noStrike" sz="1400" u="none">
                <a:ln>
                  <a:noFill/>
                </a:ln>
                <a:solidFill>
                  <a:prstClr val="black"/>
                </a:solidFill>
                <a:effectLst/>
                <a:uLnTx/>
                <a:uFillTx/>
                <a:latin charset="0" panose="020b0503020202020204" pitchFamily="34" typeface="Agency FB"/>
                <a:ea typeface="微软雅黑"/>
              </a:endParaRPr>
            </a:p>
          </p:txBody>
        </p:sp>
      </p:grpSp>
      <p:sp>
        <p:nvSpPr>
          <p:cNvPr id="51" name="Freeform 33"/>
          <p:cNvSpPr/>
          <p:nvPr/>
        </p:nvSpPr>
        <p:spPr bwMode="auto">
          <a:xfrm>
            <a:off x="4482464" y="3681288"/>
            <a:ext cx="457912" cy="750029"/>
          </a:xfrm>
          <a:custGeom>
            <a:gdLst>
              <a:gd fmla="*/ 406 w 406" name="T0"/>
              <a:gd fmla="*/ 0 h 665" name="T1"/>
              <a:gd fmla="*/ 0 w 406" name="T2"/>
              <a:gd fmla="*/ 124 h 665" name="T3"/>
              <a:gd fmla="*/ 0 w 406" name="T4"/>
              <a:gd fmla="*/ 333 h 665" name="T5"/>
              <a:gd fmla="*/ 0 w 406" name="T6"/>
              <a:gd fmla="*/ 665 h 665" name="T7"/>
              <a:gd fmla="*/ 406 w 406" name="T8"/>
              <a:gd fmla="*/ 500 h 665" name="T9"/>
              <a:gd fmla="*/ 406 w 406" name="T10"/>
              <a:gd fmla="*/ 0 h 665" name="T11"/>
            </a:gdLst>
            <a:cxnLst>
              <a:cxn ang="0">
                <a:pos x="T0" y="T1"/>
              </a:cxn>
              <a:cxn ang="0">
                <a:pos x="T2" y="T3"/>
              </a:cxn>
              <a:cxn ang="0">
                <a:pos x="T4" y="T5"/>
              </a:cxn>
              <a:cxn ang="0">
                <a:pos x="T6" y="T7"/>
              </a:cxn>
              <a:cxn ang="0">
                <a:pos x="T8" y="T9"/>
              </a:cxn>
              <a:cxn ang="0">
                <a:pos x="T10" y="T11"/>
              </a:cxn>
            </a:cxnLst>
            <a:rect b="b" l="0" r="r" t="0"/>
            <a:pathLst>
              <a:path h="665" w="406">
                <a:moveTo>
                  <a:pt x="406" y="0"/>
                </a:moveTo>
                <a:lnTo>
                  <a:pt x="0" y="124"/>
                </a:lnTo>
                <a:lnTo>
                  <a:pt x="0" y="333"/>
                </a:lnTo>
                <a:lnTo>
                  <a:pt x="0" y="665"/>
                </a:lnTo>
                <a:lnTo>
                  <a:pt x="406" y="500"/>
                </a:lnTo>
                <a:lnTo>
                  <a:pt x="406"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pPr defTabSz="685800"/>
            <a:endParaRPr lang="id-ID" sz="1400">
              <a:solidFill>
                <a:prstClr val="black"/>
              </a:solidFill>
              <a:latin charset="0" panose="020b0503020202020204" pitchFamily="34" typeface="Agency FB"/>
              <a:ea typeface="微软雅黑"/>
            </a:endParaRPr>
          </a:p>
        </p:txBody>
      </p:sp>
      <p:sp>
        <p:nvSpPr>
          <p:cNvPr id="67" name="Freeform 35"/>
          <p:cNvSpPr/>
          <p:nvPr/>
        </p:nvSpPr>
        <p:spPr bwMode="auto">
          <a:xfrm>
            <a:off x="2483298" y="2027843"/>
            <a:ext cx="456785" cy="2216249"/>
          </a:xfrm>
          <a:custGeom>
            <a:gdLst>
              <a:gd fmla="*/ 405 w 405" name="T0"/>
              <a:gd fmla="*/ 1965 h 1965" name="T1"/>
              <a:gd fmla="*/ 0 w 405" name="T2"/>
              <a:gd fmla="*/ 1802 h 1965" name="T3"/>
              <a:gd fmla="*/ 0 w 405" name="T4"/>
              <a:gd fmla="*/ 0 h 1965" name="T5"/>
              <a:gd fmla="*/ 405 w 405" name="T6"/>
              <a:gd fmla="*/ 121 h 1965" name="T7"/>
              <a:gd fmla="*/ 405 w 405" name="T8"/>
              <a:gd fmla="*/ 1965 h 1965" name="T9"/>
            </a:gdLst>
            <a:cxnLst>
              <a:cxn ang="0">
                <a:pos x="T0" y="T1"/>
              </a:cxn>
              <a:cxn ang="0">
                <a:pos x="T2" y="T3"/>
              </a:cxn>
              <a:cxn ang="0">
                <a:pos x="T4" y="T5"/>
              </a:cxn>
              <a:cxn ang="0">
                <a:pos x="T6" y="T7"/>
              </a:cxn>
              <a:cxn ang="0">
                <a:pos x="T8" y="T9"/>
              </a:cxn>
            </a:cxnLst>
            <a:rect b="b" l="0" r="r" t="0"/>
            <a:pathLst>
              <a:path h="1965" w="405">
                <a:moveTo>
                  <a:pt x="405" y="1965"/>
                </a:moveTo>
                <a:lnTo>
                  <a:pt x="0" y="1802"/>
                </a:lnTo>
                <a:lnTo>
                  <a:pt x="0" y="0"/>
                </a:lnTo>
                <a:lnTo>
                  <a:pt x="405" y="121"/>
                </a:lnTo>
                <a:lnTo>
                  <a:pt x="405" y="1965"/>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pPr defTabSz="685800"/>
            <a:endParaRPr lang="id-ID" sz="1400">
              <a:solidFill>
                <a:prstClr val="black"/>
              </a:solidFill>
              <a:latin charset="0" panose="020b0503020202020204" pitchFamily="34" typeface="Agency FB"/>
              <a:ea typeface="微软雅黑"/>
            </a:endParaRPr>
          </a:p>
        </p:txBody>
      </p:sp>
      <p:sp>
        <p:nvSpPr>
          <p:cNvPr id="68" name="Freeform 37"/>
          <p:cNvSpPr/>
          <p:nvPr/>
        </p:nvSpPr>
        <p:spPr bwMode="auto">
          <a:xfrm>
            <a:off x="2025387" y="2027843"/>
            <a:ext cx="457912" cy="2217377"/>
          </a:xfrm>
          <a:custGeom>
            <a:gdLst>
              <a:gd fmla="*/ 0 w 406" name="T0"/>
              <a:gd fmla="*/ 1966 h 1966" name="T1"/>
              <a:gd fmla="*/ 406 w 406" name="T2"/>
              <a:gd fmla="*/ 1803 h 1966" name="T3"/>
              <a:gd fmla="*/ 406 w 406" name="T4"/>
              <a:gd fmla="*/ 0 h 1966" name="T5"/>
              <a:gd fmla="*/ 0 w 406" name="T6"/>
              <a:gd fmla="*/ 121 h 1966" name="T7"/>
              <a:gd fmla="*/ 0 w 406" name="T8"/>
              <a:gd fmla="*/ 1966 h 1966" name="T9"/>
            </a:gdLst>
            <a:cxnLst>
              <a:cxn ang="0">
                <a:pos x="T0" y="T1"/>
              </a:cxn>
              <a:cxn ang="0">
                <a:pos x="T2" y="T3"/>
              </a:cxn>
              <a:cxn ang="0">
                <a:pos x="T4" y="T5"/>
              </a:cxn>
              <a:cxn ang="0">
                <a:pos x="T6" y="T7"/>
              </a:cxn>
              <a:cxn ang="0">
                <a:pos x="T8" y="T9"/>
              </a:cxn>
            </a:cxnLst>
            <a:rect b="b" l="0" r="r" t="0"/>
            <a:pathLst>
              <a:path h="1966" w="406">
                <a:moveTo>
                  <a:pt x="0" y="1966"/>
                </a:moveTo>
                <a:lnTo>
                  <a:pt x="406" y="1803"/>
                </a:lnTo>
                <a:lnTo>
                  <a:pt x="406" y="0"/>
                </a:lnTo>
                <a:lnTo>
                  <a:pt x="0" y="121"/>
                </a:lnTo>
                <a:lnTo>
                  <a:pt x="0" y="1966"/>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pPr defTabSz="685800"/>
            <a:endParaRPr lang="id-ID" sz="1400">
              <a:solidFill>
                <a:prstClr val="black"/>
              </a:solidFill>
              <a:latin charset="0" panose="020b0503020202020204" pitchFamily="34" typeface="Agency FB"/>
              <a:ea typeface="微软雅黑"/>
            </a:endParaRPr>
          </a:p>
        </p:txBody>
      </p:sp>
      <p:sp>
        <p:nvSpPr>
          <p:cNvPr id="69" name="Freeform 39"/>
          <p:cNvSpPr/>
          <p:nvPr/>
        </p:nvSpPr>
        <p:spPr bwMode="auto">
          <a:xfrm>
            <a:off x="2025387" y="2168825"/>
            <a:ext cx="457912" cy="2265875"/>
          </a:xfrm>
          <a:custGeom>
            <a:gdLst>
              <a:gd fmla="*/ 406 w 406" name="T0"/>
              <a:gd fmla="*/ 2009 h 2009" name="T1"/>
              <a:gd fmla="*/ 0 w 406" name="T2"/>
              <a:gd fmla="*/ 1843 h 2009" name="T3"/>
              <a:gd fmla="*/ 0 w 406" name="T4"/>
              <a:gd fmla="*/ 0 h 2009" name="T5"/>
              <a:gd fmla="*/ 406 w 406" name="T6"/>
              <a:gd fmla="*/ 123 h 2009" name="T7"/>
              <a:gd fmla="*/ 406 w 406" name="T8"/>
              <a:gd fmla="*/ 2009 h 2009" name="T9"/>
            </a:gdLst>
            <a:cxnLst>
              <a:cxn ang="0">
                <a:pos x="T0" y="T1"/>
              </a:cxn>
              <a:cxn ang="0">
                <a:pos x="T2" y="T3"/>
              </a:cxn>
              <a:cxn ang="0">
                <a:pos x="T4" y="T5"/>
              </a:cxn>
              <a:cxn ang="0">
                <a:pos x="T6" y="T7"/>
              </a:cxn>
              <a:cxn ang="0">
                <a:pos x="T8" y="T9"/>
              </a:cxn>
            </a:cxnLst>
            <a:rect b="b" l="0" r="r" t="0"/>
            <a:pathLst>
              <a:path h="2009" w="406">
                <a:moveTo>
                  <a:pt x="406" y="2009"/>
                </a:moveTo>
                <a:lnTo>
                  <a:pt x="0" y="1843"/>
                </a:lnTo>
                <a:lnTo>
                  <a:pt x="0" y="0"/>
                </a:lnTo>
                <a:lnTo>
                  <a:pt x="406" y="123"/>
                </a:lnTo>
                <a:lnTo>
                  <a:pt x="406" y="2009"/>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pPr defTabSz="685800"/>
            <a:endParaRPr lang="id-ID" sz="1400">
              <a:solidFill>
                <a:prstClr val="black"/>
              </a:solidFill>
              <a:latin charset="0" panose="020b0503020202020204" pitchFamily="34" typeface="Agency FB"/>
              <a:ea typeface="微软雅黑"/>
            </a:endParaRPr>
          </a:p>
        </p:txBody>
      </p:sp>
      <p:grpSp>
        <p:nvGrpSpPr>
          <p:cNvPr id="70" name="Group 64"/>
          <p:cNvGrpSpPr/>
          <p:nvPr/>
        </p:nvGrpSpPr>
        <p:grpSpPr>
          <a:xfrm>
            <a:off x="2025387" y="2027843"/>
            <a:ext cx="914696" cy="2406857"/>
            <a:chOff x="4860550" y="2567551"/>
            <a:chExt cx="1219595" cy="3209143"/>
          </a:xfrm>
        </p:grpSpPr>
        <p:sp>
          <p:nvSpPr>
            <p:cNvPr id="71" name="Freeform 34"/>
            <p:cNvSpPr/>
            <p:nvPr/>
          </p:nvSpPr>
          <p:spPr bwMode="auto">
            <a:xfrm>
              <a:off x="5471099" y="2567551"/>
              <a:ext cx="609046" cy="2954998"/>
            </a:xfrm>
            <a:custGeom>
              <a:gdLst>
                <a:gd fmla="*/ 405 w 405" name="T0"/>
                <a:gd fmla="*/ 1965 h 1965" name="T1"/>
                <a:gd fmla="*/ 0 w 405" name="T2"/>
                <a:gd fmla="*/ 1802 h 1965" name="T3"/>
                <a:gd fmla="*/ 0 w 405" name="T4"/>
                <a:gd fmla="*/ 0 h 1965" name="T5"/>
                <a:gd fmla="*/ 405 w 405" name="T6"/>
                <a:gd fmla="*/ 121 h 1965" name="T7"/>
                <a:gd fmla="*/ 405 w 405" name="T8"/>
                <a:gd fmla="*/ 1965 h 1965" name="T9"/>
              </a:gdLst>
              <a:cxnLst>
                <a:cxn ang="0">
                  <a:pos x="T0" y="T1"/>
                </a:cxn>
                <a:cxn ang="0">
                  <a:pos x="T2" y="T3"/>
                </a:cxn>
                <a:cxn ang="0">
                  <a:pos x="T4" y="T5"/>
                </a:cxn>
                <a:cxn ang="0">
                  <a:pos x="T6" y="T7"/>
                </a:cxn>
                <a:cxn ang="0">
                  <a:pos x="T8" y="T9"/>
                </a:cxn>
              </a:cxnLst>
              <a:rect b="b" l="0" r="r" t="0"/>
              <a:pathLst>
                <a:path h="1965" w="405">
                  <a:moveTo>
                    <a:pt x="405" y="1965"/>
                  </a:moveTo>
                  <a:lnTo>
                    <a:pt x="0" y="1802"/>
                  </a:lnTo>
                  <a:lnTo>
                    <a:pt x="0" y="0"/>
                  </a:lnTo>
                  <a:lnTo>
                    <a:pt x="405" y="121"/>
                  </a:lnTo>
                  <a:lnTo>
                    <a:pt x="405" y="1965"/>
                  </a:lnTo>
                  <a:close/>
                </a:path>
              </a:pathLst>
            </a:custGeom>
            <a:solidFill>
              <a:srgbClr val="2980B9"/>
            </a:solidFill>
            <a:ln>
              <a:noFill/>
            </a:ln>
          </p:spPr>
          <p:txBody>
            <a:bodyPr anchor="t" anchorCtr="0" bIns="45720" compatLnSpc="1" lIns="91440" numCol="1" rIns="91440" tIns="45720" vert="horz" wrap="square">
              <a:prstTxWarp prst="textNoShape">
                <a:avLst/>
              </a:prstTxWarp>
            </a:bodyPr>
            <a:lstStyle/>
            <a:p>
              <a:pPr defTabSz="68580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mtClean="0" spc="0" strike="noStrike" sz="1400" u="none">
                <a:ln>
                  <a:noFill/>
                </a:ln>
                <a:solidFill>
                  <a:prstClr val="black"/>
                </a:solidFill>
                <a:effectLst/>
                <a:uLnTx/>
                <a:uFillTx/>
                <a:latin charset="0" panose="020b0503020202020204" pitchFamily="34" typeface="Agency FB"/>
                <a:ea typeface="微软雅黑"/>
              </a:endParaRPr>
            </a:p>
          </p:txBody>
        </p:sp>
        <p:sp>
          <p:nvSpPr>
            <p:cNvPr id="72" name="Freeform 36"/>
            <p:cNvSpPr/>
            <p:nvPr/>
          </p:nvSpPr>
          <p:spPr bwMode="auto">
            <a:xfrm>
              <a:off x="4860550" y="2567551"/>
              <a:ext cx="610549" cy="2956502"/>
            </a:xfrm>
            <a:custGeom>
              <a:gdLst>
                <a:gd fmla="*/ 0 w 406" name="T0"/>
                <a:gd fmla="*/ 1966 h 1966" name="T1"/>
                <a:gd fmla="*/ 406 w 406" name="T2"/>
                <a:gd fmla="*/ 1803 h 1966" name="T3"/>
                <a:gd fmla="*/ 406 w 406" name="T4"/>
                <a:gd fmla="*/ 0 h 1966" name="T5"/>
                <a:gd fmla="*/ 0 w 406" name="T6"/>
                <a:gd fmla="*/ 121 h 1966" name="T7"/>
                <a:gd fmla="*/ 0 w 406" name="T8"/>
                <a:gd fmla="*/ 1966 h 1966" name="T9"/>
              </a:gdLst>
              <a:cxnLst>
                <a:cxn ang="0">
                  <a:pos x="T0" y="T1"/>
                </a:cxn>
                <a:cxn ang="0">
                  <a:pos x="T2" y="T3"/>
                </a:cxn>
                <a:cxn ang="0">
                  <a:pos x="T4" y="T5"/>
                </a:cxn>
                <a:cxn ang="0">
                  <a:pos x="T6" y="T7"/>
                </a:cxn>
                <a:cxn ang="0">
                  <a:pos x="T8" y="T9"/>
                </a:cxn>
              </a:cxnLst>
              <a:rect b="b" l="0" r="r" t="0"/>
              <a:pathLst>
                <a:path h="1966" w="406">
                  <a:moveTo>
                    <a:pt x="0" y="1966"/>
                  </a:moveTo>
                  <a:lnTo>
                    <a:pt x="406" y="1803"/>
                  </a:lnTo>
                  <a:lnTo>
                    <a:pt x="406" y="0"/>
                  </a:lnTo>
                  <a:lnTo>
                    <a:pt x="0" y="121"/>
                  </a:lnTo>
                  <a:lnTo>
                    <a:pt x="0" y="1966"/>
                  </a:lnTo>
                  <a:close/>
                </a:path>
              </a:pathLst>
            </a:custGeom>
            <a:solidFill>
              <a:srgbClr val="2980B9">
                <a:lumMod val="60000"/>
                <a:lumOff val="40000"/>
              </a:srgbClr>
            </a:solidFill>
            <a:ln>
              <a:noFill/>
            </a:ln>
          </p:spPr>
          <p:txBody>
            <a:bodyPr anchor="t" anchorCtr="0" bIns="45720" compatLnSpc="1" lIns="91440" numCol="1" rIns="91440" tIns="45720" vert="horz" wrap="square">
              <a:prstTxWarp prst="textNoShape">
                <a:avLst/>
              </a:prstTxWarp>
            </a:bodyPr>
            <a:lstStyle/>
            <a:p>
              <a:pPr defTabSz="68580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mtClean="0" spc="0" strike="noStrike" sz="1400" u="none">
                <a:ln>
                  <a:noFill/>
                </a:ln>
                <a:solidFill>
                  <a:prstClr val="black"/>
                </a:solidFill>
                <a:effectLst/>
                <a:uLnTx/>
                <a:uFillTx/>
                <a:latin charset="0" panose="020b0503020202020204" pitchFamily="34" typeface="Agency FB"/>
                <a:ea typeface="微软雅黑"/>
              </a:endParaRPr>
            </a:p>
          </p:txBody>
        </p:sp>
        <p:sp>
          <p:nvSpPr>
            <p:cNvPr id="73" name="Freeform 38"/>
            <p:cNvSpPr/>
            <p:nvPr/>
          </p:nvSpPr>
          <p:spPr bwMode="auto">
            <a:xfrm>
              <a:off x="4860550" y="2755528"/>
              <a:ext cx="610549" cy="3021166"/>
            </a:xfrm>
            <a:custGeom>
              <a:gdLst>
                <a:gd fmla="*/ 406 w 406" name="T0"/>
                <a:gd fmla="*/ 2009 h 2009" name="T1"/>
                <a:gd fmla="*/ 0 w 406" name="T2"/>
                <a:gd fmla="*/ 1843 h 2009" name="T3"/>
                <a:gd fmla="*/ 0 w 406" name="T4"/>
                <a:gd fmla="*/ 0 h 2009" name="T5"/>
                <a:gd fmla="*/ 406 w 406" name="T6"/>
                <a:gd fmla="*/ 123 h 2009" name="T7"/>
                <a:gd fmla="*/ 406 w 406" name="T8"/>
                <a:gd fmla="*/ 2009 h 2009" name="T9"/>
              </a:gdLst>
              <a:cxnLst>
                <a:cxn ang="0">
                  <a:pos x="T0" y="T1"/>
                </a:cxn>
                <a:cxn ang="0">
                  <a:pos x="T2" y="T3"/>
                </a:cxn>
                <a:cxn ang="0">
                  <a:pos x="T4" y="T5"/>
                </a:cxn>
                <a:cxn ang="0">
                  <a:pos x="T6" y="T7"/>
                </a:cxn>
                <a:cxn ang="0">
                  <a:pos x="T8" y="T9"/>
                </a:cxn>
              </a:cxnLst>
              <a:rect b="b" l="0" r="r" t="0"/>
              <a:pathLst>
                <a:path h="2009" w="406">
                  <a:moveTo>
                    <a:pt x="406" y="2009"/>
                  </a:moveTo>
                  <a:lnTo>
                    <a:pt x="0" y="1843"/>
                  </a:lnTo>
                  <a:lnTo>
                    <a:pt x="0" y="0"/>
                  </a:lnTo>
                  <a:lnTo>
                    <a:pt x="406" y="123"/>
                  </a:lnTo>
                  <a:lnTo>
                    <a:pt x="406" y="2009"/>
                  </a:lnTo>
                  <a:close/>
                </a:path>
              </a:pathLst>
            </a:custGeom>
            <a:solidFill>
              <a:srgbClr val="2980B9"/>
            </a:solidFill>
            <a:ln>
              <a:noFill/>
            </a:ln>
          </p:spPr>
          <p:txBody>
            <a:bodyPr anchor="t" anchorCtr="0" bIns="45720" compatLnSpc="1" lIns="91440" numCol="1" rIns="91440" tIns="45720" vert="horz" wrap="square">
              <a:prstTxWarp prst="textNoShape">
                <a:avLst/>
              </a:prstTxWarp>
            </a:bodyPr>
            <a:lstStyle/>
            <a:p>
              <a:pPr defTabSz="68580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mtClean="0" spc="0" strike="noStrike" sz="1400" u="none">
                <a:ln>
                  <a:noFill/>
                </a:ln>
                <a:solidFill>
                  <a:prstClr val="black"/>
                </a:solidFill>
                <a:effectLst/>
                <a:uLnTx/>
                <a:uFillTx/>
                <a:latin charset="0" panose="020b0503020202020204" pitchFamily="34" typeface="Agency FB"/>
                <a:ea typeface="微软雅黑"/>
              </a:endParaRPr>
            </a:p>
          </p:txBody>
        </p:sp>
        <p:sp>
          <p:nvSpPr>
            <p:cNvPr id="74" name="Freeform 40"/>
            <p:cNvSpPr/>
            <p:nvPr/>
          </p:nvSpPr>
          <p:spPr bwMode="auto">
            <a:xfrm>
              <a:off x="5471099" y="2755528"/>
              <a:ext cx="609046" cy="3021166"/>
            </a:xfrm>
            <a:custGeom>
              <a:gdLst>
                <a:gd fmla="*/ 0 w 405" name="T0"/>
                <a:gd fmla="*/ 2009 h 2009" name="T1"/>
                <a:gd fmla="*/ 405 w 405" name="T2"/>
                <a:gd fmla="*/ 1843 h 2009" name="T3"/>
                <a:gd fmla="*/ 405 w 405" name="T4"/>
                <a:gd fmla="*/ 0 h 2009" name="T5"/>
                <a:gd fmla="*/ 0 w 405" name="T6"/>
                <a:gd fmla="*/ 123 h 2009" name="T7"/>
                <a:gd fmla="*/ 0 w 405" name="T8"/>
                <a:gd fmla="*/ 2009 h 2009" name="T9"/>
              </a:gdLst>
              <a:cxnLst>
                <a:cxn ang="0">
                  <a:pos x="T0" y="T1"/>
                </a:cxn>
                <a:cxn ang="0">
                  <a:pos x="T2" y="T3"/>
                </a:cxn>
                <a:cxn ang="0">
                  <a:pos x="T4" y="T5"/>
                </a:cxn>
                <a:cxn ang="0">
                  <a:pos x="T6" y="T7"/>
                </a:cxn>
                <a:cxn ang="0">
                  <a:pos x="T8" y="T9"/>
                </a:cxn>
              </a:cxnLst>
              <a:rect b="b" l="0" r="r" t="0"/>
              <a:pathLst>
                <a:path h="2009" w="405">
                  <a:moveTo>
                    <a:pt x="0" y="2009"/>
                  </a:moveTo>
                  <a:lnTo>
                    <a:pt x="405" y="1843"/>
                  </a:lnTo>
                  <a:lnTo>
                    <a:pt x="405" y="0"/>
                  </a:lnTo>
                  <a:lnTo>
                    <a:pt x="0" y="123"/>
                  </a:lnTo>
                  <a:lnTo>
                    <a:pt x="0" y="2009"/>
                  </a:lnTo>
                  <a:close/>
                </a:path>
              </a:pathLst>
            </a:custGeom>
            <a:solidFill>
              <a:srgbClr val="2980B9">
                <a:lumMod val="60000"/>
                <a:lumOff val="40000"/>
              </a:srgbClr>
            </a:solidFill>
            <a:ln>
              <a:noFill/>
            </a:ln>
          </p:spPr>
          <p:txBody>
            <a:bodyPr anchor="t" anchorCtr="0" bIns="45720" compatLnSpc="1" lIns="91440" numCol="1" rIns="91440" tIns="45720" vert="horz" wrap="square">
              <a:prstTxWarp prst="textNoShape">
                <a:avLst/>
              </a:prstTxWarp>
            </a:bodyPr>
            <a:lstStyle/>
            <a:p>
              <a:pPr defTabSz="68580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mtClean="0" spc="0" strike="noStrike" sz="1400" u="none">
                <a:ln>
                  <a:noFill/>
                </a:ln>
                <a:solidFill>
                  <a:prstClr val="black"/>
                </a:solidFill>
                <a:effectLst/>
                <a:uLnTx/>
                <a:uFillTx/>
                <a:latin charset="0" panose="020b0503020202020204" pitchFamily="34" typeface="Agency FB"/>
                <a:ea typeface="微软雅黑"/>
              </a:endParaRPr>
            </a:p>
          </p:txBody>
        </p:sp>
      </p:grpSp>
      <p:sp>
        <p:nvSpPr>
          <p:cNvPr id="75" name="Freeform 41"/>
          <p:cNvSpPr/>
          <p:nvPr/>
        </p:nvSpPr>
        <p:spPr bwMode="auto">
          <a:xfrm>
            <a:off x="2483298" y="2168825"/>
            <a:ext cx="456785" cy="2265875"/>
          </a:xfrm>
          <a:custGeom>
            <a:gdLst>
              <a:gd fmla="*/ 0 w 405" name="T0"/>
              <a:gd fmla="*/ 2009 h 2009" name="T1"/>
              <a:gd fmla="*/ 405 w 405" name="T2"/>
              <a:gd fmla="*/ 1843 h 2009" name="T3"/>
              <a:gd fmla="*/ 405 w 405" name="T4"/>
              <a:gd fmla="*/ 0 h 2009" name="T5"/>
              <a:gd fmla="*/ 0 w 405" name="T6"/>
              <a:gd fmla="*/ 123 h 2009" name="T7"/>
              <a:gd fmla="*/ 0 w 405" name="T8"/>
              <a:gd fmla="*/ 2009 h 2009" name="T9"/>
            </a:gdLst>
            <a:cxnLst>
              <a:cxn ang="0">
                <a:pos x="T0" y="T1"/>
              </a:cxn>
              <a:cxn ang="0">
                <a:pos x="T2" y="T3"/>
              </a:cxn>
              <a:cxn ang="0">
                <a:pos x="T4" y="T5"/>
              </a:cxn>
              <a:cxn ang="0">
                <a:pos x="T6" y="T7"/>
              </a:cxn>
              <a:cxn ang="0">
                <a:pos x="T8" y="T9"/>
              </a:cxn>
            </a:cxnLst>
            <a:rect b="b" l="0" r="r" t="0"/>
            <a:pathLst>
              <a:path h="2009" w="405">
                <a:moveTo>
                  <a:pt x="0" y="2009"/>
                </a:moveTo>
                <a:lnTo>
                  <a:pt x="405" y="1843"/>
                </a:lnTo>
                <a:lnTo>
                  <a:pt x="405" y="0"/>
                </a:lnTo>
                <a:lnTo>
                  <a:pt x="0" y="123"/>
                </a:lnTo>
                <a:lnTo>
                  <a:pt x="0" y="2009"/>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pPr defTabSz="685800"/>
            <a:endParaRPr lang="id-ID" sz="1400">
              <a:solidFill>
                <a:prstClr val="black"/>
              </a:solidFill>
              <a:latin charset="0" panose="020b0503020202020204" pitchFamily="34" typeface="Agency FB"/>
              <a:ea typeface="微软雅黑"/>
            </a:endParaRPr>
          </a:p>
        </p:txBody>
      </p:sp>
      <p:sp>
        <p:nvSpPr>
          <p:cNvPr id="76" name="Freeform 42"/>
          <p:cNvSpPr/>
          <p:nvPr/>
        </p:nvSpPr>
        <p:spPr bwMode="auto">
          <a:xfrm flipH="1">
            <a:off x="2483298" y="3240295"/>
            <a:ext cx="0" cy="280838"/>
          </a:xfrm>
          <a:custGeom>
            <a:gdLst>
              <a:gd fmla="*/ 0 h 249" name="T0"/>
              <a:gd fmla="*/ 0 h 249" name="T1"/>
              <a:gd fmla="*/ 249 h 249" name="T2"/>
              <a:gd fmla="*/ 249 h 249" name="T3"/>
              <a:gd fmla="*/ 0 h 249" name="T4"/>
              <a:gd fmla="*/ 0 h 249" name="T5"/>
            </a:gdLst>
            <a:cxnLst>
              <a:cxn ang="0">
                <a:pos x="0" y="T0"/>
              </a:cxn>
              <a:cxn ang="0">
                <a:pos x="0" y="T1"/>
              </a:cxn>
              <a:cxn ang="0">
                <a:pos x="0" y="T2"/>
              </a:cxn>
              <a:cxn ang="0">
                <a:pos x="0" y="T3"/>
              </a:cxn>
              <a:cxn ang="0">
                <a:pos x="0" y="T4"/>
              </a:cxn>
              <a:cxn ang="0">
                <a:pos x="0" y="T5"/>
              </a:cxn>
            </a:cxnLst>
            <a:rect b="b" l="0" r="r" t="0"/>
            <a:pathLst>
              <a:path h="249">
                <a:moveTo>
                  <a:pt x="0" y="0"/>
                </a:moveTo>
                <a:lnTo>
                  <a:pt x="0" y="0"/>
                </a:lnTo>
                <a:lnTo>
                  <a:pt x="0" y="249"/>
                </a:lnTo>
                <a:lnTo>
                  <a:pt x="0" y="249"/>
                </a:lnTo>
                <a:lnTo>
                  <a:pt x="0" y="0"/>
                </a:lnTo>
                <a:lnTo>
                  <a:pt x="0" y="0"/>
                </a:lnTo>
                <a:close/>
              </a:path>
            </a:pathLst>
          </a:custGeom>
          <a:solidFill>
            <a:srgbClr val="CD491E"/>
          </a:solid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pPr defTabSz="685800"/>
            <a:endParaRPr lang="id-ID" sz="1400">
              <a:solidFill>
                <a:prstClr val="black"/>
              </a:solidFill>
              <a:latin charset="0" panose="020b0503020202020204" pitchFamily="34" typeface="Agency FB"/>
              <a:ea typeface="微软雅黑"/>
            </a:endParaRPr>
          </a:p>
        </p:txBody>
      </p:sp>
      <p:sp>
        <p:nvSpPr>
          <p:cNvPr id="77" name="Freeform 43"/>
          <p:cNvSpPr/>
          <p:nvPr/>
        </p:nvSpPr>
        <p:spPr bwMode="auto">
          <a:xfrm flipH="1">
            <a:off x="2483298" y="3240295"/>
            <a:ext cx="0" cy="280838"/>
          </a:xfrm>
          <a:custGeom>
            <a:gdLst>
              <a:gd fmla="*/ 0 h 249" name="T0"/>
              <a:gd fmla="*/ 0 h 249" name="T1"/>
              <a:gd fmla="*/ 249 h 249" name="T2"/>
              <a:gd fmla="*/ 249 h 249" name="T3"/>
              <a:gd fmla="*/ 0 h 249" name="T4"/>
              <a:gd fmla="*/ 0 h 249" name="T5"/>
            </a:gdLst>
            <a:cxnLst>
              <a:cxn ang="0">
                <a:pos x="0" y="T0"/>
              </a:cxn>
              <a:cxn ang="0">
                <a:pos x="0" y="T1"/>
              </a:cxn>
              <a:cxn ang="0">
                <a:pos x="0" y="T2"/>
              </a:cxn>
              <a:cxn ang="0">
                <a:pos x="0" y="T3"/>
              </a:cxn>
              <a:cxn ang="0">
                <a:pos x="0" y="T4"/>
              </a:cxn>
              <a:cxn ang="0">
                <a:pos x="0" y="T5"/>
              </a:cxn>
            </a:cxnLst>
            <a:rect b="b" l="0" r="r" t="0"/>
            <a:pathLst>
              <a:path h="249">
                <a:moveTo>
                  <a:pt x="0" y="0"/>
                </a:moveTo>
                <a:lnTo>
                  <a:pt x="0" y="0"/>
                </a:lnTo>
                <a:lnTo>
                  <a:pt x="0" y="249"/>
                </a:lnTo>
                <a:lnTo>
                  <a:pt x="0" y="249"/>
                </a:lnTo>
                <a:lnTo>
                  <a:pt x="0" y="0"/>
                </a:lnTo>
                <a:lnTo>
                  <a:pt x="0"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pPr defTabSz="685800"/>
            <a:endParaRPr lang="id-ID" sz="1400">
              <a:solidFill>
                <a:prstClr val="black"/>
              </a:solidFill>
              <a:latin charset="0" panose="020b0503020202020204" pitchFamily="34" typeface="Agency FB"/>
              <a:ea typeface="微软雅黑"/>
            </a:endParaRPr>
          </a:p>
        </p:txBody>
      </p:sp>
      <p:sp>
        <p:nvSpPr>
          <p:cNvPr id="78" name="Freeform 45"/>
          <p:cNvSpPr/>
          <p:nvPr/>
        </p:nvSpPr>
        <p:spPr bwMode="auto">
          <a:xfrm>
            <a:off x="2483298" y="3240294"/>
            <a:ext cx="456785" cy="1003797"/>
          </a:xfrm>
          <a:custGeom>
            <a:gdLst>
              <a:gd fmla="*/ 0 w 405" name="T0"/>
              <a:gd fmla="*/ 0 h 890" name="T1"/>
              <a:gd fmla="*/ 0 w 405" name="T2"/>
              <a:gd fmla="*/ 249 h 890" name="T3"/>
              <a:gd fmla="*/ 405 w 405" name="T4"/>
              <a:gd fmla="*/ 125 h 890" name="T5"/>
              <a:gd fmla="*/ 405 w 405" name="T6"/>
              <a:gd fmla="*/ 890 h 890" name="T7"/>
              <a:gd fmla="*/ 405 w 405" name="T8"/>
              <a:gd fmla="*/ 121 h 890" name="T9"/>
              <a:gd fmla="*/ 0 w 405" name="T10"/>
              <a:gd fmla="*/ 0 h 890" name="T11"/>
            </a:gdLst>
            <a:cxnLst>
              <a:cxn ang="0">
                <a:pos x="T0" y="T1"/>
              </a:cxn>
              <a:cxn ang="0">
                <a:pos x="T2" y="T3"/>
              </a:cxn>
              <a:cxn ang="0">
                <a:pos x="T4" y="T5"/>
              </a:cxn>
              <a:cxn ang="0">
                <a:pos x="T6" y="T7"/>
              </a:cxn>
              <a:cxn ang="0">
                <a:pos x="T8" y="T9"/>
              </a:cxn>
              <a:cxn ang="0">
                <a:pos x="T10" y="T11"/>
              </a:cxn>
            </a:cxnLst>
            <a:rect b="b" l="0" r="r" t="0"/>
            <a:pathLst>
              <a:path h="890" w="405">
                <a:moveTo>
                  <a:pt x="0" y="0"/>
                </a:moveTo>
                <a:lnTo>
                  <a:pt x="0" y="249"/>
                </a:lnTo>
                <a:lnTo>
                  <a:pt x="405" y="125"/>
                </a:lnTo>
                <a:lnTo>
                  <a:pt x="405" y="890"/>
                </a:lnTo>
                <a:lnTo>
                  <a:pt x="405" y="121"/>
                </a:lnTo>
                <a:lnTo>
                  <a:pt x="0"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pPr defTabSz="685800"/>
            <a:endParaRPr lang="id-ID" sz="1400">
              <a:solidFill>
                <a:prstClr val="black"/>
              </a:solidFill>
              <a:latin charset="0" panose="020b0503020202020204" pitchFamily="34" typeface="Agency FB"/>
              <a:ea typeface="微软雅黑"/>
            </a:endParaRPr>
          </a:p>
        </p:txBody>
      </p:sp>
      <p:sp>
        <p:nvSpPr>
          <p:cNvPr id="79" name="Freeform 46"/>
          <p:cNvSpPr/>
          <p:nvPr/>
        </p:nvSpPr>
        <p:spPr bwMode="auto">
          <a:xfrm flipH="1">
            <a:off x="2025386" y="3376766"/>
            <a:ext cx="0" cy="4511"/>
          </a:xfrm>
          <a:custGeom>
            <a:gdLst>
              <a:gd fmla="*/ 0 h 4" name="T0"/>
              <a:gd fmla="*/ 0 h 4" name="T1"/>
              <a:gd fmla="*/ 4 h 4" name="T2"/>
              <a:gd fmla="*/ 0 h 4" name="T3"/>
            </a:gdLst>
            <a:cxnLst>
              <a:cxn ang="0">
                <a:pos x="0" y="T0"/>
              </a:cxn>
              <a:cxn ang="0">
                <a:pos x="0" y="T1"/>
              </a:cxn>
              <a:cxn ang="0">
                <a:pos x="0" y="T2"/>
              </a:cxn>
              <a:cxn ang="0">
                <a:pos x="0" y="T3"/>
              </a:cxn>
            </a:cxnLst>
            <a:rect b="b" l="0" r="r" t="0"/>
            <a:pathLst>
              <a:path h="4">
                <a:moveTo>
                  <a:pt x="0" y="0"/>
                </a:moveTo>
                <a:lnTo>
                  <a:pt x="0" y="0"/>
                </a:lnTo>
                <a:lnTo>
                  <a:pt x="0" y="4"/>
                </a:lnTo>
                <a:lnTo>
                  <a:pt x="0" y="0"/>
                </a:lnTo>
                <a:close/>
              </a:path>
            </a:pathLst>
          </a:custGeom>
          <a:solidFill>
            <a:srgbClr val="F9D0BF"/>
          </a:solid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pPr defTabSz="685800"/>
            <a:endParaRPr lang="id-ID" sz="1400">
              <a:solidFill>
                <a:prstClr val="black"/>
              </a:solidFill>
              <a:latin charset="0" panose="020b0503020202020204" pitchFamily="34" typeface="Agency FB"/>
              <a:ea typeface="微软雅黑"/>
            </a:endParaRPr>
          </a:p>
        </p:txBody>
      </p:sp>
      <p:sp>
        <p:nvSpPr>
          <p:cNvPr id="80" name="Freeform 47"/>
          <p:cNvSpPr/>
          <p:nvPr/>
        </p:nvSpPr>
        <p:spPr bwMode="auto">
          <a:xfrm flipH="1">
            <a:off x="2025386" y="3376766"/>
            <a:ext cx="0" cy="4511"/>
          </a:xfrm>
          <a:custGeom>
            <a:gdLst>
              <a:gd fmla="*/ 0 h 4" name="T0"/>
              <a:gd fmla="*/ 0 h 4" name="T1"/>
              <a:gd fmla="*/ 4 h 4" name="T2"/>
              <a:gd fmla="*/ 0 h 4" name="T3"/>
            </a:gdLst>
            <a:cxnLst>
              <a:cxn ang="0">
                <a:pos x="0" y="T0"/>
              </a:cxn>
              <a:cxn ang="0">
                <a:pos x="0" y="T1"/>
              </a:cxn>
              <a:cxn ang="0">
                <a:pos x="0" y="T2"/>
              </a:cxn>
              <a:cxn ang="0">
                <a:pos x="0" y="T3"/>
              </a:cxn>
            </a:cxnLst>
            <a:rect b="b" l="0" r="r" t="0"/>
            <a:pathLst>
              <a:path h="4">
                <a:moveTo>
                  <a:pt x="0" y="0"/>
                </a:moveTo>
                <a:lnTo>
                  <a:pt x="0" y="0"/>
                </a:lnTo>
                <a:lnTo>
                  <a:pt x="0" y="4"/>
                </a:lnTo>
                <a:lnTo>
                  <a:pt x="0"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pPr defTabSz="685800"/>
            <a:endParaRPr lang="id-ID" sz="1400">
              <a:solidFill>
                <a:prstClr val="black"/>
              </a:solidFill>
              <a:latin charset="0" panose="020b0503020202020204" pitchFamily="34" typeface="Agency FB"/>
              <a:ea typeface="微软雅黑"/>
            </a:endParaRPr>
          </a:p>
        </p:txBody>
      </p:sp>
      <p:sp>
        <p:nvSpPr>
          <p:cNvPr id="81" name="Freeform 49"/>
          <p:cNvSpPr/>
          <p:nvPr/>
        </p:nvSpPr>
        <p:spPr bwMode="auto">
          <a:xfrm>
            <a:off x="2025387" y="3240294"/>
            <a:ext cx="457912" cy="821084"/>
          </a:xfrm>
          <a:custGeom>
            <a:gdLst>
              <a:gd fmla="*/ 406 w 406" name="T0"/>
              <a:gd fmla="*/ 0 h 728" name="T1"/>
              <a:gd fmla="*/ 0 w 406" name="T2"/>
              <a:gd fmla="*/ 121 h 728" name="T3"/>
              <a:gd fmla="*/ 0 w 406" name="T4"/>
              <a:gd fmla="*/ 125 h 728" name="T5"/>
              <a:gd fmla="*/ 406 w 406" name="T6"/>
              <a:gd fmla="*/ 249 h 728" name="T7"/>
              <a:gd fmla="*/ 406 w 406" name="T8"/>
              <a:gd fmla="*/ 728 h 728" name="T9"/>
              <a:gd fmla="*/ 406 w 406" name="T10"/>
              <a:gd fmla="*/ 728 h 728" name="T11"/>
              <a:gd fmla="*/ 406 w 406" name="T12"/>
              <a:gd fmla="*/ 249 h 728" name="T13"/>
              <a:gd fmla="*/ 406 w 406" name="T14"/>
              <a:gd fmla="*/ 0 h 728"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728" w="406">
                <a:moveTo>
                  <a:pt x="406" y="0"/>
                </a:moveTo>
                <a:lnTo>
                  <a:pt x="0" y="121"/>
                </a:lnTo>
                <a:lnTo>
                  <a:pt x="0" y="125"/>
                </a:lnTo>
                <a:lnTo>
                  <a:pt x="406" y="249"/>
                </a:lnTo>
                <a:lnTo>
                  <a:pt x="406" y="728"/>
                </a:lnTo>
                <a:lnTo>
                  <a:pt x="406" y="728"/>
                </a:lnTo>
                <a:lnTo>
                  <a:pt x="406" y="249"/>
                </a:lnTo>
                <a:lnTo>
                  <a:pt x="406"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pPr defTabSz="685800"/>
            <a:endParaRPr lang="id-ID" sz="1400">
              <a:solidFill>
                <a:prstClr val="black"/>
              </a:solidFill>
              <a:latin charset="0" panose="020b0503020202020204" pitchFamily="34" typeface="Agency FB"/>
              <a:ea typeface="微软雅黑"/>
            </a:endParaRPr>
          </a:p>
        </p:txBody>
      </p:sp>
      <p:sp>
        <p:nvSpPr>
          <p:cNvPr id="82" name="Freeform 50"/>
          <p:cNvSpPr/>
          <p:nvPr/>
        </p:nvSpPr>
        <p:spPr bwMode="auto">
          <a:xfrm flipH="1">
            <a:off x="2025386" y="3381277"/>
            <a:ext cx="0" cy="866198"/>
          </a:xfrm>
          <a:custGeom>
            <a:gdLst>
              <a:gd fmla="*/ 0 h 768" name="T0"/>
              <a:gd fmla="*/ 768 h 768" name="T1"/>
              <a:gd fmla="*/ 766 h 768" name="T2"/>
              <a:gd fmla="*/ 0 h 768" name="T3"/>
              <a:gd fmla="*/ 0 h 768" name="T4"/>
            </a:gdLst>
            <a:cxnLst>
              <a:cxn ang="0">
                <a:pos x="0" y="T0"/>
              </a:cxn>
              <a:cxn ang="0">
                <a:pos x="0" y="T1"/>
              </a:cxn>
              <a:cxn ang="0">
                <a:pos x="0" y="T2"/>
              </a:cxn>
              <a:cxn ang="0">
                <a:pos x="0" y="T3"/>
              </a:cxn>
              <a:cxn ang="0">
                <a:pos x="0" y="T4"/>
              </a:cxn>
            </a:cxnLst>
            <a:rect b="b" l="0" r="r" t="0"/>
            <a:pathLst>
              <a:path h="768">
                <a:moveTo>
                  <a:pt x="0" y="0"/>
                </a:moveTo>
                <a:lnTo>
                  <a:pt x="0" y="768"/>
                </a:lnTo>
                <a:lnTo>
                  <a:pt x="0" y="766"/>
                </a:lnTo>
                <a:lnTo>
                  <a:pt x="0" y="0"/>
                </a:lnTo>
                <a:lnTo>
                  <a:pt x="0" y="0"/>
                </a:lnTo>
                <a:close/>
              </a:path>
            </a:pathLst>
          </a:custGeom>
          <a:solidFill>
            <a:srgbClr val="EFC0AB"/>
          </a:solid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pPr defTabSz="685800"/>
            <a:endParaRPr lang="id-ID" sz="1400">
              <a:solidFill>
                <a:prstClr val="black"/>
              </a:solidFill>
              <a:latin charset="0" panose="020b0503020202020204" pitchFamily="34" typeface="Agency FB"/>
              <a:ea typeface="微软雅黑"/>
            </a:endParaRPr>
          </a:p>
        </p:txBody>
      </p:sp>
      <p:sp>
        <p:nvSpPr>
          <p:cNvPr id="83" name="Freeform 51"/>
          <p:cNvSpPr/>
          <p:nvPr/>
        </p:nvSpPr>
        <p:spPr bwMode="auto">
          <a:xfrm flipH="1">
            <a:off x="2025386" y="3381277"/>
            <a:ext cx="0" cy="866198"/>
          </a:xfrm>
          <a:custGeom>
            <a:gdLst>
              <a:gd fmla="*/ 0 h 768" name="T0"/>
              <a:gd fmla="*/ 768 h 768" name="T1"/>
              <a:gd fmla="*/ 766 h 768" name="T2"/>
              <a:gd fmla="*/ 0 h 768" name="T3"/>
              <a:gd fmla="*/ 0 h 768" name="T4"/>
            </a:gdLst>
            <a:cxnLst>
              <a:cxn ang="0">
                <a:pos x="0" y="T0"/>
              </a:cxn>
              <a:cxn ang="0">
                <a:pos x="0" y="T1"/>
              </a:cxn>
              <a:cxn ang="0">
                <a:pos x="0" y="T2"/>
              </a:cxn>
              <a:cxn ang="0">
                <a:pos x="0" y="T3"/>
              </a:cxn>
              <a:cxn ang="0">
                <a:pos x="0" y="T4"/>
              </a:cxn>
            </a:cxnLst>
            <a:rect b="b" l="0" r="r" t="0"/>
            <a:pathLst>
              <a:path h="768">
                <a:moveTo>
                  <a:pt x="0" y="0"/>
                </a:moveTo>
                <a:lnTo>
                  <a:pt x="0" y="768"/>
                </a:lnTo>
                <a:lnTo>
                  <a:pt x="0" y="766"/>
                </a:lnTo>
                <a:lnTo>
                  <a:pt x="0" y="0"/>
                </a:lnTo>
                <a:lnTo>
                  <a:pt x="0"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pPr defTabSz="685800"/>
            <a:endParaRPr lang="id-ID" sz="1400">
              <a:solidFill>
                <a:prstClr val="black"/>
              </a:solidFill>
              <a:latin charset="0" panose="020b0503020202020204" pitchFamily="34" typeface="Agency FB"/>
              <a:ea typeface="微软雅黑"/>
            </a:endParaRPr>
          </a:p>
        </p:txBody>
      </p:sp>
      <p:sp>
        <p:nvSpPr>
          <p:cNvPr id="84" name="Freeform 53"/>
          <p:cNvSpPr/>
          <p:nvPr/>
        </p:nvSpPr>
        <p:spPr bwMode="auto">
          <a:xfrm>
            <a:off x="2025387" y="3381277"/>
            <a:ext cx="457912" cy="1053423"/>
          </a:xfrm>
          <a:custGeom>
            <a:gdLst>
              <a:gd fmla="*/ 0 w 406" name="T0"/>
              <a:gd fmla="*/ 0 h 934" name="T1"/>
              <a:gd fmla="*/ 0 w 406" name="T2"/>
              <a:gd fmla="*/ 766 h 934" name="T3"/>
              <a:gd fmla="*/ 0 w 406" name="T4"/>
              <a:gd fmla="*/ 768 h 934" name="T5"/>
              <a:gd fmla="*/ 406 w 406" name="T6"/>
              <a:gd fmla="*/ 934 h 934" name="T7"/>
              <a:gd fmla="*/ 406 w 406" name="T8"/>
              <a:gd fmla="*/ 603 h 934" name="T9"/>
              <a:gd fmla="*/ 406 w 406" name="T10"/>
              <a:gd fmla="*/ 124 h 934" name="T11"/>
              <a:gd fmla="*/ 0 w 406" name="T12"/>
              <a:gd fmla="*/ 0 h 934" name="T13"/>
            </a:gdLst>
            <a:cxnLst>
              <a:cxn ang="0">
                <a:pos x="T0" y="T1"/>
              </a:cxn>
              <a:cxn ang="0">
                <a:pos x="T2" y="T3"/>
              </a:cxn>
              <a:cxn ang="0">
                <a:pos x="T4" y="T5"/>
              </a:cxn>
              <a:cxn ang="0">
                <a:pos x="T6" y="T7"/>
              </a:cxn>
              <a:cxn ang="0">
                <a:pos x="T8" y="T9"/>
              </a:cxn>
              <a:cxn ang="0">
                <a:pos x="T10" y="T11"/>
              </a:cxn>
              <a:cxn ang="0">
                <a:pos x="T12" y="T13"/>
              </a:cxn>
            </a:cxnLst>
            <a:rect b="b" l="0" r="r" t="0"/>
            <a:pathLst>
              <a:path h="934" w="406">
                <a:moveTo>
                  <a:pt x="0" y="0"/>
                </a:moveTo>
                <a:lnTo>
                  <a:pt x="0" y="766"/>
                </a:lnTo>
                <a:lnTo>
                  <a:pt x="0" y="768"/>
                </a:lnTo>
                <a:lnTo>
                  <a:pt x="406" y="934"/>
                </a:lnTo>
                <a:lnTo>
                  <a:pt x="406" y="603"/>
                </a:lnTo>
                <a:lnTo>
                  <a:pt x="406" y="124"/>
                </a:lnTo>
                <a:lnTo>
                  <a:pt x="0"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pPr defTabSz="685800"/>
            <a:endParaRPr lang="id-ID" sz="1400">
              <a:solidFill>
                <a:prstClr val="black"/>
              </a:solidFill>
              <a:latin charset="0" panose="020b0503020202020204" pitchFamily="34" typeface="Agency FB"/>
              <a:ea typeface="微软雅黑"/>
            </a:endParaRPr>
          </a:p>
        </p:txBody>
      </p:sp>
      <p:sp>
        <p:nvSpPr>
          <p:cNvPr id="85" name="Freeform 54"/>
          <p:cNvSpPr/>
          <p:nvPr/>
        </p:nvSpPr>
        <p:spPr bwMode="auto">
          <a:xfrm flipH="1">
            <a:off x="2483298" y="3521132"/>
            <a:ext cx="0" cy="913568"/>
          </a:xfrm>
          <a:custGeom>
            <a:gdLst>
              <a:gd fmla="*/ 0 h 810" name="T0"/>
              <a:gd fmla="*/ 0 h 810" name="T1"/>
              <a:gd fmla="*/ 479 h 810" name="T2"/>
              <a:gd fmla="*/ 810 h 810" name="T3"/>
              <a:gd fmla="*/ 0 h 810" name="T4"/>
            </a:gdLst>
            <a:cxnLst>
              <a:cxn ang="0">
                <a:pos x="0" y="T0"/>
              </a:cxn>
              <a:cxn ang="0">
                <a:pos x="0" y="T1"/>
              </a:cxn>
              <a:cxn ang="0">
                <a:pos x="0" y="T2"/>
              </a:cxn>
              <a:cxn ang="0">
                <a:pos x="0" y="T3"/>
              </a:cxn>
              <a:cxn ang="0">
                <a:pos x="0" y="T4"/>
              </a:cxn>
            </a:cxnLst>
            <a:rect b="b" l="0" r="r" t="0"/>
            <a:pathLst>
              <a:path h="810">
                <a:moveTo>
                  <a:pt x="0" y="0"/>
                </a:moveTo>
                <a:lnTo>
                  <a:pt x="0" y="0"/>
                </a:lnTo>
                <a:lnTo>
                  <a:pt x="0" y="479"/>
                </a:lnTo>
                <a:lnTo>
                  <a:pt x="0" y="810"/>
                </a:lnTo>
                <a:lnTo>
                  <a:pt x="0" y="0"/>
                </a:lnTo>
                <a:close/>
              </a:path>
            </a:pathLst>
          </a:custGeom>
          <a:solidFill>
            <a:srgbClr val="D74E1F"/>
          </a:solid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pPr defTabSz="685800"/>
            <a:endParaRPr lang="id-ID" sz="1400">
              <a:solidFill>
                <a:prstClr val="black"/>
              </a:solidFill>
              <a:latin charset="0" panose="020b0503020202020204" pitchFamily="34" typeface="Agency FB"/>
              <a:ea typeface="微软雅黑"/>
            </a:endParaRPr>
          </a:p>
        </p:txBody>
      </p:sp>
      <p:sp>
        <p:nvSpPr>
          <p:cNvPr id="86" name="Freeform 55"/>
          <p:cNvSpPr/>
          <p:nvPr/>
        </p:nvSpPr>
        <p:spPr bwMode="auto">
          <a:xfrm flipH="1">
            <a:off x="2483298" y="3521132"/>
            <a:ext cx="0" cy="913568"/>
          </a:xfrm>
          <a:custGeom>
            <a:gdLst>
              <a:gd fmla="*/ 0 h 810" name="T0"/>
              <a:gd fmla="*/ 0 h 810" name="T1"/>
              <a:gd fmla="*/ 479 h 810" name="T2"/>
              <a:gd fmla="*/ 810 h 810" name="T3"/>
              <a:gd fmla="*/ 0 h 810" name="T4"/>
            </a:gdLst>
            <a:cxnLst>
              <a:cxn ang="0">
                <a:pos x="0" y="T0"/>
              </a:cxn>
              <a:cxn ang="0">
                <a:pos x="0" y="T1"/>
              </a:cxn>
              <a:cxn ang="0">
                <a:pos x="0" y="T2"/>
              </a:cxn>
              <a:cxn ang="0">
                <a:pos x="0" y="T3"/>
              </a:cxn>
              <a:cxn ang="0">
                <a:pos x="0" y="T4"/>
              </a:cxn>
            </a:cxnLst>
            <a:rect b="b" l="0" r="r" t="0"/>
            <a:pathLst>
              <a:path h="810">
                <a:moveTo>
                  <a:pt x="0" y="0"/>
                </a:moveTo>
                <a:lnTo>
                  <a:pt x="0" y="0"/>
                </a:lnTo>
                <a:lnTo>
                  <a:pt x="0" y="479"/>
                </a:lnTo>
                <a:lnTo>
                  <a:pt x="0" y="810"/>
                </a:lnTo>
                <a:lnTo>
                  <a:pt x="0"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pPr defTabSz="685800"/>
            <a:endParaRPr lang="id-ID" sz="1400">
              <a:solidFill>
                <a:prstClr val="black"/>
              </a:solidFill>
              <a:latin charset="0" panose="020b0503020202020204" pitchFamily="34" typeface="Agency FB"/>
              <a:ea typeface="微软雅黑"/>
            </a:endParaRPr>
          </a:p>
        </p:txBody>
      </p:sp>
      <p:grpSp>
        <p:nvGrpSpPr>
          <p:cNvPr id="87" name="Group 81"/>
          <p:cNvGrpSpPr/>
          <p:nvPr/>
        </p:nvGrpSpPr>
        <p:grpSpPr>
          <a:xfrm>
            <a:off x="2025387" y="3240295"/>
            <a:ext cx="914696" cy="1194406"/>
            <a:chOff x="4860550" y="4184153"/>
            <a:chExt cx="1219595" cy="1592541"/>
          </a:xfrm>
        </p:grpSpPr>
        <p:sp>
          <p:nvSpPr>
            <p:cNvPr id="88" name="Freeform 44"/>
            <p:cNvSpPr/>
            <p:nvPr/>
          </p:nvSpPr>
          <p:spPr bwMode="auto">
            <a:xfrm>
              <a:off x="5471099" y="4184153"/>
              <a:ext cx="609046" cy="1338396"/>
            </a:xfrm>
            <a:custGeom>
              <a:gdLst>
                <a:gd fmla="*/ 0 w 405" name="T0"/>
                <a:gd fmla="*/ 0 h 890" name="T1"/>
                <a:gd fmla="*/ 0 w 405" name="T2"/>
                <a:gd fmla="*/ 249 h 890" name="T3"/>
                <a:gd fmla="*/ 405 w 405" name="T4"/>
                <a:gd fmla="*/ 125 h 890" name="T5"/>
                <a:gd fmla="*/ 405 w 405" name="T6"/>
                <a:gd fmla="*/ 890 h 890" name="T7"/>
                <a:gd fmla="*/ 405 w 405" name="T8"/>
                <a:gd fmla="*/ 121 h 890" name="T9"/>
                <a:gd fmla="*/ 0 w 405" name="T10"/>
                <a:gd fmla="*/ 0 h 890" name="T11"/>
              </a:gdLst>
              <a:cxnLst>
                <a:cxn ang="0">
                  <a:pos x="T0" y="T1"/>
                </a:cxn>
                <a:cxn ang="0">
                  <a:pos x="T2" y="T3"/>
                </a:cxn>
                <a:cxn ang="0">
                  <a:pos x="T4" y="T5"/>
                </a:cxn>
                <a:cxn ang="0">
                  <a:pos x="T6" y="T7"/>
                </a:cxn>
                <a:cxn ang="0">
                  <a:pos x="T8" y="T9"/>
                </a:cxn>
                <a:cxn ang="0">
                  <a:pos x="T10" y="T11"/>
                </a:cxn>
              </a:cxnLst>
              <a:rect b="b" l="0" r="r" t="0"/>
              <a:pathLst>
                <a:path h="890" w="405">
                  <a:moveTo>
                    <a:pt x="0" y="0"/>
                  </a:moveTo>
                  <a:lnTo>
                    <a:pt x="0" y="249"/>
                  </a:lnTo>
                  <a:lnTo>
                    <a:pt x="405" y="125"/>
                  </a:lnTo>
                  <a:lnTo>
                    <a:pt x="405" y="890"/>
                  </a:lnTo>
                  <a:lnTo>
                    <a:pt x="405" y="121"/>
                  </a:lnTo>
                  <a:lnTo>
                    <a:pt x="0" y="0"/>
                  </a:lnTo>
                  <a:close/>
                </a:path>
              </a:pathLst>
            </a:custGeom>
            <a:solidFill>
              <a:srgbClr val="2980B9"/>
            </a:solidFill>
            <a:ln>
              <a:noFill/>
            </a:ln>
          </p:spPr>
          <p:txBody>
            <a:bodyPr anchor="t" anchorCtr="0" bIns="45720" compatLnSpc="1" lIns="91440" numCol="1" rIns="91440" tIns="45720" vert="horz" wrap="square">
              <a:prstTxWarp prst="textNoShape">
                <a:avLst/>
              </a:prstTxWarp>
            </a:bodyPr>
            <a:lstStyle/>
            <a:p>
              <a:pPr defTabSz="68580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mtClean="0" spc="0" strike="noStrike" sz="1400" u="none">
                <a:ln>
                  <a:noFill/>
                </a:ln>
                <a:solidFill>
                  <a:prstClr val="black"/>
                </a:solidFill>
                <a:effectLst/>
                <a:uLnTx/>
                <a:uFillTx/>
                <a:latin charset="0" panose="020b0503020202020204" pitchFamily="34" typeface="Agency FB"/>
                <a:ea typeface="微软雅黑"/>
              </a:endParaRPr>
            </a:p>
          </p:txBody>
        </p:sp>
        <p:sp>
          <p:nvSpPr>
            <p:cNvPr id="89" name="Freeform 48"/>
            <p:cNvSpPr/>
            <p:nvPr/>
          </p:nvSpPr>
          <p:spPr bwMode="auto">
            <a:xfrm>
              <a:off x="4860550" y="4184153"/>
              <a:ext cx="610549" cy="1094778"/>
            </a:xfrm>
            <a:custGeom>
              <a:gdLst>
                <a:gd fmla="*/ 406 w 406" name="T0"/>
                <a:gd fmla="*/ 0 h 728" name="T1"/>
                <a:gd fmla="*/ 0 w 406" name="T2"/>
                <a:gd fmla="*/ 121 h 728" name="T3"/>
                <a:gd fmla="*/ 0 w 406" name="T4"/>
                <a:gd fmla="*/ 125 h 728" name="T5"/>
                <a:gd fmla="*/ 406 w 406" name="T6"/>
                <a:gd fmla="*/ 249 h 728" name="T7"/>
                <a:gd fmla="*/ 406 w 406" name="T8"/>
                <a:gd fmla="*/ 728 h 728" name="T9"/>
                <a:gd fmla="*/ 406 w 406" name="T10"/>
                <a:gd fmla="*/ 728 h 728" name="T11"/>
                <a:gd fmla="*/ 406 w 406" name="T12"/>
                <a:gd fmla="*/ 249 h 728" name="T13"/>
                <a:gd fmla="*/ 406 w 406" name="T14"/>
                <a:gd fmla="*/ 0 h 728"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728" w="406">
                  <a:moveTo>
                    <a:pt x="406" y="0"/>
                  </a:moveTo>
                  <a:lnTo>
                    <a:pt x="0" y="121"/>
                  </a:lnTo>
                  <a:lnTo>
                    <a:pt x="0" y="125"/>
                  </a:lnTo>
                  <a:lnTo>
                    <a:pt x="406" y="249"/>
                  </a:lnTo>
                  <a:lnTo>
                    <a:pt x="406" y="728"/>
                  </a:lnTo>
                  <a:lnTo>
                    <a:pt x="406" y="728"/>
                  </a:lnTo>
                  <a:lnTo>
                    <a:pt x="406" y="249"/>
                  </a:lnTo>
                  <a:lnTo>
                    <a:pt x="406" y="0"/>
                  </a:lnTo>
                  <a:close/>
                </a:path>
              </a:pathLst>
            </a:custGeom>
            <a:solidFill>
              <a:srgbClr val="2980B9">
                <a:lumMod val="75000"/>
              </a:srgbClr>
            </a:solidFill>
            <a:ln>
              <a:noFill/>
            </a:ln>
          </p:spPr>
          <p:txBody>
            <a:bodyPr anchor="t" anchorCtr="0" bIns="45720" compatLnSpc="1" lIns="91440" numCol="1" rIns="91440" tIns="45720" vert="horz" wrap="square">
              <a:prstTxWarp prst="textNoShape">
                <a:avLst/>
              </a:prstTxWarp>
            </a:bodyPr>
            <a:lstStyle/>
            <a:p>
              <a:pPr defTabSz="68580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mtClean="0" spc="0" strike="noStrike" sz="1400" u="none">
                <a:ln>
                  <a:noFill/>
                </a:ln>
                <a:solidFill>
                  <a:prstClr val="black"/>
                </a:solidFill>
                <a:effectLst/>
                <a:uLnTx/>
                <a:uFillTx/>
                <a:latin charset="0" panose="020b0503020202020204" pitchFamily="34" typeface="Agency FB"/>
                <a:ea typeface="微软雅黑"/>
              </a:endParaRPr>
            </a:p>
          </p:txBody>
        </p:sp>
        <p:sp>
          <p:nvSpPr>
            <p:cNvPr id="90" name="Freeform 52"/>
            <p:cNvSpPr/>
            <p:nvPr/>
          </p:nvSpPr>
          <p:spPr bwMode="auto">
            <a:xfrm>
              <a:off x="4860550" y="4372130"/>
              <a:ext cx="610549" cy="1404564"/>
            </a:xfrm>
            <a:custGeom>
              <a:gdLst>
                <a:gd fmla="*/ 0 w 406" name="T0"/>
                <a:gd fmla="*/ 0 h 934" name="T1"/>
                <a:gd fmla="*/ 0 w 406" name="T2"/>
                <a:gd fmla="*/ 766 h 934" name="T3"/>
                <a:gd fmla="*/ 0 w 406" name="T4"/>
                <a:gd fmla="*/ 768 h 934" name="T5"/>
                <a:gd fmla="*/ 406 w 406" name="T6"/>
                <a:gd fmla="*/ 934 h 934" name="T7"/>
                <a:gd fmla="*/ 406 w 406" name="T8"/>
                <a:gd fmla="*/ 603 h 934" name="T9"/>
                <a:gd fmla="*/ 406 w 406" name="T10"/>
                <a:gd fmla="*/ 124 h 934" name="T11"/>
                <a:gd fmla="*/ 0 w 406" name="T12"/>
                <a:gd fmla="*/ 0 h 934" name="T13"/>
              </a:gdLst>
              <a:cxnLst>
                <a:cxn ang="0">
                  <a:pos x="T0" y="T1"/>
                </a:cxn>
                <a:cxn ang="0">
                  <a:pos x="T2" y="T3"/>
                </a:cxn>
                <a:cxn ang="0">
                  <a:pos x="T4" y="T5"/>
                </a:cxn>
                <a:cxn ang="0">
                  <a:pos x="T6" y="T7"/>
                </a:cxn>
                <a:cxn ang="0">
                  <a:pos x="T8" y="T9"/>
                </a:cxn>
                <a:cxn ang="0">
                  <a:pos x="T10" y="T11"/>
                </a:cxn>
                <a:cxn ang="0">
                  <a:pos x="T12" y="T13"/>
                </a:cxn>
              </a:cxnLst>
              <a:rect b="b" l="0" r="r" t="0"/>
              <a:pathLst>
                <a:path h="934" w="406">
                  <a:moveTo>
                    <a:pt x="0" y="0"/>
                  </a:moveTo>
                  <a:lnTo>
                    <a:pt x="0" y="766"/>
                  </a:lnTo>
                  <a:lnTo>
                    <a:pt x="0" y="768"/>
                  </a:lnTo>
                  <a:lnTo>
                    <a:pt x="406" y="934"/>
                  </a:lnTo>
                  <a:lnTo>
                    <a:pt x="406" y="603"/>
                  </a:lnTo>
                  <a:lnTo>
                    <a:pt x="406" y="124"/>
                  </a:lnTo>
                  <a:lnTo>
                    <a:pt x="0" y="0"/>
                  </a:lnTo>
                  <a:close/>
                </a:path>
              </a:pathLst>
            </a:custGeom>
            <a:solidFill>
              <a:srgbClr val="2980B9"/>
            </a:solidFill>
            <a:ln>
              <a:noFill/>
            </a:ln>
          </p:spPr>
          <p:txBody>
            <a:bodyPr anchor="t" anchorCtr="0" bIns="45720" compatLnSpc="1" lIns="91440" numCol="1" rIns="91440" tIns="45720" vert="horz" wrap="square">
              <a:prstTxWarp prst="textNoShape">
                <a:avLst/>
              </a:prstTxWarp>
            </a:bodyPr>
            <a:lstStyle/>
            <a:p>
              <a:pPr defTabSz="68580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mtClean="0" spc="0" strike="noStrike" sz="1400" u="none">
                <a:ln>
                  <a:noFill/>
                </a:ln>
                <a:solidFill>
                  <a:prstClr val="black"/>
                </a:solidFill>
                <a:effectLst/>
                <a:uLnTx/>
                <a:uFillTx/>
                <a:latin charset="0" panose="020b0503020202020204" pitchFamily="34" typeface="Agency FB"/>
                <a:ea typeface="微软雅黑"/>
              </a:endParaRPr>
            </a:p>
          </p:txBody>
        </p:sp>
        <p:sp>
          <p:nvSpPr>
            <p:cNvPr id="91" name="Freeform 56"/>
            <p:cNvSpPr/>
            <p:nvPr/>
          </p:nvSpPr>
          <p:spPr bwMode="auto">
            <a:xfrm>
              <a:off x="5471099" y="4372130"/>
              <a:ext cx="609046" cy="1404564"/>
            </a:xfrm>
            <a:custGeom>
              <a:gdLst>
                <a:gd fmla="*/ 405 w 405" name="T0"/>
                <a:gd fmla="*/ 0 h 934" name="T1"/>
                <a:gd fmla="*/ 0 w 405" name="T2"/>
                <a:gd fmla="*/ 124 h 934" name="T3"/>
                <a:gd fmla="*/ 0 w 405" name="T4"/>
                <a:gd fmla="*/ 934 h 934" name="T5"/>
                <a:gd fmla="*/ 405 w 405" name="T6"/>
                <a:gd fmla="*/ 768 h 934" name="T7"/>
                <a:gd fmla="*/ 405 w 405" name="T8"/>
                <a:gd fmla="*/ 765 h 934" name="T9"/>
                <a:gd fmla="*/ 405 w 405" name="T10"/>
                <a:gd fmla="*/ 0 h 934" name="T11"/>
              </a:gdLst>
              <a:cxnLst>
                <a:cxn ang="0">
                  <a:pos x="T0" y="T1"/>
                </a:cxn>
                <a:cxn ang="0">
                  <a:pos x="T2" y="T3"/>
                </a:cxn>
                <a:cxn ang="0">
                  <a:pos x="T4" y="T5"/>
                </a:cxn>
                <a:cxn ang="0">
                  <a:pos x="T6" y="T7"/>
                </a:cxn>
                <a:cxn ang="0">
                  <a:pos x="T8" y="T9"/>
                </a:cxn>
                <a:cxn ang="0">
                  <a:pos x="T10" y="T11"/>
                </a:cxn>
              </a:cxnLst>
              <a:rect b="b" l="0" r="r" t="0"/>
              <a:pathLst>
                <a:path h="934" w="405">
                  <a:moveTo>
                    <a:pt x="405" y="0"/>
                  </a:moveTo>
                  <a:lnTo>
                    <a:pt x="0" y="124"/>
                  </a:lnTo>
                  <a:lnTo>
                    <a:pt x="0" y="934"/>
                  </a:lnTo>
                  <a:lnTo>
                    <a:pt x="405" y="768"/>
                  </a:lnTo>
                  <a:lnTo>
                    <a:pt x="405" y="765"/>
                  </a:lnTo>
                  <a:lnTo>
                    <a:pt x="405" y="0"/>
                  </a:lnTo>
                  <a:close/>
                </a:path>
              </a:pathLst>
            </a:custGeom>
            <a:solidFill>
              <a:srgbClr val="2980B9">
                <a:lumMod val="75000"/>
              </a:srgbClr>
            </a:solidFill>
            <a:ln>
              <a:noFill/>
            </a:ln>
          </p:spPr>
          <p:txBody>
            <a:bodyPr anchor="t" anchorCtr="0" bIns="45720" compatLnSpc="1" lIns="91440" numCol="1" rIns="91440" tIns="45720" vert="horz" wrap="square">
              <a:prstTxWarp prst="textNoShape">
                <a:avLst/>
              </a:prstTxWarp>
            </a:bodyPr>
            <a:lstStyle/>
            <a:p>
              <a:pPr defTabSz="68580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mtClean="0" spc="0" strike="noStrike" sz="1400" u="none">
                <a:ln>
                  <a:noFill/>
                </a:ln>
                <a:solidFill>
                  <a:prstClr val="black"/>
                </a:solidFill>
                <a:effectLst/>
                <a:uLnTx/>
                <a:uFillTx/>
                <a:latin charset="0" panose="020b0503020202020204" pitchFamily="34" typeface="Agency FB"/>
                <a:ea typeface="微软雅黑"/>
              </a:endParaRPr>
            </a:p>
          </p:txBody>
        </p:sp>
      </p:grpSp>
      <p:sp>
        <p:nvSpPr>
          <p:cNvPr id="92" name="Freeform 57"/>
          <p:cNvSpPr/>
          <p:nvPr/>
        </p:nvSpPr>
        <p:spPr bwMode="auto">
          <a:xfrm>
            <a:off x="2483298" y="3381277"/>
            <a:ext cx="456785" cy="1053423"/>
          </a:xfrm>
          <a:custGeom>
            <a:gdLst>
              <a:gd fmla="*/ 405 w 405" name="T0"/>
              <a:gd fmla="*/ 0 h 934" name="T1"/>
              <a:gd fmla="*/ 0 w 405" name="T2"/>
              <a:gd fmla="*/ 124 h 934" name="T3"/>
              <a:gd fmla="*/ 0 w 405" name="T4"/>
              <a:gd fmla="*/ 934 h 934" name="T5"/>
              <a:gd fmla="*/ 405 w 405" name="T6"/>
              <a:gd fmla="*/ 768 h 934" name="T7"/>
              <a:gd fmla="*/ 405 w 405" name="T8"/>
              <a:gd fmla="*/ 765 h 934" name="T9"/>
              <a:gd fmla="*/ 405 w 405" name="T10"/>
              <a:gd fmla="*/ 0 h 934" name="T11"/>
            </a:gdLst>
            <a:cxnLst>
              <a:cxn ang="0">
                <a:pos x="T0" y="T1"/>
              </a:cxn>
              <a:cxn ang="0">
                <a:pos x="T2" y="T3"/>
              </a:cxn>
              <a:cxn ang="0">
                <a:pos x="T4" y="T5"/>
              </a:cxn>
              <a:cxn ang="0">
                <a:pos x="T6" y="T7"/>
              </a:cxn>
              <a:cxn ang="0">
                <a:pos x="T8" y="T9"/>
              </a:cxn>
              <a:cxn ang="0">
                <a:pos x="T10" y="T11"/>
              </a:cxn>
            </a:cxnLst>
            <a:rect b="b" l="0" r="r" t="0"/>
            <a:pathLst>
              <a:path h="934" w="405">
                <a:moveTo>
                  <a:pt x="405" y="0"/>
                </a:moveTo>
                <a:lnTo>
                  <a:pt x="0" y="124"/>
                </a:lnTo>
                <a:lnTo>
                  <a:pt x="0" y="934"/>
                </a:lnTo>
                <a:lnTo>
                  <a:pt x="405" y="768"/>
                </a:lnTo>
                <a:lnTo>
                  <a:pt x="405" y="765"/>
                </a:lnTo>
                <a:lnTo>
                  <a:pt x="405"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pPr defTabSz="685800"/>
            <a:endParaRPr lang="id-ID" sz="1400">
              <a:solidFill>
                <a:prstClr val="black"/>
              </a:solidFill>
              <a:latin charset="0" panose="020b0503020202020204" pitchFamily="34" typeface="Agency FB"/>
              <a:ea typeface="微软雅黑"/>
            </a:endParaRPr>
          </a:p>
        </p:txBody>
      </p:sp>
      <p:sp>
        <p:nvSpPr>
          <p:cNvPr id="93" name="Freeform 61"/>
          <p:cNvSpPr/>
          <p:nvPr/>
        </p:nvSpPr>
        <p:spPr bwMode="auto">
          <a:xfrm>
            <a:off x="1012848" y="2027843"/>
            <a:ext cx="456785" cy="2217377"/>
          </a:xfrm>
          <a:custGeom>
            <a:gdLst>
              <a:gd fmla="*/ 0 w 405" name="T0"/>
              <a:gd fmla="*/ 1966 h 1966" name="T1"/>
              <a:gd fmla="*/ 405 w 405" name="T2"/>
              <a:gd fmla="*/ 1803 h 1966" name="T3"/>
              <a:gd fmla="*/ 405 w 405" name="T4"/>
              <a:gd fmla="*/ 0 h 1966" name="T5"/>
              <a:gd fmla="*/ 0 w 405" name="T6"/>
              <a:gd fmla="*/ 121 h 1966" name="T7"/>
              <a:gd fmla="*/ 0 w 405" name="T8"/>
              <a:gd fmla="*/ 1966 h 1966" name="T9"/>
            </a:gdLst>
            <a:cxnLst>
              <a:cxn ang="0">
                <a:pos x="T0" y="T1"/>
              </a:cxn>
              <a:cxn ang="0">
                <a:pos x="T2" y="T3"/>
              </a:cxn>
              <a:cxn ang="0">
                <a:pos x="T4" y="T5"/>
              </a:cxn>
              <a:cxn ang="0">
                <a:pos x="T6" y="T7"/>
              </a:cxn>
              <a:cxn ang="0">
                <a:pos x="T8" y="T9"/>
              </a:cxn>
            </a:cxnLst>
            <a:rect b="b" l="0" r="r" t="0"/>
            <a:pathLst>
              <a:path h="1966" w="405">
                <a:moveTo>
                  <a:pt x="0" y="1966"/>
                </a:moveTo>
                <a:lnTo>
                  <a:pt x="405" y="1803"/>
                </a:lnTo>
                <a:lnTo>
                  <a:pt x="405" y="0"/>
                </a:lnTo>
                <a:lnTo>
                  <a:pt x="0" y="121"/>
                </a:lnTo>
                <a:lnTo>
                  <a:pt x="0" y="1966"/>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pPr defTabSz="685800"/>
            <a:endParaRPr lang="id-ID" sz="1400">
              <a:solidFill>
                <a:prstClr val="black"/>
              </a:solidFill>
              <a:latin charset="0" panose="020b0503020202020204" pitchFamily="34" typeface="Agency FB"/>
              <a:ea typeface="微软雅黑"/>
            </a:endParaRPr>
          </a:p>
        </p:txBody>
      </p:sp>
      <p:sp>
        <p:nvSpPr>
          <p:cNvPr id="94" name="Freeform 63"/>
          <p:cNvSpPr/>
          <p:nvPr/>
        </p:nvSpPr>
        <p:spPr bwMode="auto">
          <a:xfrm>
            <a:off x="1012848" y="2168825"/>
            <a:ext cx="456785" cy="2265875"/>
          </a:xfrm>
          <a:custGeom>
            <a:gdLst>
              <a:gd fmla="*/ 405 w 405" name="T0"/>
              <a:gd fmla="*/ 2009 h 2009" name="T1"/>
              <a:gd fmla="*/ 0 w 405" name="T2"/>
              <a:gd fmla="*/ 1843 h 2009" name="T3"/>
              <a:gd fmla="*/ 0 w 405" name="T4"/>
              <a:gd fmla="*/ 0 h 2009" name="T5"/>
              <a:gd fmla="*/ 405 w 405" name="T6"/>
              <a:gd fmla="*/ 123 h 2009" name="T7"/>
              <a:gd fmla="*/ 405 w 405" name="T8"/>
              <a:gd fmla="*/ 2009 h 2009" name="T9"/>
            </a:gdLst>
            <a:cxnLst>
              <a:cxn ang="0">
                <a:pos x="T0" y="T1"/>
              </a:cxn>
              <a:cxn ang="0">
                <a:pos x="T2" y="T3"/>
              </a:cxn>
              <a:cxn ang="0">
                <a:pos x="T4" y="T5"/>
              </a:cxn>
              <a:cxn ang="0">
                <a:pos x="T6" y="T7"/>
              </a:cxn>
              <a:cxn ang="0">
                <a:pos x="T8" y="T9"/>
              </a:cxn>
            </a:cxnLst>
            <a:rect b="b" l="0" r="r" t="0"/>
            <a:pathLst>
              <a:path h="2009" w="405">
                <a:moveTo>
                  <a:pt x="405" y="2009"/>
                </a:moveTo>
                <a:lnTo>
                  <a:pt x="0" y="1843"/>
                </a:lnTo>
                <a:lnTo>
                  <a:pt x="0" y="0"/>
                </a:lnTo>
                <a:lnTo>
                  <a:pt x="405" y="123"/>
                </a:lnTo>
                <a:lnTo>
                  <a:pt x="405" y="2009"/>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pPr defTabSz="685800"/>
            <a:endParaRPr lang="id-ID" sz="1400">
              <a:solidFill>
                <a:prstClr val="black"/>
              </a:solidFill>
              <a:latin charset="0" panose="020b0503020202020204" pitchFamily="34" typeface="Agency FB"/>
              <a:ea typeface="微软雅黑"/>
            </a:endParaRPr>
          </a:p>
        </p:txBody>
      </p:sp>
      <p:grpSp>
        <p:nvGrpSpPr>
          <p:cNvPr id="95" name="Group 90"/>
          <p:cNvGrpSpPr/>
          <p:nvPr/>
        </p:nvGrpSpPr>
        <p:grpSpPr>
          <a:xfrm>
            <a:off x="1012849" y="2030797"/>
            <a:ext cx="912440" cy="2406857"/>
            <a:chOff x="3510500" y="2567551"/>
            <a:chExt cx="1216587" cy="3209143"/>
          </a:xfrm>
        </p:grpSpPr>
        <p:sp>
          <p:nvSpPr>
            <p:cNvPr id="96" name="Freeform 58"/>
            <p:cNvSpPr/>
            <p:nvPr/>
          </p:nvSpPr>
          <p:spPr bwMode="auto">
            <a:xfrm>
              <a:off x="4119545" y="2567551"/>
              <a:ext cx="607542" cy="2954998"/>
            </a:xfrm>
            <a:custGeom>
              <a:gdLst>
                <a:gd fmla="*/ 404 w 404" name="T0"/>
                <a:gd fmla="*/ 1965 h 1965" name="T1"/>
                <a:gd fmla="*/ 0 w 404" name="T2"/>
                <a:gd fmla="*/ 1802 h 1965" name="T3"/>
                <a:gd fmla="*/ 0 w 404" name="T4"/>
                <a:gd fmla="*/ 0 h 1965" name="T5"/>
                <a:gd fmla="*/ 404 w 404" name="T6"/>
                <a:gd fmla="*/ 121 h 1965" name="T7"/>
                <a:gd fmla="*/ 404 w 404" name="T8"/>
                <a:gd fmla="*/ 1965 h 1965" name="T9"/>
              </a:gdLst>
              <a:cxnLst>
                <a:cxn ang="0">
                  <a:pos x="T0" y="T1"/>
                </a:cxn>
                <a:cxn ang="0">
                  <a:pos x="T2" y="T3"/>
                </a:cxn>
                <a:cxn ang="0">
                  <a:pos x="T4" y="T5"/>
                </a:cxn>
                <a:cxn ang="0">
                  <a:pos x="T6" y="T7"/>
                </a:cxn>
                <a:cxn ang="0">
                  <a:pos x="T8" y="T9"/>
                </a:cxn>
              </a:cxnLst>
              <a:rect b="b" l="0" r="r" t="0"/>
              <a:pathLst>
                <a:path h="1965" w="402">
                  <a:moveTo>
                    <a:pt x="404" y="1965"/>
                  </a:moveTo>
                  <a:lnTo>
                    <a:pt x="0" y="1802"/>
                  </a:lnTo>
                  <a:lnTo>
                    <a:pt x="0" y="0"/>
                  </a:lnTo>
                  <a:lnTo>
                    <a:pt x="404" y="121"/>
                  </a:lnTo>
                  <a:lnTo>
                    <a:pt x="404" y="1965"/>
                  </a:lnTo>
                  <a:close/>
                </a:path>
              </a:pathLst>
            </a:custGeom>
            <a:solidFill>
              <a:srgbClr val="9BBB59"/>
            </a:solidFill>
            <a:ln>
              <a:noFill/>
            </a:ln>
          </p:spPr>
          <p:txBody>
            <a:bodyPr anchor="t" anchorCtr="0" bIns="45720" compatLnSpc="1" lIns="91440" numCol="1" rIns="91440" tIns="45720" vert="horz" wrap="square">
              <a:prstTxWarp prst="textNoShape">
                <a:avLst/>
              </a:prstTxWarp>
            </a:bodyPr>
            <a:lstStyle/>
            <a:p>
              <a:pPr defTabSz="68580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mtClean="0" spc="0" strike="noStrike" sz="1400" u="none">
                <a:ln>
                  <a:noFill/>
                </a:ln>
                <a:solidFill>
                  <a:prstClr val="black"/>
                </a:solidFill>
                <a:effectLst/>
                <a:uLnTx/>
                <a:uFillTx/>
                <a:latin charset="0" panose="020b0503020202020204" pitchFamily="34" typeface="Agency FB"/>
                <a:ea typeface="微软雅黑"/>
              </a:endParaRPr>
            </a:p>
          </p:txBody>
        </p:sp>
        <p:sp>
          <p:nvSpPr>
            <p:cNvPr id="97" name="Freeform 60"/>
            <p:cNvSpPr/>
            <p:nvPr/>
          </p:nvSpPr>
          <p:spPr bwMode="auto">
            <a:xfrm>
              <a:off x="3510500" y="2567551"/>
              <a:ext cx="609046" cy="2956502"/>
            </a:xfrm>
            <a:custGeom>
              <a:gdLst>
                <a:gd fmla="*/ 0 w 405" name="T0"/>
                <a:gd fmla="*/ 1966 h 1966" name="T1"/>
                <a:gd fmla="*/ 405 w 405" name="T2"/>
                <a:gd fmla="*/ 1803 h 1966" name="T3"/>
                <a:gd fmla="*/ 405 w 405" name="T4"/>
                <a:gd fmla="*/ 0 h 1966" name="T5"/>
                <a:gd fmla="*/ 0 w 405" name="T6"/>
                <a:gd fmla="*/ 121 h 1966" name="T7"/>
                <a:gd fmla="*/ 0 w 405" name="T8"/>
                <a:gd fmla="*/ 1966 h 1966" name="T9"/>
              </a:gdLst>
              <a:cxnLst>
                <a:cxn ang="0">
                  <a:pos x="T0" y="T1"/>
                </a:cxn>
                <a:cxn ang="0">
                  <a:pos x="T2" y="T3"/>
                </a:cxn>
                <a:cxn ang="0">
                  <a:pos x="T4" y="T5"/>
                </a:cxn>
                <a:cxn ang="0">
                  <a:pos x="T6" y="T7"/>
                </a:cxn>
                <a:cxn ang="0">
                  <a:pos x="T8" y="T9"/>
                </a:cxn>
              </a:cxnLst>
              <a:rect b="b" l="0" r="r" t="0"/>
              <a:pathLst>
                <a:path h="1966" w="405">
                  <a:moveTo>
                    <a:pt x="0" y="1966"/>
                  </a:moveTo>
                  <a:lnTo>
                    <a:pt x="405" y="1803"/>
                  </a:lnTo>
                  <a:lnTo>
                    <a:pt x="405" y="0"/>
                  </a:lnTo>
                  <a:lnTo>
                    <a:pt x="0" y="121"/>
                  </a:lnTo>
                  <a:lnTo>
                    <a:pt x="0" y="1966"/>
                  </a:lnTo>
                  <a:close/>
                </a:path>
              </a:pathLst>
            </a:custGeom>
            <a:solidFill>
              <a:srgbClr val="9BBB59">
                <a:lumMod val="60000"/>
                <a:lumOff val="40000"/>
              </a:srgbClr>
            </a:solidFill>
            <a:ln>
              <a:noFill/>
            </a:ln>
          </p:spPr>
          <p:txBody>
            <a:bodyPr anchor="t" anchorCtr="0" bIns="45720" compatLnSpc="1" lIns="91440" numCol="1" rIns="91440" tIns="45720" vert="horz" wrap="square">
              <a:prstTxWarp prst="textNoShape">
                <a:avLst/>
              </a:prstTxWarp>
            </a:bodyPr>
            <a:lstStyle/>
            <a:p>
              <a:pPr defTabSz="68580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mtClean="0" spc="0" strike="noStrike" sz="1400" u="none">
                <a:ln>
                  <a:noFill/>
                </a:ln>
                <a:solidFill>
                  <a:prstClr val="black"/>
                </a:solidFill>
                <a:effectLst/>
                <a:uLnTx/>
                <a:uFillTx/>
                <a:latin charset="0" panose="020b0503020202020204" pitchFamily="34" typeface="Agency FB"/>
                <a:ea typeface="微软雅黑"/>
              </a:endParaRPr>
            </a:p>
          </p:txBody>
        </p:sp>
        <p:sp>
          <p:nvSpPr>
            <p:cNvPr id="98" name="Freeform 62"/>
            <p:cNvSpPr/>
            <p:nvPr/>
          </p:nvSpPr>
          <p:spPr bwMode="auto">
            <a:xfrm>
              <a:off x="3510500" y="2755528"/>
              <a:ext cx="609046" cy="3021166"/>
            </a:xfrm>
            <a:custGeom>
              <a:gdLst>
                <a:gd fmla="*/ 405 w 405" name="T0"/>
                <a:gd fmla="*/ 2009 h 2009" name="T1"/>
                <a:gd fmla="*/ 0 w 405" name="T2"/>
                <a:gd fmla="*/ 1843 h 2009" name="T3"/>
                <a:gd fmla="*/ 0 w 405" name="T4"/>
                <a:gd fmla="*/ 0 h 2009" name="T5"/>
                <a:gd fmla="*/ 405 w 405" name="T6"/>
                <a:gd fmla="*/ 123 h 2009" name="T7"/>
                <a:gd fmla="*/ 405 w 405" name="T8"/>
                <a:gd fmla="*/ 2009 h 2009" name="T9"/>
              </a:gdLst>
              <a:cxnLst>
                <a:cxn ang="0">
                  <a:pos x="T0" y="T1"/>
                </a:cxn>
                <a:cxn ang="0">
                  <a:pos x="T2" y="T3"/>
                </a:cxn>
                <a:cxn ang="0">
                  <a:pos x="T4" y="T5"/>
                </a:cxn>
                <a:cxn ang="0">
                  <a:pos x="T6" y="T7"/>
                </a:cxn>
                <a:cxn ang="0">
                  <a:pos x="T8" y="T9"/>
                </a:cxn>
              </a:cxnLst>
              <a:rect b="b" l="0" r="r" t="0"/>
              <a:pathLst>
                <a:path h="2009" w="405">
                  <a:moveTo>
                    <a:pt x="405" y="2009"/>
                  </a:moveTo>
                  <a:lnTo>
                    <a:pt x="0" y="1843"/>
                  </a:lnTo>
                  <a:lnTo>
                    <a:pt x="0" y="0"/>
                  </a:lnTo>
                  <a:lnTo>
                    <a:pt x="405" y="123"/>
                  </a:lnTo>
                  <a:lnTo>
                    <a:pt x="405" y="2009"/>
                  </a:lnTo>
                  <a:close/>
                </a:path>
              </a:pathLst>
            </a:custGeom>
            <a:solidFill>
              <a:srgbClr val="9BBB59"/>
            </a:solidFill>
            <a:ln>
              <a:noFill/>
            </a:ln>
          </p:spPr>
          <p:txBody>
            <a:bodyPr anchor="t" anchorCtr="0" bIns="45720" compatLnSpc="1" lIns="91440" numCol="1" rIns="91440" tIns="45720" vert="horz" wrap="square">
              <a:prstTxWarp prst="textNoShape">
                <a:avLst/>
              </a:prstTxWarp>
            </a:bodyPr>
            <a:lstStyle/>
            <a:p>
              <a:pPr defTabSz="68580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mtClean="0" spc="0" strike="noStrike" sz="1400" u="none">
                <a:ln>
                  <a:noFill/>
                </a:ln>
                <a:solidFill>
                  <a:prstClr val="black"/>
                </a:solidFill>
                <a:effectLst/>
                <a:uLnTx/>
                <a:uFillTx/>
                <a:latin charset="0" panose="020b0503020202020204" pitchFamily="34" typeface="Agency FB"/>
                <a:ea typeface="微软雅黑"/>
              </a:endParaRPr>
            </a:p>
          </p:txBody>
        </p:sp>
        <p:sp>
          <p:nvSpPr>
            <p:cNvPr id="99" name="Freeform 64"/>
            <p:cNvSpPr/>
            <p:nvPr/>
          </p:nvSpPr>
          <p:spPr bwMode="auto">
            <a:xfrm>
              <a:off x="4119545" y="2755528"/>
              <a:ext cx="607542" cy="3021166"/>
            </a:xfrm>
            <a:custGeom>
              <a:gdLst>
                <a:gd fmla="*/ 0 w 404" name="T0"/>
                <a:gd fmla="*/ 2009 h 2009" name="T1"/>
                <a:gd fmla="*/ 404 w 404" name="T2"/>
                <a:gd fmla="*/ 1843 h 2009" name="T3"/>
                <a:gd fmla="*/ 404 w 404" name="T4"/>
                <a:gd fmla="*/ 0 h 2009" name="T5"/>
                <a:gd fmla="*/ 0 w 404" name="T6"/>
                <a:gd fmla="*/ 123 h 2009" name="T7"/>
                <a:gd fmla="*/ 0 w 404" name="T8"/>
                <a:gd fmla="*/ 2009 h 2009" name="T9"/>
              </a:gdLst>
              <a:cxnLst>
                <a:cxn ang="0">
                  <a:pos x="T0" y="T1"/>
                </a:cxn>
                <a:cxn ang="0">
                  <a:pos x="T2" y="T3"/>
                </a:cxn>
                <a:cxn ang="0">
                  <a:pos x="T4" y="T5"/>
                </a:cxn>
                <a:cxn ang="0">
                  <a:pos x="T6" y="T7"/>
                </a:cxn>
                <a:cxn ang="0">
                  <a:pos x="T8" y="T9"/>
                </a:cxn>
              </a:cxnLst>
              <a:rect b="b" l="0" r="r" t="0"/>
              <a:pathLst>
                <a:path h="2009" w="402">
                  <a:moveTo>
                    <a:pt x="0" y="2009"/>
                  </a:moveTo>
                  <a:lnTo>
                    <a:pt x="404" y="1843"/>
                  </a:lnTo>
                  <a:lnTo>
                    <a:pt x="404" y="0"/>
                  </a:lnTo>
                  <a:lnTo>
                    <a:pt x="0" y="123"/>
                  </a:lnTo>
                  <a:lnTo>
                    <a:pt x="0" y="2009"/>
                  </a:lnTo>
                  <a:close/>
                </a:path>
              </a:pathLst>
            </a:custGeom>
            <a:solidFill>
              <a:srgbClr val="9BBB59">
                <a:lumMod val="60000"/>
                <a:lumOff val="40000"/>
              </a:srgbClr>
            </a:solidFill>
            <a:ln>
              <a:noFill/>
            </a:ln>
          </p:spPr>
          <p:txBody>
            <a:bodyPr anchor="t" anchorCtr="0" bIns="45720" compatLnSpc="1" lIns="91440" numCol="1" rIns="91440" tIns="45720" vert="horz" wrap="square">
              <a:prstTxWarp prst="textNoShape">
                <a:avLst/>
              </a:prstTxWarp>
            </a:bodyPr>
            <a:lstStyle/>
            <a:p>
              <a:pPr defTabSz="68580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mtClean="0" spc="0" strike="noStrike" sz="1400" u="none">
                <a:ln>
                  <a:noFill/>
                </a:ln>
                <a:solidFill>
                  <a:prstClr val="black"/>
                </a:solidFill>
                <a:effectLst/>
                <a:uLnTx/>
                <a:uFillTx/>
                <a:latin charset="0" panose="020b0503020202020204" pitchFamily="34" typeface="Agency FB"/>
                <a:ea typeface="微软雅黑"/>
              </a:endParaRPr>
            </a:p>
          </p:txBody>
        </p:sp>
      </p:grpSp>
      <p:sp>
        <p:nvSpPr>
          <p:cNvPr id="100" name="Freeform 65"/>
          <p:cNvSpPr/>
          <p:nvPr/>
        </p:nvSpPr>
        <p:spPr bwMode="auto">
          <a:xfrm>
            <a:off x="1469632" y="2168825"/>
            <a:ext cx="455657" cy="2265875"/>
          </a:xfrm>
          <a:custGeom>
            <a:gdLst>
              <a:gd fmla="*/ 0 w 404" name="T0"/>
              <a:gd fmla="*/ 2009 h 2009" name="T1"/>
              <a:gd fmla="*/ 404 w 404" name="T2"/>
              <a:gd fmla="*/ 1843 h 2009" name="T3"/>
              <a:gd fmla="*/ 404 w 404" name="T4"/>
              <a:gd fmla="*/ 0 h 2009" name="T5"/>
              <a:gd fmla="*/ 0 w 404" name="T6"/>
              <a:gd fmla="*/ 123 h 2009" name="T7"/>
              <a:gd fmla="*/ 0 w 404" name="T8"/>
              <a:gd fmla="*/ 2009 h 2009" name="T9"/>
            </a:gdLst>
            <a:cxnLst>
              <a:cxn ang="0">
                <a:pos x="T0" y="T1"/>
              </a:cxn>
              <a:cxn ang="0">
                <a:pos x="T2" y="T3"/>
              </a:cxn>
              <a:cxn ang="0">
                <a:pos x="T4" y="T5"/>
              </a:cxn>
              <a:cxn ang="0">
                <a:pos x="T6" y="T7"/>
              </a:cxn>
              <a:cxn ang="0">
                <a:pos x="T8" y="T9"/>
              </a:cxn>
            </a:cxnLst>
            <a:rect b="b" l="0" r="r" t="0"/>
            <a:pathLst>
              <a:path h="2009" w="402">
                <a:moveTo>
                  <a:pt x="0" y="2009"/>
                </a:moveTo>
                <a:lnTo>
                  <a:pt x="404" y="1843"/>
                </a:lnTo>
                <a:lnTo>
                  <a:pt x="404" y="0"/>
                </a:lnTo>
                <a:lnTo>
                  <a:pt x="0" y="123"/>
                </a:lnTo>
                <a:lnTo>
                  <a:pt x="0" y="2009"/>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pPr defTabSz="685800"/>
            <a:endParaRPr lang="id-ID" sz="1400">
              <a:solidFill>
                <a:prstClr val="black"/>
              </a:solidFill>
              <a:latin charset="0" panose="020b0503020202020204" pitchFamily="34" typeface="Agency FB"/>
              <a:ea typeface="微软雅黑"/>
            </a:endParaRPr>
          </a:p>
        </p:txBody>
      </p:sp>
      <p:sp>
        <p:nvSpPr>
          <p:cNvPr id="101" name="Freeform 67"/>
          <p:cNvSpPr/>
          <p:nvPr/>
        </p:nvSpPr>
        <p:spPr bwMode="auto">
          <a:xfrm>
            <a:off x="1925289" y="2829753"/>
            <a:ext cx="3384" cy="1400804"/>
          </a:xfrm>
          <a:custGeom>
            <a:gdLst>
              <a:gd fmla="*/ 0 w 3" name="T0"/>
              <a:gd fmla="*/ 0 h 1242" name="T1"/>
              <a:gd fmla="*/ 0 w 3" name="T2"/>
              <a:gd fmla="*/ 16 h 1242" name="T3"/>
              <a:gd fmla="*/ 0 w 3" name="T4"/>
              <a:gd fmla="*/ 1242 h 1242" name="T5"/>
              <a:gd fmla="*/ 3 w 3" name="T6"/>
              <a:gd fmla="*/ 1242 h 1242" name="T7"/>
              <a:gd fmla="*/ 3 w 3" name="T8"/>
              <a:gd fmla="*/ 0 h 1242" name="T9"/>
              <a:gd fmla="*/ 0 w 3" name="T10"/>
              <a:gd fmla="*/ 0 h 1242" name="T11"/>
            </a:gdLst>
            <a:cxnLst>
              <a:cxn ang="0">
                <a:pos x="T0" y="T1"/>
              </a:cxn>
              <a:cxn ang="0">
                <a:pos x="T2" y="T3"/>
              </a:cxn>
              <a:cxn ang="0">
                <a:pos x="T4" y="T5"/>
              </a:cxn>
              <a:cxn ang="0">
                <a:pos x="T6" y="T7"/>
              </a:cxn>
              <a:cxn ang="0">
                <a:pos x="T8" y="T9"/>
              </a:cxn>
              <a:cxn ang="0">
                <a:pos x="T10" y="T11"/>
              </a:cxn>
            </a:cxnLst>
            <a:rect b="b" l="0" r="r" t="0"/>
            <a:pathLst>
              <a:path h="1242" w="3">
                <a:moveTo>
                  <a:pt x="0" y="0"/>
                </a:moveTo>
                <a:lnTo>
                  <a:pt x="0" y="16"/>
                </a:lnTo>
                <a:lnTo>
                  <a:pt x="0" y="1242"/>
                </a:lnTo>
                <a:lnTo>
                  <a:pt x="3" y="1242"/>
                </a:lnTo>
                <a:lnTo>
                  <a:pt x="3" y="0"/>
                </a:lnTo>
                <a:lnTo>
                  <a:pt x="0"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pPr defTabSz="685800"/>
            <a:endParaRPr lang="id-ID" sz="1400">
              <a:solidFill>
                <a:prstClr val="black"/>
              </a:solidFill>
              <a:latin charset="0" panose="020b0503020202020204" pitchFamily="34" typeface="Agency FB"/>
              <a:ea typeface="微软雅黑"/>
            </a:endParaRPr>
          </a:p>
        </p:txBody>
      </p:sp>
      <p:sp>
        <p:nvSpPr>
          <p:cNvPr id="102" name="Freeform 69"/>
          <p:cNvSpPr/>
          <p:nvPr/>
        </p:nvSpPr>
        <p:spPr bwMode="auto">
          <a:xfrm>
            <a:off x="1471888" y="2693281"/>
            <a:ext cx="453401" cy="292117"/>
          </a:xfrm>
          <a:custGeom>
            <a:gdLst>
              <a:gd fmla="*/ 0 w 402" name="T0"/>
              <a:gd fmla="*/ 0 h 259" name="T1"/>
              <a:gd fmla="*/ 0 w 402" name="T2"/>
              <a:gd fmla="*/ 259 h 259" name="T3"/>
              <a:gd fmla="*/ 402 w 402" name="T4"/>
              <a:gd fmla="*/ 137 h 259" name="T5"/>
              <a:gd fmla="*/ 402 w 402" name="T6"/>
              <a:gd fmla="*/ 121 h 259" name="T7"/>
              <a:gd fmla="*/ 0 w 402" name="T8"/>
              <a:gd fmla="*/ 0 h 259" name="T9"/>
            </a:gdLst>
            <a:cxnLst>
              <a:cxn ang="0">
                <a:pos x="T0" y="T1"/>
              </a:cxn>
              <a:cxn ang="0">
                <a:pos x="T2" y="T3"/>
              </a:cxn>
              <a:cxn ang="0">
                <a:pos x="T4" y="T5"/>
              </a:cxn>
              <a:cxn ang="0">
                <a:pos x="T6" y="T7"/>
              </a:cxn>
              <a:cxn ang="0">
                <a:pos x="T8" y="T9"/>
              </a:cxn>
            </a:cxnLst>
            <a:rect b="b" l="0" r="r" t="0"/>
            <a:pathLst>
              <a:path h="259" w="402">
                <a:moveTo>
                  <a:pt x="0" y="0"/>
                </a:moveTo>
                <a:lnTo>
                  <a:pt x="0" y="259"/>
                </a:lnTo>
                <a:lnTo>
                  <a:pt x="402" y="137"/>
                </a:lnTo>
                <a:lnTo>
                  <a:pt x="402" y="121"/>
                </a:lnTo>
                <a:lnTo>
                  <a:pt x="0"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pPr defTabSz="685800"/>
            <a:endParaRPr lang="id-ID" sz="1400">
              <a:solidFill>
                <a:prstClr val="black"/>
              </a:solidFill>
              <a:latin charset="0" panose="020b0503020202020204" pitchFamily="34" typeface="Agency FB"/>
              <a:ea typeface="微软雅黑"/>
            </a:endParaRPr>
          </a:p>
        </p:txBody>
      </p:sp>
      <p:sp>
        <p:nvSpPr>
          <p:cNvPr id="103" name="Freeform 71"/>
          <p:cNvSpPr/>
          <p:nvPr/>
        </p:nvSpPr>
        <p:spPr bwMode="auto">
          <a:xfrm>
            <a:off x="1015105" y="2695537"/>
            <a:ext cx="454529" cy="1537276"/>
          </a:xfrm>
          <a:custGeom>
            <a:gdLst>
              <a:gd fmla="*/ 403 w 403" name="T0"/>
              <a:gd fmla="*/ 0 h 1363" name="T1"/>
              <a:gd fmla="*/ 0 w 403" name="T2"/>
              <a:gd fmla="*/ 119 h 1363" name="T3"/>
              <a:gd fmla="*/ 0 w 403" name="T4"/>
              <a:gd fmla="*/ 1363 h 1363" name="T5"/>
              <a:gd fmla="*/ 0 w 403" name="T6"/>
              <a:gd fmla="*/ 135 h 1363" name="T7"/>
              <a:gd fmla="*/ 403 w 403" name="T8"/>
              <a:gd fmla="*/ 257 h 1363" name="T9"/>
              <a:gd fmla="*/ 403 w 403" name="T10"/>
              <a:gd fmla="*/ 0 h 1363" name="T11"/>
            </a:gdLst>
            <a:cxnLst>
              <a:cxn ang="0">
                <a:pos x="T0" y="T1"/>
              </a:cxn>
              <a:cxn ang="0">
                <a:pos x="T2" y="T3"/>
              </a:cxn>
              <a:cxn ang="0">
                <a:pos x="T4" y="T5"/>
              </a:cxn>
              <a:cxn ang="0">
                <a:pos x="T6" y="T7"/>
              </a:cxn>
              <a:cxn ang="0">
                <a:pos x="T8" y="T9"/>
              </a:cxn>
              <a:cxn ang="0">
                <a:pos x="T10" y="T11"/>
              </a:cxn>
            </a:cxnLst>
            <a:rect b="b" l="0" r="r" t="0"/>
            <a:pathLst>
              <a:path h="1363" w="402">
                <a:moveTo>
                  <a:pt x="403" y="0"/>
                </a:moveTo>
                <a:lnTo>
                  <a:pt x="0" y="119"/>
                </a:lnTo>
                <a:lnTo>
                  <a:pt x="0" y="1363"/>
                </a:lnTo>
                <a:lnTo>
                  <a:pt x="0" y="135"/>
                </a:lnTo>
                <a:lnTo>
                  <a:pt x="403" y="257"/>
                </a:lnTo>
                <a:lnTo>
                  <a:pt x="403"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pPr defTabSz="685800"/>
            <a:endParaRPr lang="id-ID" sz="1400">
              <a:solidFill>
                <a:prstClr val="black"/>
              </a:solidFill>
              <a:latin charset="0" panose="020b0503020202020204" pitchFamily="34" typeface="Agency FB"/>
              <a:ea typeface="微软雅黑"/>
            </a:endParaRPr>
          </a:p>
        </p:txBody>
      </p:sp>
      <p:sp>
        <p:nvSpPr>
          <p:cNvPr id="104" name="Freeform 72"/>
          <p:cNvSpPr/>
          <p:nvPr/>
        </p:nvSpPr>
        <p:spPr bwMode="auto">
          <a:xfrm>
            <a:off x="1469633" y="2693281"/>
            <a:ext cx="2256" cy="293244"/>
          </a:xfrm>
          <a:custGeom>
            <a:gdLst>
              <a:gd fmla="*/ 2 w 2" name="T0"/>
              <a:gd fmla="*/ 0 h 260" name="T1"/>
              <a:gd fmla="*/ 0 w 2" name="T2"/>
              <a:gd fmla="*/ 2 h 260" name="T3"/>
              <a:gd fmla="*/ 0 w 2" name="T4"/>
              <a:gd fmla="*/ 259 h 260" name="T5"/>
              <a:gd fmla="*/ 1 w 2" name="T6"/>
              <a:gd fmla="*/ 260 h 260" name="T7"/>
              <a:gd fmla="*/ 2 w 2" name="T8"/>
              <a:gd fmla="*/ 259 h 260" name="T9"/>
              <a:gd fmla="*/ 2 w 2" name="T10"/>
              <a:gd fmla="*/ 0 h 260" name="T11"/>
            </a:gdLst>
            <a:cxnLst>
              <a:cxn ang="0">
                <a:pos x="T0" y="T1"/>
              </a:cxn>
              <a:cxn ang="0">
                <a:pos x="T2" y="T3"/>
              </a:cxn>
              <a:cxn ang="0">
                <a:pos x="T4" y="T5"/>
              </a:cxn>
              <a:cxn ang="0">
                <a:pos x="T6" y="T7"/>
              </a:cxn>
              <a:cxn ang="0">
                <a:pos x="T8" y="T9"/>
              </a:cxn>
              <a:cxn ang="0">
                <a:pos x="T10" y="T11"/>
              </a:cxn>
            </a:cxnLst>
            <a:rect b="b" l="0" r="r" t="0"/>
            <a:pathLst>
              <a:path h="260" w="2">
                <a:moveTo>
                  <a:pt x="2" y="0"/>
                </a:moveTo>
                <a:lnTo>
                  <a:pt x="0" y="2"/>
                </a:lnTo>
                <a:lnTo>
                  <a:pt x="0" y="259"/>
                </a:lnTo>
                <a:lnTo>
                  <a:pt x="1" y="260"/>
                </a:lnTo>
                <a:lnTo>
                  <a:pt x="2" y="259"/>
                </a:lnTo>
                <a:lnTo>
                  <a:pt x="2" y="0"/>
                </a:lnTo>
                <a:close/>
              </a:path>
            </a:pathLst>
          </a:custGeom>
          <a:solidFill>
            <a:srgbClr val="80C8CC"/>
          </a:solid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pPr defTabSz="685800"/>
            <a:endParaRPr lang="id-ID" sz="1400">
              <a:solidFill>
                <a:prstClr val="black"/>
              </a:solidFill>
              <a:latin charset="0" panose="020b0503020202020204" pitchFamily="34" typeface="Agency FB"/>
              <a:ea typeface="微软雅黑"/>
            </a:endParaRPr>
          </a:p>
        </p:txBody>
      </p:sp>
      <p:sp>
        <p:nvSpPr>
          <p:cNvPr id="105" name="Freeform 73"/>
          <p:cNvSpPr/>
          <p:nvPr/>
        </p:nvSpPr>
        <p:spPr bwMode="auto">
          <a:xfrm>
            <a:off x="1469633" y="2693281"/>
            <a:ext cx="2256" cy="293244"/>
          </a:xfrm>
          <a:custGeom>
            <a:gdLst>
              <a:gd fmla="*/ 2 w 2" name="T0"/>
              <a:gd fmla="*/ 0 h 260" name="T1"/>
              <a:gd fmla="*/ 0 w 2" name="T2"/>
              <a:gd fmla="*/ 2 h 260" name="T3"/>
              <a:gd fmla="*/ 0 w 2" name="T4"/>
              <a:gd fmla="*/ 259 h 260" name="T5"/>
              <a:gd fmla="*/ 1 w 2" name="T6"/>
              <a:gd fmla="*/ 260 h 260" name="T7"/>
              <a:gd fmla="*/ 2 w 2" name="T8"/>
              <a:gd fmla="*/ 259 h 260" name="T9"/>
              <a:gd fmla="*/ 2 w 2" name="T10"/>
              <a:gd fmla="*/ 0 h 260" name="T11"/>
            </a:gdLst>
            <a:cxnLst>
              <a:cxn ang="0">
                <a:pos x="T0" y="T1"/>
              </a:cxn>
              <a:cxn ang="0">
                <a:pos x="T2" y="T3"/>
              </a:cxn>
              <a:cxn ang="0">
                <a:pos x="T4" y="T5"/>
              </a:cxn>
              <a:cxn ang="0">
                <a:pos x="T6" y="T7"/>
              </a:cxn>
              <a:cxn ang="0">
                <a:pos x="T8" y="T9"/>
              </a:cxn>
              <a:cxn ang="0">
                <a:pos x="T10" y="T11"/>
              </a:cxn>
            </a:cxnLst>
            <a:rect b="b" l="0" r="r" t="0"/>
            <a:pathLst>
              <a:path h="260" w="2">
                <a:moveTo>
                  <a:pt x="2" y="0"/>
                </a:moveTo>
                <a:lnTo>
                  <a:pt x="0" y="2"/>
                </a:lnTo>
                <a:lnTo>
                  <a:pt x="0" y="259"/>
                </a:lnTo>
                <a:lnTo>
                  <a:pt x="1" y="260"/>
                </a:lnTo>
                <a:lnTo>
                  <a:pt x="2" y="259"/>
                </a:lnTo>
                <a:lnTo>
                  <a:pt x="2"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pPr defTabSz="685800"/>
            <a:endParaRPr lang="id-ID" sz="1400">
              <a:solidFill>
                <a:prstClr val="black"/>
              </a:solidFill>
              <a:latin charset="0" panose="020b0503020202020204" pitchFamily="34" typeface="Agency FB"/>
              <a:ea typeface="微软雅黑"/>
            </a:endParaRPr>
          </a:p>
        </p:txBody>
      </p:sp>
      <p:sp>
        <p:nvSpPr>
          <p:cNvPr id="106" name="Freeform 75"/>
          <p:cNvSpPr/>
          <p:nvPr/>
        </p:nvSpPr>
        <p:spPr bwMode="auto">
          <a:xfrm>
            <a:off x="1015105" y="2847799"/>
            <a:ext cx="454529" cy="1586902"/>
          </a:xfrm>
          <a:custGeom>
            <a:gdLst>
              <a:gd fmla="*/ 0 w 403" name="T0"/>
              <a:gd fmla="*/ 0 h 1407" name="T1"/>
              <a:gd fmla="*/ 0 w 403" name="T2"/>
              <a:gd fmla="*/ 1228 h 1407" name="T3"/>
              <a:gd fmla="*/ 0 w 403" name="T4"/>
              <a:gd fmla="*/ 1241 h 1407" name="T5"/>
              <a:gd fmla="*/ 403 w 403" name="T6"/>
              <a:gd fmla="*/ 1407 h 1407" name="T7"/>
              <a:gd fmla="*/ 403 w 403" name="T8"/>
              <a:gd fmla="*/ 122 h 1407" name="T9"/>
              <a:gd fmla="*/ 0 w 403" name="T10"/>
              <a:gd fmla="*/ 0 h 1407" name="T11"/>
            </a:gdLst>
            <a:cxnLst>
              <a:cxn ang="0">
                <a:pos x="T0" y="T1"/>
              </a:cxn>
              <a:cxn ang="0">
                <a:pos x="T2" y="T3"/>
              </a:cxn>
              <a:cxn ang="0">
                <a:pos x="T4" y="T5"/>
              </a:cxn>
              <a:cxn ang="0">
                <a:pos x="T6" y="T7"/>
              </a:cxn>
              <a:cxn ang="0">
                <a:pos x="T8" y="T9"/>
              </a:cxn>
              <a:cxn ang="0">
                <a:pos x="T10" y="T11"/>
              </a:cxn>
            </a:cxnLst>
            <a:rect b="b" l="0" r="r" t="0"/>
            <a:pathLst>
              <a:path h="1407" w="402">
                <a:moveTo>
                  <a:pt x="0" y="0"/>
                </a:moveTo>
                <a:lnTo>
                  <a:pt x="0" y="1228"/>
                </a:lnTo>
                <a:lnTo>
                  <a:pt x="0" y="1241"/>
                </a:lnTo>
                <a:lnTo>
                  <a:pt x="403" y="1407"/>
                </a:lnTo>
                <a:lnTo>
                  <a:pt x="403" y="122"/>
                </a:lnTo>
                <a:lnTo>
                  <a:pt x="0"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pPr defTabSz="685800"/>
            <a:endParaRPr lang="id-ID" sz="1400">
              <a:solidFill>
                <a:prstClr val="black"/>
              </a:solidFill>
              <a:latin charset="0" panose="020b0503020202020204" pitchFamily="34" typeface="Agency FB"/>
              <a:ea typeface="微软雅黑"/>
            </a:endParaRPr>
          </a:p>
        </p:txBody>
      </p:sp>
      <p:sp>
        <p:nvSpPr>
          <p:cNvPr id="107" name="Freeform 76"/>
          <p:cNvSpPr/>
          <p:nvPr/>
        </p:nvSpPr>
        <p:spPr bwMode="auto">
          <a:xfrm>
            <a:off x="1469633" y="2985398"/>
            <a:ext cx="1128" cy="1449303"/>
          </a:xfrm>
          <a:custGeom>
            <a:gdLst>
              <a:gd fmla="*/ 0 w 1" name="T0"/>
              <a:gd fmla="*/ 0 h 1285" name="T1"/>
              <a:gd fmla="*/ 0 w 1" name="T2"/>
              <a:gd fmla="*/ 1285 h 1285" name="T3"/>
              <a:gd fmla="*/ 0 w 1" name="T4"/>
              <a:gd fmla="*/ 1 h 1285" name="T5"/>
              <a:gd fmla="*/ 1 w 1" name="T6"/>
              <a:gd fmla="*/ 1 h 1285" name="T7"/>
              <a:gd fmla="*/ 0 w 1" name="T8"/>
              <a:gd fmla="*/ 0 h 1285" name="T9"/>
            </a:gdLst>
            <a:cxnLst>
              <a:cxn ang="0">
                <a:pos x="T0" y="T1"/>
              </a:cxn>
              <a:cxn ang="0">
                <a:pos x="T2" y="T3"/>
              </a:cxn>
              <a:cxn ang="0">
                <a:pos x="T4" y="T5"/>
              </a:cxn>
              <a:cxn ang="0">
                <a:pos x="T6" y="T7"/>
              </a:cxn>
              <a:cxn ang="0">
                <a:pos x="T8" y="T9"/>
              </a:cxn>
            </a:cxnLst>
            <a:rect b="b" l="0" r="r" t="0"/>
            <a:pathLst>
              <a:path h="1285" w="1">
                <a:moveTo>
                  <a:pt x="0" y="0"/>
                </a:moveTo>
                <a:lnTo>
                  <a:pt x="0" y="1285"/>
                </a:lnTo>
                <a:lnTo>
                  <a:pt x="0" y="1"/>
                </a:lnTo>
                <a:lnTo>
                  <a:pt x="1" y="1"/>
                </a:lnTo>
                <a:lnTo>
                  <a:pt x="0" y="0"/>
                </a:lnTo>
                <a:close/>
              </a:path>
            </a:pathLst>
          </a:custGeom>
          <a:solidFill>
            <a:srgbClr val="73C2C6"/>
          </a:solid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pPr defTabSz="685800"/>
            <a:endParaRPr lang="id-ID" sz="1400">
              <a:solidFill>
                <a:prstClr val="black"/>
              </a:solidFill>
              <a:latin charset="0" panose="020b0503020202020204" pitchFamily="34" typeface="Agency FB"/>
              <a:ea typeface="微软雅黑"/>
            </a:endParaRPr>
          </a:p>
        </p:txBody>
      </p:sp>
      <p:sp>
        <p:nvSpPr>
          <p:cNvPr id="108" name="Freeform 77"/>
          <p:cNvSpPr/>
          <p:nvPr/>
        </p:nvSpPr>
        <p:spPr bwMode="auto">
          <a:xfrm>
            <a:off x="1469633" y="2985398"/>
            <a:ext cx="1128" cy="1449303"/>
          </a:xfrm>
          <a:custGeom>
            <a:gdLst>
              <a:gd fmla="*/ 0 w 1" name="T0"/>
              <a:gd fmla="*/ 0 h 1285" name="T1"/>
              <a:gd fmla="*/ 0 w 1" name="T2"/>
              <a:gd fmla="*/ 1285 h 1285" name="T3"/>
              <a:gd fmla="*/ 0 w 1" name="T4"/>
              <a:gd fmla="*/ 1 h 1285" name="T5"/>
              <a:gd fmla="*/ 1 w 1" name="T6"/>
              <a:gd fmla="*/ 1 h 1285" name="T7"/>
              <a:gd fmla="*/ 0 w 1" name="T8"/>
              <a:gd fmla="*/ 0 h 1285" name="T9"/>
            </a:gdLst>
            <a:cxnLst>
              <a:cxn ang="0">
                <a:pos x="T0" y="T1"/>
              </a:cxn>
              <a:cxn ang="0">
                <a:pos x="T2" y="T3"/>
              </a:cxn>
              <a:cxn ang="0">
                <a:pos x="T4" y="T5"/>
              </a:cxn>
              <a:cxn ang="0">
                <a:pos x="T6" y="T7"/>
              </a:cxn>
              <a:cxn ang="0">
                <a:pos x="T8" y="T9"/>
              </a:cxn>
            </a:cxnLst>
            <a:rect b="b" l="0" r="r" t="0"/>
            <a:pathLst>
              <a:path h="1285" w="1">
                <a:moveTo>
                  <a:pt x="0" y="0"/>
                </a:moveTo>
                <a:lnTo>
                  <a:pt x="0" y="1285"/>
                </a:lnTo>
                <a:lnTo>
                  <a:pt x="0" y="1"/>
                </a:lnTo>
                <a:lnTo>
                  <a:pt x="1" y="1"/>
                </a:lnTo>
                <a:lnTo>
                  <a:pt x="0"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pPr defTabSz="685800"/>
            <a:endParaRPr lang="id-ID" sz="1400">
              <a:solidFill>
                <a:prstClr val="black"/>
              </a:solidFill>
              <a:latin charset="0" panose="020b0503020202020204" pitchFamily="34" typeface="Agency FB"/>
              <a:ea typeface="微软雅黑"/>
            </a:endParaRPr>
          </a:p>
        </p:txBody>
      </p:sp>
      <p:sp>
        <p:nvSpPr>
          <p:cNvPr id="109" name="Freeform 78"/>
          <p:cNvSpPr/>
          <p:nvPr/>
        </p:nvSpPr>
        <p:spPr bwMode="auto">
          <a:xfrm>
            <a:off x="1470761" y="4434700"/>
            <a:ext cx="1128" cy="0"/>
          </a:xfrm>
          <a:custGeom>
            <a:gdLst>
              <a:gd fmla="*/ 1 w 1" name="T0"/>
              <a:gd fmla="*/ 0 w 1" name="T1"/>
              <a:gd fmla="*/ 1 w 1" name="T2"/>
              <a:gd fmla="*/ 1 w 1" name="T3"/>
            </a:gdLst>
            <a:cxnLst>
              <a:cxn ang="0">
                <a:pos x="T0" y="0"/>
              </a:cxn>
              <a:cxn ang="0">
                <a:pos x="T1" y="0"/>
              </a:cxn>
              <a:cxn ang="0">
                <a:pos x="T2" y="0"/>
              </a:cxn>
              <a:cxn ang="0">
                <a:pos x="T3" y="0"/>
              </a:cxn>
            </a:cxnLst>
            <a:rect b="b" l="0" r="r" t="0"/>
            <a:pathLst>
              <a:path w="1">
                <a:moveTo>
                  <a:pt x="1" y="0"/>
                </a:moveTo>
                <a:lnTo>
                  <a:pt x="0" y="0"/>
                </a:lnTo>
                <a:lnTo>
                  <a:pt x="1" y="0"/>
                </a:lnTo>
                <a:lnTo>
                  <a:pt x="1" y="0"/>
                </a:lnTo>
                <a:close/>
              </a:path>
            </a:pathLst>
          </a:custGeom>
          <a:solidFill>
            <a:srgbClr val="C6E7E7"/>
          </a:solid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pPr defTabSz="685800"/>
            <a:endParaRPr lang="id-ID" sz="1400">
              <a:solidFill>
                <a:prstClr val="black"/>
              </a:solidFill>
              <a:latin charset="0" panose="020b0503020202020204" pitchFamily="34" typeface="Agency FB"/>
              <a:ea typeface="微软雅黑"/>
            </a:endParaRPr>
          </a:p>
        </p:txBody>
      </p:sp>
      <p:sp>
        <p:nvSpPr>
          <p:cNvPr id="110" name="Freeform 79"/>
          <p:cNvSpPr/>
          <p:nvPr/>
        </p:nvSpPr>
        <p:spPr bwMode="auto">
          <a:xfrm>
            <a:off x="1470761" y="4434700"/>
            <a:ext cx="1128" cy="0"/>
          </a:xfrm>
          <a:custGeom>
            <a:gdLst>
              <a:gd fmla="*/ 1 w 1" name="T0"/>
              <a:gd fmla="*/ 0 w 1" name="T1"/>
              <a:gd fmla="*/ 1 w 1" name="T2"/>
              <a:gd fmla="*/ 1 w 1" name="T3"/>
            </a:gdLst>
            <a:cxnLst>
              <a:cxn ang="0">
                <a:pos x="T0" y="0"/>
              </a:cxn>
              <a:cxn ang="0">
                <a:pos x="T1" y="0"/>
              </a:cxn>
              <a:cxn ang="0">
                <a:pos x="T2" y="0"/>
              </a:cxn>
              <a:cxn ang="0">
                <a:pos x="T3" y="0"/>
              </a:cxn>
            </a:cxnLst>
            <a:rect b="b" l="0" r="r" t="0"/>
            <a:pathLst>
              <a:path w="1">
                <a:moveTo>
                  <a:pt x="1" y="0"/>
                </a:moveTo>
                <a:lnTo>
                  <a:pt x="0" y="0"/>
                </a:lnTo>
                <a:lnTo>
                  <a:pt x="1" y="0"/>
                </a:lnTo>
                <a:lnTo>
                  <a:pt x="1"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pPr defTabSz="685800"/>
            <a:endParaRPr lang="id-ID" sz="1400">
              <a:solidFill>
                <a:prstClr val="black"/>
              </a:solidFill>
              <a:latin charset="0" panose="020b0503020202020204" pitchFamily="34" typeface="Agency FB"/>
              <a:ea typeface="微软雅黑"/>
            </a:endParaRPr>
          </a:p>
        </p:txBody>
      </p:sp>
      <p:grpSp>
        <p:nvGrpSpPr>
          <p:cNvPr id="111" name="Group 106"/>
          <p:cNvGrpSpPr/>
          <p:nvPr/>
        </p:nvGrpSpPr>
        <p:grpSpPr>
          <a:xfrm>
            <a:off x="1015105" y="2696235"/>
            <a:ext cx="910184" cy="1741419"/>
            <a:chOff x="3513508" y="3454802"/>
            <a:chExt cx="1213579" cy="2321892"/>
          </a:xfrm>
        </p:grpSpPr>
        <p:sp>
          <p:nvSpPr>
            <p:cNvPr id="112" name="Freeform 74"/>
            <p:cNvSpPr/>
            <p:nvPr/>
          </p:nvSpPr>
          <p:spPr bwMode="auto">
            <a:xfrm>
              <a:off x="3513508" y="3660825"/>
              <a:ext cx="606038" cy="2115869"/>
            </a:xfrm>
            <a:custGeom>
              <a:gdLst>
                <a:gd fmla="*/ 0 w 403" name="T0"/>
                <a:gd fmla="*/ 0 h 1407" name="T1"/>
                <a:gd fmla="*/ 0 w 403" name="T2"/>
                <a:gd fmla="*/ 1228 h 1407" name="T3"/>
                <a:gd fmla="*/ 0 w 403" name="T4"/>
                <a:gd fmla="*/ 1241 h 1407" name="T5"/>
                <a:gd fmla="*/ 403 w 403" name="T6"/>
                <a:gd fmla="*/ 1407 h 1407" name="T7"/>
                <a:gd fmla="*/ 403 w 403" name="T8"/>
                <a:gd fmla="*/ 122 h 1407" name="T9"/>
                <a:gd fmla="*/ 0 w 403" name="T10"/>
                <a:gd fmla="*/ 0 h 1407" name="T11"/>
              </a:gdLst>
              <a:cxnLst>
                <a:cxn ang="0">
                  <a:pos x="T0" y="T1"/>
                </a:cxn>
                <a:cxn ang="0">
                  <a:pos x="T2" y="T3"/>
                </a:cxn>
                <a:cxn ang="0">
                  <a:pos x="T4" y="T5"/>
                </a:cxn>
                <a:cxn ang="0">
                  <a:pos x="T6" y="T7"/>
                </a:cxn>
                <a:cxn ang="0">
                  <a:pos x="T8" y="T9"/>
                </a:cxn>
                <a:cxn ang="0">
                  <a:pos x="T10" y="T11"/>
                </a:cxn>
              </a:cxnLst>
              <a:rect b="b" l="0" r="r" t="0"/>
              <a:pathLst>
                <a:path h="1407" w="402">
                  <a:moveTo>
                    <a:pt x="0" y="0"/>
                  </a:moveTo>
                  <a:lnTo>
                    <a:pt x="0" y="1228"/>
                  </a:lnTo>
                  <a:lnTo>
                    <a:pt x="0" y="1241"/>
                  </a:lnTo>
                  <a:lnTo>
                    <a:pt x="403" y="1407"/>
                  </a:lnTo>
                  <a:lnTo>
                    <a:pt x="403" y="122"/>
                  </a:lnTo>
                  <a:lnTo>
                    <a:pt x="0" y="0"/>
                  </a:lnTo>
                  <a:close/>
                </a:path>
              </a:pathLst>
            </a:custGeom>
            <a:solidFill>
              <a:srgbClr val="9BBB59"/>
            </a:solidFill>
            <a:ln>
              <a:noFill/>
            </a:ln>
          </p:spPr>
          <p:txBody>
            <a:bodyPr anchor="t" anchorCtr="0" bIns="45720" compatLnSpc="1" lIns="91440" numCol="1" rIns="91440" tIns="45720" vert="horz" wrap="square">
              <a:prstTxWarp prst="textNoShape">
                <a:avLst/>
              </a:prstTxWarp>
            </a:bodyPr>
            <a:lstStyle/>
            <a:p>
              <a:pPr defTabSz="68580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mtClean="0" spc="0" strike="noStrike" sz="1400" u="none">
                <a:ln>
                  <a:noFill/>
                </a:ln>
                <a:solidFill>
                  <a:prstClr val="black"/>
                </a:solidFill>
                <a:effectLst/>
                <a:uLnTx/>
                <a:uFillTx/>
                <a:latin charset="0" panose="020b0503020202020204" pitchFamily="34" typeface="Agency FB"/>
                <a:ea typeface="微软雅黑"/>
              </a:endParaRPr>
            </a:p>
          </p:txBody>
        </p:sp>
        <p:sp>
          <p:nvSpPr>
            <p:cNvPr id="113" name="Freeform 68"/>
            <p:cNvSpPr/>
            <p:nvPr/>
          </p:nvSpPr>
          <p:spPr bwMode="auto">
            <a:xfrm>
              <a:off x="4122553" y="3454802"/>
              <a:ext cx="604534" cy="389489"/>
            </a:xfrm>
            <a:custGeom>
              <a:gdLst>
                <a:gd fmla="*/ 0 w 402" name="T0"/>
                <a:gd fmla="*/ 0 h 259" name="T1"/>
                <a:gd fmla="*/ 0 w 402" name="T2"/>
                <a:gd fmla="*/ 259 h 259" name="T3"/>
                <a:gd fmla="*/ 402 w 402" name="T4"/>
                <a:gd fmla="*/ 137 h 259" name="T5"/>
                <a:gd fmla="*/ 402 w 402" name="T6"/>
                <a:gd fmla="*/ 121 h 259" name="T7"/>
                <a:gd fmla="*/ 0 w 402" name="T8"/>
                <a:gd fmla="*/ 0 h 259" name="T9"/>
              </a:gdLst>
              <a:cxnLst>
                <a:cxn ang="0">
                  <a:pos x="T0" y="T1"/>
                </a:cxn>
                <a:cxn ang="0">
                  <a:pos x="T2" y="T3"/>
                </a:cxn>
                <a:cxn ang="0">
                  <a:pos x="T4" y="T5"/>
                </a:cxn>
                <a:cxn ang="0">
                  <a:pos x="T6" y="T7"/>
                </a:cxn>
                <a:cxn ang="0">
                  <a:pos x="T8" y="T9"/>
                </a:cxn>
              </a:cxnLst>
              <a:rect b="b" l="0" r="r" t="0"/>
              <a:pathLst>
                <a:path h="259" w="402">
                  <a:moveTo>
                    <a:pt x="0" y="0"/>
                  </a:moveTo>
                  <a:lnTo>
                    <a:pt x="0" y="259"/>
                  </a:lnTo>
                  <a:lnTo>
                    <a:pt x="402" y="137"/>
                  </a:lnTo>
                  <a:lnTo>
                    <a:pt x="402" y="121"/>
                  </a:lnTo>
                  <a:lnTo>
                    <a:pt x="0" y="0"/>
                  </a:lnTo>
                  <a:close/>
                </a:path>
              </a:pathLst>
            </a:custGeom>
            <a:solidFill>
              <a:srgbClr val="9BBB59"/>
            </a:solidFill>
            <a:ln>
              <a:noFill/>
            </a:ln>
          </p:spPr>
          <p:txBody>
            <a:bodyPr anchor="t" anchorCtr="0" bIns="45720" compatLnSpc="1" lIns="91440" numCol="1" rIns="91440" tIns="45720" vert="horz" wrap="square">
              <a:prstTxWarp prst="textNoShape">
                <a:avLst/>
              </a:prstTxWarp>
            </a:bodyPr>
            <a:lstStyle/>
            <a:p>
              <a:pPr defTabSz="68580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mtClean="0" spc="0" strike="noStrike" sz="1400" u="none">
                <a:ln>
                  <a:noFill/>
                </a:ln>
                <a:solidFill>
                  <a:prstClr val="black"/>
                </a:solidFill>
                <a:effectLst/>
                <a:uLnTx/>
                <a:uFillTx/>
                <a:latin charset="0" panose="020b0503020202020204" pitchFamily="34" typeface="Agency FB"/>
                <a:ea typeface="微软雅黑"/>
              </a:endParaRPr>
            </a:p>
          </p:txBody>
        </p:sp>
        <p:sp>
          <p:nvSpPr>
            <p:cNvPr id="114" name="Freeform 70"/>
            <p:cNvSpPr/>
            <p:nvPr/>
          </p:nvSpPr>
          <p:spPr bwMode="auto">
            <a:xfrm>
              <a:off x="3513508" y="3457810"/>
              <a:ext cx="606038" cy="2049701"/>
            </a:xfrm>
            <a:custGeom>
              <a:gdLst>
                <a:gd fmla="*/ 403 w 403" name="T0"/>
                <a:gd fmla="*/ 0 h 1363" name="T1"/>
                <a:gd fmla="*/ 0 w 403" name="T2"/>
                <a:gd fmla="*/ 119 h 1363" name="T3"/>
                <a:gd fmla="*/ 0 w 403" name="T4"/>
                <a:gd fmla="*/ 1363 h 1363" name="T5"/>
                <a:gd fmla="*/ 0 w 403" name="T6"/>
                <a:gd fmla="*/ 135 h 1363" name="T7"/>
                <a:gd fmla="*/ 403 w 403" name="T8"/>
                <a:gd fmla="*/ 257 h 1363" name="T9"/>
                <a:gd fmla="*/ 403 w 403" name="T10"/>
                <a:gd fmla="*/ 0 h 1363" name="T11"/>
              </a:gdLst>
              <a:cxnLst>
                <a:cxn ang="0">
                  <a:pos x="T0" y="T1"/>
                </a:cxn>
                <a:cxn ang="0">
                  <a:pos x="T2" y="T3"/>
                </a:cxn>
                <a:cxn ang="0">
                  <a:pos x="T4" y="T5"/>
                </a:cxn>
                <a:cxn ang="0">
                  <a:pos x="T6" y="T7"/>
                </a:cxn>
                <a:cxn ang="0">
                  <a:pos x="T8" y="T9"/>
                </a:cxn>
                <a:cxn ang="0">
                  <a:pos x="T10" y="T11"/>
                </a:cxn>
              </a:cxnLst>
              <a:rect b="b" l="0" r="r" t="0"/>
              <a:pathLst>
                <a:path h="1363" w="402">
                  <a:moveTo>
                    <a:pt x="403" y="0"/>
                  </a:moveTo>
                  <a:lnTo>
                    <a:pt x="0" y="119"/>
                  </a:lnTo>
                  <a:lnTo>
                    <a:pt x="0" y="1363"/>
                  </a:lnTo>
                  <a:lnTo>
                    <a:pt x="0" y="135"/>
                  </a:lnTo>
                  <a:lnTo>
                    <a:pt x="403" y="257"/>
                  </a:lnTo>
                  <a:lnTo>
                    <a:pt x="403" y="0"/>
                  </a:lnTo>
                  <a:close/>
                </a:path>
              </a:pathLst>
            </a:custGeom>
            <a:solidFill>
              <a:srgbClr val="9BBB59">
                <a:lumMod val="75000"/>
              </a:srgbClr>
            </a:solidFill>
            <a:ln>
              <a:noFill/>
            </a:ln>
          </p:spPr>
          <p:txBody>
            <a:bodyPr anchor="t" anchorCtr="0" bIns="45720" compatLnSpc="1" lIns="91440" numCol="1" rIns="91440" tIns="45720" vert="horz" wrap="square">
              <a:prstTxWarp prst="textNoShape">
                <a:avLst/>
              </a:prstTxWarp>
            </a:bodyPr>
            <a:lstStyle/>
            <a:p>
              <a:pPr defTabSz="68580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mtClean="0" spc="0" strike="noStrike" sz="1400" u="none">
                <a:ln>
                  <a:noFill/>
                </a:ln>
                <a:solidFill>
                  <a:prstClr val="black"/>
                </a:solidFill>
                <a:effectLst/>
                <a:uLnTx/>
                <a:uFillTx/>
                <a:latin charset="0" panose="020b0503020202020204" pitchFamily="34" typeface="Agency FB"/>
                <a:ea typeface="微软雅黑"/>
              </a:endParaRPr>
            </a:p>
          </p:txBody>
        </p:sp>
        <p:sp>
          <p:nvSpPr>
            <p:cNvPr id="115" name="Freeform 80"/>
            <p:cNvSpPr/>
            <p:nvPr/>
          </p:nvSpPr>
          <p:spPr bwMode="auto">
            <a:xfrm>
              <a:off x="4119545" y="3660825"/>
              <a:ext cx="607542" cy="2115869"/>
            </a:xfrm>
            <a:custGeom>
              <a:gdLst>
                <a:gd fmla="*/ 404 w 404" name="T0"/>
                <a:gd fmla="*/ 0 h 1407" name="T1"/>
                <a:gd fmla="*/ 2 w 404" name="T2"/>
                <a:gd fmla="*/ 122 h 1407" name="T3"/>
                <a:gd fmla="*/ 1 w 404" name="T4"/>
                <a:gd fmla="*/ 123 h 1407" name="T5"/>
                <a:gd fmla="*/ 0 w 404" name="T6"/>
                <a:gd fmla="*/ 123 h 1407" name="T7"/>
                <a:gd fmla="*/ 0 w 404" name="T8"/>
                <a:gd fmla="*/ 1407 h 1407" name="T9"/>
                <a:gd fmla="*/ 0 w 404" name="T10"/>
                <a:gd fmla="*/ 1407 h 1407" name="T11"/>
                <a:gd fmla="*/ 404 w 404" name="T12"/>
                <a:gd fmla="*/ 1241 h 1407" name="T13"/>
                <a:gd fmla="*/ 404 w 404" name="T14"/>
                <a:gd fmla="*/ 0 h 1407"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407" w="402">
                  <a:moveTo>
                    <a:pt x="404" y="0"/>
                  </a:moveTo>
                  <a:lnTo>
                    <a:pt x="2" y="122"/>
                  </a:lnTo>
                  <a:lnTo>
                    <a:pt x="1" y="123"/>
                  </a:lnTo>
                  <a:lnTo>
                    <a:pt x="0" y="123"/>
                  </a:lnTo>
                  <a:lnTo>
                    <a:pt x="0" y="1407"/>
                  </a:lnTo>
                  <a:lnTo>
                    <a:pt x="0" y="1407"/>
                  </a:lnTo>
                  <a:lnTo>
                    <a:pt x="404" y="1241"/>
                  </a:lnTo>
                  <a:lnTo>
                    <a:pt x="404" y="0"/>
                  </a:lnTo>
                  <a:close/>
                </a:path>
              </a:pathLst>
            </a:custGeom>
            <a:solidFill>
              <a:srgbClr val="9BBB59">
                <a:lumMod val="75000"/>
              </a:srgbClr>
            </a:solidFill>
            <a:ln>
              <a:noFill/>
            </a:ln>
          </p:spPr>
          <p:txBody>
            <a:bodyPr anchor="t" anchorCtr="0" bIns="45720" compatLnSpc="1" lIns="91440" numCol="1" rIns="91440" tIns="45720" vert="horz" wrap="square">
              <a:prstTxWarp prst="textNoShape">
                <a:avLst/>
              </a:prstTxWarp>
            </a:bodyPr>
            <a:lstStyle/>
            <a:p>
              <a:pPr defTabSz="68580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mtClean="0" spc="0" strike="noStrike" sz="1400" u="none">
                <a:ln>
                  <a:noFill/>
                </a:ln>
                <a:solidFill>
                  <a:prstClr val="black"/>
                </a:solidFill>
                <a:effectLst/>
                <a:uLnTx/>
                <a:uFillTx/>
                <a:latin charset="0" panose="020b0503020202020204" pitchFamily="34" typeface="Agency FB"/>
                <a:ea typeface="微软雅黑"/>
              </a:endParaRPr>
            </a:p>
          </p:txBody>
        </p:sp>
      </p:grpSp>
      <p:sp>
        <p:nvSpPr>
          <p:cNvPr id="116" name="Freeform 81"/>
          <p:cNvSpPr/>
          <p:nvPr/>
        </p:nvSpPr>
        <p:spPr bwMode="auto">
          <a:xfrm>
            <a:off x="1469632" y="2847799"/>
            <a:ext cx="455657" cy="1586902"/>
          </a:xfrm>
          <a:custGeom>
            <a:gdLst>
              <a:gd fmla="*/ 404 w 404" name="T0"/>
              <a:gd fmla="*/ 0 h 1407" name="T1"/>
              <a:gd fmla="*/ 2 w 404" name="T2"/>
              <a:gd fmla="*/ 122 h 1407" name="T3"/>
              <a:gd fmla="*/ 1 w 404" name="T4"/>
              <a:gd fmla="*/ 123 h 1407" name="T5"/>
              <a:gd fmla="*/ 0 w 404" name="T6"/>
              <a:gd fmla="*/ 123 h 1407" name="T7"/>
              <a:gd fmla="*/ 0 w 404" name="T8"/>
              <a:gd fmla="*/ 1407 h 1407" name="T9"/>
              <a:gd fmla="*/ 0 w 404" name="T10"/>
              <a:gd fmla="*/ 1407 h 1407" name="T11"/>
              <a:gd fmla="*/ 404 w 404" name="T12"/>
              <a:gd fmla="*/ 1241 h 1407" name="T13"/>
              <a:gd fmla="*/ 404 w 404" name="T14"/>
              <a:gd fmla="*/ 0 h 1407"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407" w="402">
                <a:moveTo>
                  <a:pt x="404" y="0"/>
                </a:moveTo>
                <a:lnTo>
                  <a:pt x="2" y="122"/>
                </a:lnTo>
                <a:lnTo>
                  <a:pt x="1" y="123"/>
                </a:lnTo>
                <a:lnTo>
                  <a:pt x="0" y="123"/>
                </a:lnTo>
                <a:lnTo>
                  <a:pt x="0" y="1407"/>
                </a:lnTo>
                <a:lnTo>
                  <a:pt x="0" y="1407"/>
                </a:lnTo>
                <a:lnTo>
                  <a:pt x="404" y="1241"/>
                </a:lnTo>
                <a:lnTo>
                  <a:pt x="404"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pPr defTabSz="685800"/>
            <a:endParaRPr lang="id-ID" sz="1400">
              <a:solidFill>
                <a:prstClr val="black"/>
              </a:solidFill>
              <a:latin charset="0" panose="020b0503020202020204" pitchFamily="34" typeface="Agency FB"/>
              <a:ea typeface="微软雅黑"/>
            </a:endParaRPr>
          </a:p>
        </p:txBody>
      </p:sp>
      <p:sp>
        <p:nvSpPr>
          <p:cNvPr id="117" name="TextBox 112"/>
          <p:cNvSpPr txBox="1"/>
          <p:nvPr/>
        </p:nvSpPr>
        <p:spPr>
          <a:xfrm>
            <a:off x="1176838" y="3808602"/>
            <a:ext cx="600710" cy="388620"/>
          </a:xfrm>
          <a:prstGeom prst="rect">
            <a:avLst/>
          </a:prstGeom>
          <a:noFill/>
          <a:effectLst/>
        </p:spPr>
        <p:txBody>
          <a:bodyPr bIns="34290" lIns="68580" rIns="68580" rtlCol="0" tIns="34290" wrap="none">
            <a:spAutoFit/>
          </a:bodyPr>
          <a:lstStyle/>
          <a:p>
            <a:pPr algn="ctr" defTabSz="685800"/>
            <a:r>
              <a:rPr b="1" lang="id-ID" sz="2100">
                <a:solidFill>
                  <a:prstClr val="white"/>
                </a:solidFill>
                <a:latin charset="0" panose="020b0503020202020204" pitchFamily="34" typeface="Agency FB"/>
                <a:ea typeface="微软雅黑"/>
              </a:rPr>
              <a:t>70%</a:t>
            </a:r>
          </a:p>
        </p:txBody>
      </p:sp>
      <p:sp>
        <p:nvSpPr>
          <p:cNvPr id="118" name="TextBox 113"/>
          <p:cNvSpPr txBox="1"/>
          <p:nvPr/>
        </p:nvSpPr>
        <p:spPr>
          <a:xfrm>
            <a:off x="2191545" y="3805737"/>
            <a:ext cx="600710" cy="388620"/>
          </a:xfrm>
          <a:prstGeom prst="rect">
            <a:avLst/>
          </a:prstGeom>
          <a:noFill/>
          <a:effectLst/>
        </p:spPr>
        <p:txBody>
          <a:bodyPr bIns="34290" lIns="68580" rIns="68580" rtlCol="0" tIns="34290" wrap="none">
            <a:spAutoFit/>
          </a:bodyPr>
          <a:lstStyle/>
          <a:p>
            <a:pPr algn="ctr" defTabSz="685800"/>
            <a:r>
              <a:rPr b="1" lang="id-ID" sz="2100">
                <a:solidFill>
                  <a:prstClr val="white"/>
                </a:solidFill>
                <a:latin charset="0" panose="020b0503020202020204" pitchFamily="34" typeface="Agency FB"/>
                <a:ea typeface="微软雅黑"/>
              </a:rPr>
              <a:t>40%</a:t>
            </a:r>
          </a:p>
        </p:txBody>
      </p:sp>
      <p:sp>
        <p:nvSpPr>
          <p:cNvPr id="119" name="TextBox 114"/>
          <p:cNvSpPr txBox="1"/>
          <p:nvPr/>
        </p:nvSpPr>
        <p:spPr>
          <a:xfrm>
            <a:off x="4182109" y="3811155"/>
            <a:ext cx="600710" cy="388620"/>
          </a:xfrm>
          <a:prstGeom prst="rect">
            <a:avLst/>
          </a:prstGeom>
          <a:noFill/>
          <a:effectLst/>
        </p:spPr>
        <p:txBody>
          <a:bodyPr bIns="34290" lIns="68580" rIns="68580" rtlCol="0" tIns="34290" wrap="none">
            <a:spAutoFit/>
          </a:bodyPr>
          <a:lstStyle/>
          <a:p>
            <a:pPr algn="ctr" defTabSz="685800"/>
            <a:r>
              <a:rPr b="1" lang="id-ID" sz="2100">
                <a:solidFill>
                  <a:prstClr val="white"/>
                </a:solidFill>
                <a:latin charset="0" panose="020b0503020202020204" pitchFamily="34" typeface="Agency FB"/>
                <a:ea typeface="微软雅黑"/>
              </a:rPr>
              <a:t>30%</a:t>
            </a:r>
          </a:p>
        </p:txBody>
      </p:sp>
      <p:sp>
        <p:nvSpPr>
          <p:cNvPr id="120" name="TextBox 115"/>
          <p:cNvSpPr txBox="1"/>
          <p:nvPr/>
        </p:nvSpPr>
        <p:spPr>
          <a:xfrm>
            <a:off x="3195091" y="3805737"/>
            <a:ext cx="600710" cy="388620"/>
          </a:xfrm>
          <a:prstGeom prst="rect">
            <a:avLst/>
          </a:prstGeom>
          <a:noFill/>
          <a:effectLst/>
        </p:spPr>
        <p:txBody>
          <a:bodyPr bIns="34290" lIns="68580" rIns="68580" rtlCol="0" tIns="34290" wrap="none">
            <a:spAutoFit/>
          </a:bodyPr>
          <a:lstStyle/>
          <a:p>
            <a:pPr algn="ctr" defTabSz="685800"/>
            <a:r>
              <a:rPr b="1" lang="id-ID" sz="2100">
                <a:solidFill>
                  <a:prstClr val="white"/>
                </a:solidFill>
                <a:latin charset="0" panose="020b0503020202020204" pitchFamily="34" typeface="Agency FB"/>
                <a:ea typeface="微软雅黑"/>
              </a:rPr>
              <a:t>70%</a:t>
            </a:r>
          </a:p>
        </p:txBody>
      </p:sp>
      <p:sp>
        <p:nvSpPr>
          <p:cNvPr id="121" name="Freeform 7"/>
          <p:cNvSpPr/>
          <p:nvPr/>
        </p:nvSpPr>
        <p:spPr bwMode="auto">
          <a:xfrm>
            <a:off x="3490083" y="1538140"/>
            <a:ext cx="129704" cy="215422"/>
          </a:xfrm>
          <a:custGeom>
            <a:gdLst>
              <a:gd fmla="*/ 48 w 48" name="T0"/>
              <a:gd fmla="*/ 56 h 80" name="T1"/>
              <a:gd fmla="*/ 24 w 48" name="T2"/>
              <a:gd fmla="*/ 80 h 80" name="T3"/>
              <a:gd fmla="*/ 0 w 48" name="T4"/>
              <a:gd fmla="*/ 56 h 80" name="T5"/>
              <a:gd fmla="*/ 24 w 48" name="T6"/>
              <a:gd fmla="*/ 0 h 80" name="T7"/>
              <a:gd fmla="*/ 48 w 48" name="T8"/>
              <a:gd fmla="*/ 56 h 80" name="T9"/>
            </a:gdLst>
            <a:cxnLst>
              <a:cxn ang="0">
                <a:pos x="T0" y="T1"/>
              </a:cxn>
              <a:cxn ang="0">
                <a:pos x="T2" y="T3"/>
              </a:cxn>
              <a:cxn ang="0">
                <a:pos x="T4" y="T5"/>
              </a:cxn>
              <a:cxn ang="0">
                <a:pos x="T6" y="T7"/>
              </a:cxn>
              <a:cxn ang="0">
                <a:pos x="T8" y="T9"/>
              </a:cxn>
            </a:cxnLst>
            <a:rect b="b" l="0" r="r" t="0"/>
            <a:pathLst>
              <a:path h="80" w="48">
                <a:moveTo>
                  <a:pt x="48" y="56"/>
                </a:moveTo>
                <a:cubicBezTo>
                  <a:pt x="48" y="70"/>
                  <a:pt x="38" y="80"/>
                  <a:pt x="24" y="80"/>
                </a:cubicBezTo>
                <a:cubicBezTo>
                  <a:pt x="10" y="80"/>
                  <a:pt x="0" y="70"/>
                  <a:pt x="0" y="56"/>
                </a:cubicBezTo>
                <a:cubicBezTo>
                  <a:pt x="0" y="42"/>
                  <a:pt x="24" y="0"/>
                  <a:pt x="24" y="0"/>
                </a:cubicBezTo>
                <a:cubicBezTo>
                  <a:pt x="24" y="0"/>
                  <a:pt x="48" y="42"/>
                  <a:pt x="48" y="56"/>
                </a:cubicBezTo>
                <a:close/>
              </a:path>
            </a:pathLst>
          </a:custGeom>
          <a:solidFill>
            <a:srgbClr val="16A085"/>
          </a:solidFill>
          <a:ln cap="rnd" w="30163">
            <a:solidFill>
              <a:srgbClr val="16A085"/>
            </a:solidFill>
            <a:prstDash val="solid"/>
            <a:round/>
          </a:ln>
        </p:spPr>
        <p:txBody>
          <a:bodyPr anchor="t" anchorCtr="0" bIns="34290" compatLnSpc="1" lIns="68580" numCol="1" rIns="68580" tIns="34290" vert="horz" wrap="square">
            <a:prstTxWarp prst="textNoShape">
              <a:avLst/>
            </a:prstTxWarp>
          </a:bodyPr>
          <a:lstStyle/>
          <a:p>
            <a:pPr defTabSz="68580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mtClean="0" spc="0" strike="noStrike" sz="1400" u="none">
              <a:ln>
                <a:noFill/>
              </a:ln>
              <a:solidFill>
                <a:prstClr val="black"/>
              </a:solidFill>
              <a:effectLst/>
              <a:uLnTx/>
              <a:uFillTx/>
              <a:latin charset="0" panose="020b0503020202020204" pitchFamily="34" typeface="Agency FB"/>
              <a:ea typeface="微软雅黑"/>
            </a:endParaRPr>
          </a:p>
        </p:txBody>
      </p:sp>
      <p:sp>
        <p:nvSpPr>
          <p:cNvPr id="122" name="Freeform 7"/>
          <p:cNvSpPr/>
          <p:nvPr/>
        </p:nvSpPr>
        <p:spPr bwMode="auto">
          <a:xfrm>
            <a:off x="4490101" y="1539393"/>
            <a:ext cx="129704" cy="215422"/>
          </a:xfrm>
          <a:custGeom>
            <a:gdLst>
              <a:gd fmla="*/ 48 w 48" name="T0"/>
              <a:gd fmla="*/ 56 h 80" name="T1"/>
              <a:gd fmla="*/ 24 w 48" name="T2"/>
              <a:gd fmla="*/ 80 h 80" name="T3"/>
              <a:gd fmla="*/ 0 w 48" name="T4"/>
              <a:gd fmla="*/ 56 h 80" name="T5"/>
              <a:gd fmla="*/ 24 w 48" name="T6"/>
              <a:gd fmla="*/ 0 h 80" name="T7"/>
              <a:gd fmla="*/ 48 w 48" name="T8"/>
              <a:gd fmla="*/ 56 h 80" name="T9"/>
            </a:gdLst>
            <a:cxnLst>
              <a:cxn ang="0">
                <a:pos x="T0" y="T1"/>
              </a:cxn>
              <a:cxn ang="0">
                <a:pos x="T2" y="T3"/>
              </a:cxn>
              <a:cxn ang="0">
                <a:pos x="T4" y="T5"/>
              </a:cxn>
              <a:cxn ang="0">
                <a:pos x="T6" y="T7"/>
              </a:cxn>
              <a:cxn ang="0">
                <a:pos x="T8" y="T9"/>
              </a:cxn>
            </a:cxnLst>
            <a:rect b="b" l="0" r="r" t="0"/>
            <a:pathLst>
              <a:path h="80" w="48">
                <a:moveTo>
                  <a:pt x="48" y="56"/>
                </a:moveTo>
                <a:cubicBezTo>
                  <a:pt x="48" y="70"/>
                  <a:pt x="38" y="80"/>
                  <a:pt x="24" y="80"/>
                </a:cubicBezTo>
                <a:cubicBezTo>
                  <a:pt x="10" y="80"/>
                  <a:pt x="0" y="70"/>
                  <a:pt x="0" y="56"/>
                </a:cubicBezTo>
                <a:cubicBezTo>
                  <a:pt x="0" y="42"/>
                  <a:pt x="24" y="0"/>
                  <a:pt x="24" y="0"/>
                </a:cubicBezTo>
                <a:cubicBezTo>
                  <a:pt x="24" y="0"/>
                  <a:pt x="48" y="42"/>
                  <a:pt x="48" y="56"/>
                </a:cubicBezTo>
                <a:close/>
              </a:path>
            </a:pathLst>
          </a:custGeom>
          <a:solidFill>
            <a:srgbClr val="C0392B"/>
          </a:solidFill>
          <a:ln cap="rnd" w="30163">
            <a:solidFill>
              <a:srgbClr val="C0392B"/>
            </a:solidFill>
            <a:prstDash val="solid"/>
            <a:round/>
          </a:ln>
        </p:spPr>
        <p:txBody>
          <a:bodyPr anchor="t" anchorCtr="0" bIns="34290" compatLnSpc="1" lIns="68580" numCol="1" rIns="68580" tIns="34290" vert="horz" wrap="square">
            <a:prstTxWarp prst="textNoShape">
              <a:avLst/>
            </a:prstTxWarp>
          </a:bodyPr>
          <a:lstStyle/>
          <a:p>
            <a:pPr defTabSz="68580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mtClean="0" spc="0" strike="noStrike" sz="1400" u="none">
              <a:ln>
                <a:noFill/>
              </a:ln>
              <a:solidFill>
                <a:prstClr val="black"/>
              </a:solidFill>
              <a:effectLst/>
              <a:uLnTx/>
              <a:uFillTx/>
              <a:latin charset="0" panose="020b0503020202020204" pitchFamily="34" typeface="Agency FB"/>
              <a:ea typeface="微软雅黑"/>
            </a:endParaRPr>
          </a:p>
        </p:txBody>
      </p:sp>
      <p:sp>
        <p:nvSpPr>
          <p:cNvPr id="123" name="Freeform 7"/>
          <p:cNvSpPr/>
          <p:nvPr/>
        </p:nvSpPr>
        <p:spPr bwMode="auto">
          <a:xfrm>
            <a:off x="1477528" y="1538140"/>
            <a:ext cx="129704" cy="215422"/>
          </a:xfrm>
          <a:custGeom>
            <a:gdLst>
              <a:gd fmla="*/ 48 w 48" name="T0"/>
              <a:gd fmla="*/ 56 h 80" name="T1"/>
              <a:gd fmla="*/ 24 w 48" name="T2"/>
              <a:gd fmla="*/ 80 h 80" name="T3"/>
              <a:gd fmla="*/ 0 w 48" name="T4"/>
              <a:gd fmla="*/ 56 h 80" name="T5"/>
              <a:gd fmla="*/ 24 w 48" name="T6"/>
              <a:gd fmla="*/ 0 h 80" name="T7"/>
              <a:gd fmla="*/ 48 w 48" name="T8"/>
              <a:gd fmla="*/ 56 h 80" name="T9"/>
            </a:gdLst>
            <a:cxnLst>
              <a:cxn ang="0">
                <a:pos x="T0" y="T1"/>
              </a:cxn>
              <a:cxn ang="0">
                <a:pos x="T2" y="T3"/>
              </a:cxn>
              <a:cxn ang="0">
                <a:pos x="T4" y="T5"/>
              </a:cxn>
              <a:cxn ang="0">
                <a:pos x="T6" y="T7"/>
              </a:cxn>
              <a:cxn ang="0">
                <a:pos x="T8" y="T9"/>
              </a:cxn>
            </a:cxnLst>
            <a:rect b="b" l="0" r="r" t="0"/>
            <a:pathLst>
              <a:path h="80" w="48">
                <a:moveTo>
                  <a:pt x="48" y="56"/>
                </a:moveTo>
                <a:cubicBezTo>
                  <a:pt x="48" y="70"/>
                  <a:pt x="38" y="80"/>
                  <a:pt x="24" y="80"/>
                </a:cubicBezTo>
                <a:cubicBezTo>
                  <a:pt x="10" y="80"/>
                  <a:pt x="0" y="70"/>
                  <a:pt x="0" y="56"/>
                </a:cubicBezTo>
                <a:cubicBezTo>
                  <a:pt x="0" y="42"/>
                  <a:pt x="24" y="0"/>
                  <a:pt x="24" y="0"/>
                </a:cubicBezTo>
                <a:cubicBezTo>
                  <a:pt x="24" y="0"/>
                  <a:pt x="48" y="42"/>
                  <a:pt x="48" y="56"/>
                </a:cubicBezTo>
                <a:close/>
              </a:path>
            </a:pathLst>
          </a:custGeom>
          <a:solidFill>
            <a:srgbClr val="9BBB59"/>
          </a:solidFill>
          <a:ln cap="rnd" w="30163">
            <a:solidFill>
              <a:srgbClr val="9BBB59"/>
            </a:solidFill>
            <a:prstDash val="solid"/>
            <a:round/>
          </a:ln>
        </p:spPr>
        <p:txBody>
          <a:bodyPr anchor="t" anchorCtr="0" bIns="34290" compatLnSpc="1" lIns="68580" numCol="1" rIns="68580" tIns="34290" vert="horz" wrap="square">
            <a:prstTxWarp prst="textNoShape">
              <a:avLst/>
            </a:prstTxWarp>
          </a:bodyPr>
          <a:lstStyle/>
          <a:p>
            <a:pPr defTabSz="68580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mtClean="0" spc="0" strike="noStrike" sz="1400" u="none">
              <a:ln>
                <a:noFill/>
              </a:ln>
              <a:solidFill>
                <a:prstClr val="black"/>
              </a:solidFill>
              <a:effectLst/>
              <a:uLnTx/>
              <a:uFillTx/>
              <a:latin charset="0" panose="020b0503020202020204" pitchFamily="34" typeface="Agency FB"/>
              <a:ea typeface="微软雅黑"/>
            </a:endParaRPr>
          </a:p>
        </p:txBody>
      </p:sp>
      <p:sp>
        <p:nvSpPr>
          <p:cNvPr id="124" name="Freeform 7"/>
          <p:cNvSpPr/>
          <p:nvPr/>
        </p:nvSpPr>
        <p:spPr bwMode="auto">
          <a:xfrm>
            <a:off x="2490066" y="1544468"/>
            <a:ext cx="129704" cy="215422"/>
          </a:xfrm>
          <a:custGeom>
            <a:gdLst>
              <a:gd fmla="*/ 48 w 48" name="T0"/>
              <a:gd fmla="*/ 56 h 80" name="T1"/>
              <a:gd fmla="*/ 24 w 48" name="T2"/>
              <a:gd fmla="*/ 80 h 80" name="T3"/>
              <a:gd fmla="*/ 0 w 48" name="T4"/>
              <a:gd fmla="*/ 56 h 80" name="T5"/>
              <a:gd fmla="*/ 24 w 48" name="T6"/>
              <a:gd fmla="*/ 0 h 80" name="T7"/>
              <a:gd fmla="*/ 48 w 48" name="T8"/>
              <a:gd fmla="*/ 56 h 80" name="T9"/>
            </a:gdLst>
            <a:cxnLst>
              <a:cxn ang="0">
                <a:pos x="T0" y="T1"/>
              </a:cxn>
              <a:cxn ang="0">
                <a:pos x="T2" y="T3"/>
              </a:cxn>
              <a:cxn ang="0">
                <a:pos x="T4" y="T5"/>
              </a:cxn>
              <a:cxn ang="0">
                <a:pos x="T6" y="T7"/>
              </a:cxn>
              <a:cxn ang="0">
                <a:pos x="T8" y="T9"/>
              </a:cxn>
            </a:cxnLst>
            <a:rect b="b" l="0" r="r" t="0"/>
            <a:pathLst>
              <a:path h="80" w="48">
                <a:moveTo>
                  <a:pt x="48" y="56"/>
                </a:moveTo>
                <a:cubicBezTo>
                  <a:pt x="48" y="70"/>
                  <a:pt x="38" y="80"/>
                  <a:pt x="24" y="80"/>
                </a:cubicBezTo>
                <a:cubicBezTo>
                  <a:pt x="10" y="80"/>
                  <a:pt x="0" y="70"/>
                  <a:pt x="0" y="56"/>
                </a:cubicBezTo>
                <a:cubicBezTo>
                  <a:pt x="0" y="42"/>
                  <a:pt x="24" y="0"/>
                  <a:pt x="24" y="0"/>
                </a:cubicBezTo>
                <a:cubicBezTo>
                  <a:pt x="24" y="0"/>
                  <a:pt x="48" y="42"/>
                  <a:pt x="48" y="56"/>
                </a:cubicBezTo>
                <a:close/>
              </a:path>
            </a:pathLst>
          </a:custGeom>
          <a:solidFill>
            <a:srgbClr val="2980B9"/>
          </a:solidFill>
          <a:ln cap="rnd" w="30163">
            <a:solidFill>
              <a:srgbClr val="2980B9"/>
            </a:solidFill>
            <a:prstDash val="solid"/>
            <a:round/>
          </a:ln>
        </p:spPr>
        <p:txBody>
          <a:bodyPr anchor="t" anchorCtr="0" bIns="34290" compatLnSpc="1" lIns="68580" numCol="1" rIns="68580" tIns="34290" vert="horz" wrap="square">
            <a:prstTxWarp prst="textNoShape">
              <a:avLst/>
            </a:prstTxWarp>
          </a:bodyPr>
          <a:lstStyle/>
          <a:p>
            <a:pPr defTabSz="68580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mtClean="0" spc="0" strike="noStrike" sz="1400" u="none">
              <a:ln>
                <a:noFill/>
              </a:ln>
              <a:solidFill>
                <a:prstClr val="black"/>
              </a:solidFill>
              <a:effectLst/>
              <a:uLnTx/>
              <a:uFillTx/>
              <a:latin charset="0" panose="020b0503020202020204" pitchFamily="34" typeface="Agency FB"/>
              <a:ea typeface="微软雅黑"/>
            </a:endParaRPr>
          </a:p>
        </p:txBody>
      </p:sp>
      <p:grpSp>
        <p:nvGrpSpPr>
          <p:cNvPr id="125" name="Group 11"/>
          <p:cNvGrpSpPr/>
          <p:nvPr/>
        </p:nvGrpSpPr>
        <p:grpSpPr>
          <a:xfrm>
            <a:off x="6385909" y="1635646"/>
            <a:ext cx="1714483" cy="547770"/>
            <a:chOff x="8244268" y="2484652"/>
            <a:chExt cx="2285977" cy="730359"/>
          </a:xfrm>
        </p:grpSpPr>
        <p:sp>
          <p:nvSpPr>
            <p:cNvPr id="126" name="TextBox 164"/>
            <p:cNvSpPr txBox="1"/>
            <p:nvPr/>
          </p:nvSpPr>
          <p:spPr>
            <a:xfrm>
              <a:off x="8244269" y="2484652"/>
              <a:ext cx="1192106" cy="406399"/>
            </a:xfrm>
            <a:prstGeom prst="rect">
              <a:avLst/>
            </a:prstGeom>
            <a:noFill/>
          </p:spPr>
          <p:txBody>
            <a:bodyPr rtlCol="0" wrap="none">
              <a:spAutoFit/>
            </a:bodyPr>
            <a:lstStyle/>
            <a:p>
              <a:pPr defTabSz="685800"/>
              <a:r>
                <a:rPr altLang="en-US" b="1" lang="zh-CN" smtClean="0" sz="1400">
                  <a:solidFill>
                    <a:prstClr val="white">
                      <a:lumMod val="50000"/>
                    </a:prstClr>
                  </a:solidFill>
                  <a:latin charset="0" panose="020b0503020202020204" pitchFamily="34" typeface="Agency FB"/>
                  <a:ea typeface="微软雅黑"/>
                </a:rPr>
                <a:t>添加标题</a:t>
              </a:r>
            </a:p>
          </p:txBody>
        </p:sp>
        <p:sp>
          <p:nvSpPr>
            <p:cNvPr id="127" name="TextBox 165"/>
            <p:cNvSpPr txBox="1"/>
            <p:nvPr/>
          </p:nvSpPr>
          <p:spPr>
            <a:xfrm>
              <a:off x="8244267" y="2763606"/>
              <a:ext cx="2285977" cy="447039"/>
            </a:xfrm>
            <a:prstGeom prst="rect">
              <a:avLst/>
            </a:prstGeom>
            <a:noFill/>
          </p:spPr>
          <p:txBody>
            <a:bodyPr rtlCol="0" wrap="square">
              <a:spAutoFit/>
            </a:bodyPr>
            <a:lstStyle/>
            <a:p>
              <a:pPr defTabSz="685800"/>
              <a:r>
                <a:rPr altLang="en-US" lang="zh-CN" sz="800">
                  <a:solidFill>
                    <a:prstClr val="white">
                      <a:lumMod val="65000"/>
                    </a:prstClr>
                  </a:solidFill>
                  <a:latin charset="0" panose="020b0503020202020204" pitchFamily="34" typeface="Agency FB"/>
                  <a:ea typeface="微软雅黑"/>
                </a:rPr>
                <a:t>此处添加详细文本描述，建议与标题相关并符合整体语言风格</a:t>
              </a:r>
            </a:p>
          </p:txBody>
        </p:sp>
      </p:grpSp>
      <p:grpSp>
        <p:nvGrpSpPr>
          <p:cNvPr id="128" name="Group 10"/>
          <p:cNvGrpSpPr/>
          <p:nvPr/>
        </p:nvGrpSpPr>
        <p:grpSpPr>
          <a:xfrm>
            <a:off x="6033149" y="1781483"/>
            <a:ext cx="274664" cy="261945"/>
            <a:chOff x="7773920" y="2679103"/>
            <a:chExt cx="366219" cy="349260"/>
          </a:xfrm>
        </p:grpSpPr>
        <p:sp>
          <p:nvSpPr>
            <p:cNvPr id="129" name="Freeform 5"/>
            <p:cNvSpPr>
              <a:spLocks noEditPoints="1"/>
            </p:cNvSpPr>
            <p:nvPr/>
          </p:nvSpPr>
          <p:spPr bwMode="auto">
            <a:xfrm>
              <a:off x="7773920" y="2679103"/>
              <a:ext cx="366219" cy="349260"/>
            </a:xfrm>
            <a:custGeom>
              <a:gdLst>
                <a:gd fmla="*/ 117 w 128" name="T0"/>
                <a:gd fmla="*/ 0 h 122" name="T1"/>
                <a:gd fmla="*/ 11 w 128" name="T2"/>
                <a:gd fmla="*/ 0 h 122" name="T3"/>
                <a:gd fmla="*/ 0 w 128" name="T4"/>
                <a:gd fmla="*/ 11 h 122" name="T5"/>
                <a:gd fmla="*/ 0 w 128" name="T6"/>
                <a:gd fmla="*/ 93 h 122" name="T7"/>
                <a:gd fmla="*/ 11 w 128" name="T8"/>
                <a:gd fmla="*/ 104 h 122" name="T9"/>
                <a:gd fmla="*/ 43 w 128" name="T10"/>
                <a:gd fmla="*/ 104 h 122" name="T11"/>
                <a:gd fmla="*/ 37 w 128" name="T12"/>
                <a:gd fmla="*/ 110 h 122" name="T13"/>
                <a:gd fmla="*/ 34 w 128" name="T14"/>
                <a:gd fmla="*/ 113 h 122" name="T15"/>
                <a:gd fmla="*/ 34 w 128" name="T16"/>
                <a:gd fmla="*/ 118 h 122" name="T17"/>
                <a:gd fmla="*/ 42 w 128" name="T18"/>
                <a:gd fmla="*/ 122 h 122" name="T19"/>
                <a:gd fmla="*/ 86 w 128" name="T20"/>
                <a:gd fmla="*/ 122 h 122" name="T21"/>
                <a:gd fmla="*/ 94 w 128" name="T22"/>
                <a:gd fmla="*/ 118 h 122" name="T23"/>
                <a:gd fmla="*/ 94 w 128" name="T24"/>
                <a:gd fmla="*/ 113 h 122" name="T25"/>
                <a:gd fmla="*/ 91 w 128" name="T26"/>
                <a:gd fmla="*/ 110 h 122" name="T27"/>
                <a:gd fmla="*/ 85 w 128" name="T28"/>
                <a:gd fmla="*/ 104 h 122" name="T29"/>
                <a:gd fmla="*/ 117 w 128" name="T30"/>
                <a:gd fmla="*/ 104 h 122" name="T31"/>
                <a:gd fmla="*/ 128 w 128" name="T32"/>
                <a:gd fmla="*/ 93 h 122" name="T33"/>
                <a:gd fmla="*/ 128 w 128" name="T34"/>
                <a:gd fmla="*/ 11 h 122" name="T35"/>
                <a:gd fmla="*/ 117 w 128" name="T36"/>
                <a:gd fmla="*/ 0 h 122" name="T37"/>
                <a:gd fmla="*/ 88 w 128" name="T38"/>
                <a:gd fmla="*/ 113 h 122" name="T39"/>
                <a:gd fmla="*/ 90 w 128" name="T40"/>
                <a:gd fmla="*/ 116 h 122" name="T41"/>
                <a:gd fmla="*/ 90 w 128" name="T42"/>
                <a:gd fmla="*/ 116 h 122" name="T43"/>
                <a:gd fmla="*/ 86 w 128" name="T44"/>
                <a:gd fmla="*/ 118 h 122" name="T45"/>
                <a:gd fmla="*/ 42 w 128" name="T46"/>
                <a:gd fmla="*/ 118 h 122" name="T47"/>
                <a:gd fmla="*/ 38 w 128" name="T48"/>
                <a:gd fmla="*/ 116 h 122" name="T49"/>
                <a:gd fmla="*/ 38 w 128" name="T50"/>
                <a:gd fmla="*/ 116 h 122" name="T51"/>
                <a:gd fmla="*/ 38 w 128" name="T52"/>
                <a:gd fmla="*/ 116 h 122" name="T53"/>
                <a:gd fmla="*/ 40 w 128" name="T54"/>
                <a:gd fmla="*/ 113 h 122" name="T55"/>
                <a:gd fmla="*/ 48 w 128" name="T56"/>
                <a:gd fmla="*/ 104 h 122" name="T57"/>
                <a:gd fmla="*/ 80 w 128" name="T58"/>
                <a:gd fmla="*/ 104 h 122" name="T59"/>
                <a:gd fmla="*/ 88 w 128" name="T60"/>
                <a:gd fmla="*/ 113 h 122" name="T61"/>
                <a:gd fmla="*/ 120 w 128" name="T62"/>
                <a:gd fmla="*/ 93 h 122" name="T63"/>
                <a:gd fmla="*/ 117 w 128" name="T64"/>
                <a:gd fmla="*/ 96 h 122" name="T65"/>
                <a:gd fmla="*/ 11 w 128" name="T66"/>
                <a:gd fmla="*/ 96 h 122" name="T67"/>
                <a:gd fmla="*/ 8 w 128" name="T68"/>
                <a:gd fmla="*/ 93 h 122" name="T69"/>
                <a:gd fmla="*/ 8 w 128" name="T70"/>
                <a:gd fmla="*/ 11 h 122" name="T71"/>
                <a:gd fmla="*/ 11 w 128" name="T72"/>
                <a:gd fmla="*/ 8 h 122" name="T73"/>
                <a:gd fmla="*/ 117 w 128" name="T74"/>
                <a:gd fmla="*/ 8 h 122" name="T75"/>
                <a:gd fmla="*/ 120 w 128" name="T76"/>
                <a:gd fmla="*/ 11 h 122" name="T77"/>
                <a:gd fmla="*/ 120 w 128" name="T78"/>
                <a:gd fmla="*/ 93 h 122" name="T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b="b" l="0" r="r" t="0"/>
              <a:pathLst>
                <a:path h="122" w="128">
                  <a:moveTo>
                    <a:pt x="117" y="0"/>
                  </a:moveTo>
                  <a:cubicBezTo>
                    <a:pt x="11" y="0"/>
                    <a:pt x="11" y="0"/>
                    <a:pt x="11" y="0"/>
                  </a:cubicBezTo>
                  <a:cubicBezTo>
                    <a:pt x="5" y="0"/>
                    <a:pt x="0" y="5"/>
                    <a:pt x="0" y="11"/>
                  </a:cubicBezTo>
                  <a:cubicBezTo>
                    <a:pt x="0" y="93"/>
                    <a:pt x="0" y="93"/>
                    <a:pt x="0" y="93"/>
                  </a:cubicBezTo>
                  <a:cubicBezTo>
                    <a:pt x="0" y="99"/>
                    <a:pt x="5" y="104"/>
                    <a:pt x="11" y="104"/>
                  </a:cubicBezTo>
                  <a:cubicBezTo>
                    <a:pt x="43" y="104"/>
                    <a:pt x="43" y="104"/>
                    <a:pt x="43" y="104"/>
                  </a:cubicBezTo>
                  <a:cubicBezTo>
                    <a:pt x="41" y="106"/>
                    <a:pt x="39" y="109"/>
                    <a:pt x="37" y="110"/>
                  </a:cubicBezTo>
                  <a:cubicBezTo>
                    <a:pt x="36" y="111"/>
                    <a:pt x="35" y="112"/>
                    <a:pt x="34" y="113"/>
                  </a:cubicBezTo>
                  <a:cubicBezTo>
                    <a:pt x="34" y="114"/>
                    <a:pt x="33" y="116"/>
                    <a:pt x="34" y="118"/>
                  </a:cubicBezTo>
                  <a:cubicBezTo>
                    <a:pt x="35" y="120"/>
                    <a:pt x="37" y="122"/>
                    <a:pt x="42" y="122"/>
                  </a:cubicBezTo>
                  <a:cubicBezTo>
                    <a:pt x="86" y="122"/>
                    <a:pt x="86" y="122"/>
                    <a:pt x="86" y="122"/>
                  </a:cubicBezTo>
                  <a:cubicBezTo>
                    <a:pt x="91" y="122"/>
                    <a:pt x="93" y="120"/>
                    <a:pt x="94" y="118"/>
                  </a:cubicBezTo>
                  <a:cubicBezTo>
                    <a:pt x="95" y="116"/>
                    <a:pt x="94" y="114"/>
                    <a:pt x="94" y="113"/>
                  </a:cubicBezTo>
                  <a:cubicBezTo>
                    <a:pt x="93" y="112"/>
                    <a:pt x="92" y="111"/>
                    <a:pt x="91" y="110"/>
                  </a:cubicBezTo>
                  <a:cubicBezTo>
                    <a:pt x="89" y="109"/>
                    <a:pt x="87" y="106"/>
                    <a:pt x="85" y="104"/>
                  </a:cubicBezTo>
                  <a:cubicBezTo>
                    <a:pt x="117" y="104"/>
                    <a:pt x="117" y="104"/>
                    <a:pt x="117" y="104"/>
                  </a:cubicBezTo>
                  <a:cubicBezTo>
                    <a:pt x="123" y="104"/>
                    <a:pt x="128" y="99"/>
                    <a:pt x="128" y="93"/>
                  </a:cubicBezTo>
                  <a:cubicBezTo>
                    <a:pt x="128" y="11"/>
                    <a:pt x="128" y="11"/>
                    <a:pt x="128" y="11"/>
                  </a:cubicBezTo>
                  <a:cubicBezTo>
                    <a:pt x="128" y="5"/>
                    <a:pt x="123" y="0"/>
                    <a:pt x="117" y="0"/>
                  </a:cubicBezTo>
                  <a:close/>
                  <a:moveTo>
                    <a:pt x="88" y="113"/>
                  </a:moveTo>
                  <a:cubicBezTo>
                    <a:pt x="89" y="114"/>
                    <a:pt x="90" y="115"/>
                    <a:pt x="90" y="116"/>
                  </a:cubicBezTo>
                  <a:cubicBezTo>
                    <a:pt x="90" y="116"/>
                    <a:pt x="91" y="116"/>
                    <a:pt x="90" y="116"/>
                  </a:cubicBezTo>
                  <a:cubicBezTo>
                    <a:pt x="90" y="117"/>
                    <a:pt x="88" y="118"/>
                    <a:pt x="86" y="118"/>
                  </a:cubicBezTo>
                  <a:cubicBezTo>
                    <a:pt x="42" y="118"/>
                    <a:pt x="42" y="118"/>
                    <a:pt x="42" y="118"/>
                  </a:cubicBezTo>
                  <a:cubicBezTo>
                    <a:pt x="40" y="118"/>
                    <a:pt x="38" y="117"/>
                    <a:pt x="38" y="116"/>
                  </a:cubicBezTo>
                  <a:cubicBezTo>
                    <a:pt x="38" y="116"/>
                    <a:pt x="38" y="116"/>
                    <a:pt x="38" y="116"/>
                  </a:cubicBezTo>
                  <a:cubicBezTo>
                    <a:pt x="38" y="116"/>
                    <a:pt x="38" y="116"/>
                    <a:pt x="38" y="116"/>
                  </a:cubicBezTo>
                  <a:cubicBezTo>
                    <a:pt x="38" y="115"/>
                    <a:pt x="39" y="114"/>
                    <a:pt x="40" y="113"/>
                  </a:cubicBezTo>
                  <a:cubicBezTo>
                    <a:pt x="44" y="109"/>
                    <a:pt x="47" y="106"/>
                    <a:pt x="48" y="104"/>
                  </a:cubicBezTo>
                  <a:cubicBezTo>
                    <a:pt x="80" y="104"/>
                    <a:pt x="80" y="104"/>
                    <a:pt x="80" y="104"/>
                  </a:cubicBezTo>
                  <a:cubicBezTo>
                    <a:pt x="81" y="106"/>
                    <a:pt x="84" y="109"/>
                    <a:pt x="88" y="113"/>
                  </a:cubicBezTo>
                  <a:close/>
                  <a:moveTo>
                    <a:pt x="120" y="93"/>
                  </a:moveTo>
                  <a:cubicBezTo>
                    <a:pt x="120" y="95"/>
                    <a:pt x="119" y="96"/>
                    <a:pt x="117" y="96"/>
                  </a:cubicBezTo>
                  <a:cubicBezTo>
                    <a:pt x="11" y="96"/>
                    <a:pt x="11" y="96"/>
                    <a:pt x="11" y="96"/>
                  </a:cubicBezTo>
                  <a:cubicBezTo>
                    <a:pt x="9" y="96"/>
                    <a:pt x="8" y="95"/>
                    <a:pt x="8" y="93"/>
                  </a:cubicBezTo>
                  <a:cubicBezTo>
                    <a:pt x="8" y="11"/>
                    <a:pt x="8" y="11"/>
                    <a:pt x="8" y="11"/>
                  </a:cubicBezTo>
                  <a:cubicBezTo>
                    <a:pt x="8" y="9"/>
                    <a:pt x="9" y="8"/>
                    <a:pt x="11" y="8"/>
                  </a:cubicBezTo>
                  <a:cubicBezTo>
                    <a:pt x="117" y="8"/>
                    <a:pt x="117" y="8"/>
                    <a:pt x="117" y="8"/>
                  </a:cubicBezTo>
                  <a:cubicBezTo>
                    <a:pt x="119" y="8"/>
                    <a:pt x="120" y="9"/>
                    <a:pt x="120" y="11"/>
                  </a:cubicBezTo>
                  <a:lnTo>
                    <a:pt x="120" y="93"/>
                  </a:lnTo>
                  <a:close/>
                </a:path>
              </a:pathLst>
            </a:custGeom>
            <a:solidFill>
              <a:srgbClr val="9BBB59"/>
            </a:solidFill>
            <a:ln w="9525">
              <a:solidFill>
                <a:srgbClr val="9BBB59"/>
              </a:solidFill>
              <a:round/>
            </a:ln>
            <a:extLst/>
          </p:spPr>
          <p:txBody>
            <a:bodyPr anchor="t" anchorCtr="0" bIns="45720" compatLnSpc="1" lIns="91440" numCol="1" rIns="91440" tIns="45720" vert="horz" wrap="square">
              <a:prstTxWarp prst="textNoShape">
                <a:avLst/>
              </a:prstTxWarp>
            </a:bodyPr>
            <a:lstStyle/>
            <a:p>
              <a:pPr defTabSz="68580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mtClean="0" spc="0" strike="noStrike" sz="1400" u="none">
                <a:ln>
                  <a:noFill/>
                </a:ln>
                <a:solidFill>
                  <a:prstClr val="black"/>
                </a:solidFill>
                <a:effectLst/>
                <a:uLnTx/>
                <a:uFillTx/>
                <a:latin charset="0" panose="020b0503020202020204" pitchFamily="34" typeface="Agency FB"/>
                <a:ea typeface="微软雅黑"/>
              </a:endParaRPr>
            </a:p>
          </p:txBody>
        </p:sp>
        <p:sp>
          <p:nvSpPr>
            <p:cNvPr id="130" name="Freeform 6"/>
            <p:cNvSpPr>
              <a:spLocks noEditPoints="1"/>
            </p:cNvSpPr>
            <p:nvPr/>
          </p:nvSpPr>
          <p:spPr bwMode="auto">
            <a:xfrm>
              <a:off x="7819755" y="2724938"/>
              <a:ext cx="274550" cy="183339"/>
            </a:xfrm>
            <a:custGeom>
              <a:gdLst>
                <a:gd fmla="*/ 89 w 96" name="T0"/>
                <a:gd fmla="*/ 0 h 64" name="T1"/>
                <a:gd fmla="*/ 7 w 96" name="T2"/>
                <a:gd fmla="*/ 0 h 64" name="T3"/>
                <a:gd fmla="*/ 0 w 96" name="T4"/>
                <a:gd fmla="*/ 7 h 64" name="T5"/>
                <a:gd fmla="*/ 0 w 96" name="T6"/>
                <a:gd fmla="*/ 57 h 64" name="T7"/>
                <a:gd fmla="*/ 7 w 96" name="T8"/>
                <a:gd fmla="*/ 64 h 64" name="T9"/>
                <a:gd fmla="*/ 89 w 96" name="T10"/>
                <a:gd fmla="*/ 64 h 64" name="T11"/>
                <a:gd fmla="*/ 96 w 96" name="T12"/>
                <a:gd fmla="*/ 57 h 64" name="T13"/>
                <a:gd fmla="*/ 96 w 96" name="T14"/>
                <a:gd fmla="*/ 7 h 64" name="T15"/>
                <a:gd fmla="*/ 89 w 96" name="T16"/>
                <a:gd fmla="*/ 0 h 64" name="T17"/>
                <a:gd fmla="*/ 92 w 96" name="T18"/>
                <a:gd fmla="*/ 57 h 64" name="T19"/>
                <a:gd fmla="*/ 89 w 96" name="T20"/>
                <a:gd fmla="*/ 60 h 64" name="T21"/>
                <a:gd fmla="*/ 7 w 96" name="T22"/>
                <a:gd fmla="*/ 60 h 64" name="T23"/>
                <a:gd fmla="*/ 4 w 96" name="T24"/>
                <a:gd fmla="*/ 57 h 64" name="T25"/>
                <a:gd fmla="*/ 4 w 96" name="T26"/>
                <a:gd fmla="*/ 7 h 64" name="T27"/>
                <a:gd fmla="*/ 7 w 96" name="T28"/>
                <a:gd fmla="*/ 4 h 64" name="T29"/>
                <a:gd fmla="*/ 89 w 96" name="T30"/>
                <a:gd fmla="*/ 4 h 64" name="T31"/>
                <a:gd fmla="*/ 92 w 96" name="T32"/>
                <a:gd fmla="*/ 7 h 64" name="T33"/>
                <a:gd fmla="*/ 92 w 96" name="T34"/>
                <a:gd fmla="*/ 57 h 64"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64" w="96">
                  <a:moveTo>
                    <a:pt x="89" y="0"/>
                  </a:moveTo>
                  <a:cubicBezTo>
                    <a:pt x="7" y="0"/>
                    <a:pt x="7" y="0"/>
                    <a:pt x="7" y="0"/>
                  </a:cubicBezTo>
                  <a:cubicBezTo>
                    <a:pt x="3" y="0"/>
                    <a:pt x="0" y="3"/>
                    <a:pt x="0" y="7"/>
                  </a:cubicBezTo>
                  <a:cubicBezTo>
                    <a:pt x="0" y="57"/>
                    <a:pt x="0" y="57"/>
                    <a:pt x="0" y="57"/>
                  </a:cubicBezTo>
                  <a:cubicBezTo>
                    <a:pt x="0" y="61"/>
                    <a:pt x="3" y="64"/>
                    <a:pt x="7" y="64"/>
                  </a:cubicBezTo>
                  <a:cubicBezTo>
                    <a:pt x="89" y="64"/>
                    <a:pt x="89" y="64"/>
                    <a:pt x="89" y="64"/>
                  </a:cubicBezTo>
                  <a:cubicBezTo>
                    <a:pt x="93" y="64"/>
                    <a:pt x="96" y="61"/>
                    <a:pt x="96" y="57"/>
                  </a:cubicBezTo>
                  <a:cubicBezTo>
                    <a:pt x="96" y="7"/>
                    <a:pt x="96" y="7"/>
                    <a:pt x="96" y="7"/>
                  </a:cubicBezTo>
                  <a:cubicBezTo>
                    <a:pt x="96" y="3"/>
                    <a:pt x="93" y="0"/>
                    <a:pt x="89" y="0"/>
                  </a:cubicBezTo>
                  <a:close/>
                  <a:moveTo>
                    <a:pt x="92" y="57"/>
                  </a:moveTo>
                  <a:cubicBezTo>
                    <a:pt x="92" y="59"/>
                    <a:pt x="91" y="60"/>
                    <a:pt x="89" y="60"/>
                  </a:cubicBezTo>
                  <a:cubicBezTo>
                    <a:pt x="7" y="60"/>
                    <a:pt x="7" y="60"/>
                    <a:pt x="7" y="60"/>
                  </a:cubicBezTo>
                  <a:cubicBezTo>
                    <a:pt x="5" y="60"/>
                    <a:pt x="4" y="59"/>
                    <a:pt x="4" y="57"/>
                  </a:cubicBezTo>
                  <a:cubicBezTo>
                    <a:pt x="4" y="7"/>
                    <a:pt x="4" y="7"/>
                    <a:pt x="4" y="7"/>
                  </a:cubicBezTo>
                  <a:cubicBezTo>
                    <a:pt x="4" y="5"/>
                    <a:pt x="5" y="4"/>
                    <a:pt x="7" y="4"/>
                  </a:cubicBezTo>
                  <a:cubicBezTo>
                    <a:pt x="89" y="4"/>
                    <a:pt x="89" y="4"/>
                    <a:pt x="89" y="4"/>
                  </a:cubicBezTo>
                  <a:cubicBezTo>
                    <a:pt x="91" y="4"/>
                    <a:pt x="92" y="5"/>
                    <a:pt x="92" y="7"/>
                  </a:cubicBezTo>
                  <a:lnTo>
                    <a:pt x="92" y="57"/>
                  </a:lnTo>
                  <a:close/>
                </a:path>
              </a:pathLst>
            </a:custGeom>
            <a:solidFill>
              <a:srgbClr val="9BBB59"/>
            </a:solidFill>
            <a:ln w="9525">
              <a:solidFill>
                <a:srgbClr val="9BBB59"/>
              </a:solidFill>
              <a:round/>
            </a:ln>
            <a:extLst/>
          </p:spPr>
          <p:txBody>
            <a:bodyPr anchor="t" anchorCtr="0" bIns="45720" compatLnSpc="1" lIns="91440" numCol="1" rIns="91440" tIns="45720" vert="horz" wrap="square">
              <a:prstTxWarp prst="textNoShape">
                <a:avLst/>
              </a:prstTxWarp>
            </a:bodyPr>
            <a:lstStyle/>
            <a:p>
              <a:pPr defTabSz="68580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mtClean="0" spc="0" strike="noStrike" sz="1400" u="none">
                <a:ln>
                  <a:noFill/>
                </a:ln>
                <a:solidFill>
                  <a:prstClr val="black"/>
                </a:solidFill>
                <a:effectLst/>
                <a:uLnTx/>
                <a:uFillTx/>
                <a:latin charset="0" panose="020b0503020202020204" pitchFamily="34" typeface="Agency FB"/>
                <a:ea typeface="微软雅黑"/>
              </a:endParaRPr>
            </a:p>
          </p:txBody>
        </p:sp>
        <p:sp>
          <p:nvSpPr>
            <p:cNvPr id="131" name="Freeform 7"/>
            <p:cNvSpPr>
              <a:spLocks noEditPoints="1"/>
            </p:cNvSpPr>
            <p:nvPr/>
          </p:nvSpPr>
          <p:spPr bwMode="auto">
            <a:xfrm>
              <a:off x="7939842" y="2913775"/>
              <a:ext cx="34376" cy="34376"/>
            </a:xfrm>
            <a:custGeom>
              <a:gdLst>
                <a:gd fmla="*/ 6 w 12" name="T0"/>
                <a:gd fmla="*/ 0 h 12" name="T1"/>
                <a:gd fmla="*/ 0 w 12" name="T2"/>
                <a:gd fmla="*/ 6 h 12" name="T3"/>
                <a:gd fmla="*/ 6 w 12" name="T4"/>
                <a:gd fmla="*/ 12 h 12" name="T5"/>
                <a:gd fmla="*/ 12 w 12" name="T6"/>
                <a:gd fmla="*/ 6 h 12" name="T7"/>
                <a:gd fmla="*/ 6 w 12" name="T8"/>
                <a:gd fmla="*/ 0 h 12" name="T9"/>
                <a:gd fmla="*/ 6 w 12" name="T10"/>
                <a:gd fmla="*/ 8 h 12" name="T11"/>
                <a:gd fmla="*/ 4 w 12" name="T12"/>
                <a:gd fmla="*/ 6 h 12" name="T13"/>
                <a:gd fmla="*/ 6 w 12" name="T14"/>
                <a:gd fmla="*/ 4 h 12" name="T15"/>
                <a:gd fmla="*/ 8 w 12" name="T16"/>
                <a:gd fmla="*/ 6 h 12" name="T17"/>
                <a:gd fmla="*/ 6 w 12" name="T18"/>
                <a:gd fmla="*/ 8 h 12"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2" w="12">
                  <a:moveTo>
                    <a:pt x="6" y="0"/>
                  </a:moveTo>
                  <a:cubicBezTo>
                    <a:pt x="3" y="0"/>
                    <a:pt x="0" y="3"/>
                    <a:pt x="0" y="6"/>
                  </a:cubicBezTo>
                  <a:cubicBezTo>
                    <a:pt x="0" y="9"/>
                    <a:pt x="3" y="12"/>
                    <a:pt x="6" y="12"/>
                  </a:cubicBezTo>
                  <a:cubicBezTo>
                    <a:pt x="9" y="12"/>
                    <a:pt x="12" y="9"/>
                    <a:pt x="12" y="6"/>
                  </a:cubicBezTo>
                  <a:cubicBezTo>
                    <a:pt x="12" y="3"/>
                    <a:pt x="9" y="0"/>
                    <a:pt x="6" y="0"/>
                  </a:cubicBezTo>
                  <a:close/>
                  <a:moveTo>
                    <a:pt x="6" y="8"/>
                  </a:moveTo>
                  <a:cubicBezTo>
                    <a:pt x="5" y="8"/>
                    <a:pt x="4" y="7"/>
                    <a:pt x="4" y="6"/>
                  </a:cubicBezTo>
                  <a:cubicBezTo>
                    <a:pt x="4" y="5"/>
                    <a:pt x="5" y="4"/>
                    <a:pt x="6" y="4"/>
                  </a:cubicBezTo>
                  <a:cubicBezTo>
                    <a:pt x="7" y="4"/>
                    <a:pt x="8" y="5"/>
                    <a:pt x="8" y="6"/>
                  </a:cubicBezTo>
                  <a:cubicBezTo>
                    <a:pt x="8" y="7"/>
                    <a:pt x="7" y="8"/>
                    <a:pt x="6" y="8"/>
                  </a:cubicBezTo>
                  <a:close/>
                </a:path>
              </a:pathLst>
            </a:custGeom>
            <a:solidFill>
              <a:srgbClr val="9BBB59"/>
            </a:solidFill>
            <a:ln>
              <a:noFill/>
            </a:ln>
            <a:extLst/>
          </p:spPr>
          <p:txBody>
            <a:bodyPr anchor="t" anchorCtr="0" bIns="45720" compatLnSpc="1" lIns="91440" numCol="1" rIns="91440" tIns="45720" vert="horz" wrap="square">
              <a:prstTxWarp prst="textNoShape">
                <a:avLst/>
              </a:prstTxWarp>
            </a:bodyPr>
            <a:lstStyle/>
            <a:p>
              <a:pPr defTabSz="68580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mtClean="0" spc="0" strike="noStrike" sz="1400" u="none">
                <a:ln>
                  <a:noFill/>
                </a:ln>
                <a:solidFill>
                  <a:prstClr val="black"/>
                </a:solidFill>
                <a:effectLst/>
                <a:uLnTx/>
                <a:uFillTx/>
                <a:latin charset="0" panose="020b0503020202020204" pitchFamily="34" typeface="Agency FB"/>
                <a:ea typeface="微软雅黑"/>
              </a:endParaRPr>
            </a:p>
          </p:txBody>
        </p:sp>
        <p:sp>
          <p:nvSpPr>
            <p:cNvPr id="132" name="Freeform 8"/>
            <p:cNvSpPr/>
            <p:nvPr/>
          </p:nvSpPr>
          <p:spPr bwMode="auto">
            <a:xfrm>
              <a:off x="7934341" y="2782230"/>
              <a:ext cx="56835" cy="68752"/>
            </a:xfrm>
            <a:custGeom>
              <a:gdLst>
                <a:gd fmla="*/ 2 w 20" name="T0"/>
                <a:gd fmla="*/ 0 h 24" name="T1"/>
                <a:gd fmla="*/ 0 w 20" name="T2"/>
                <a:gd fmla="*/ 1 h 24" name="T3"/>
                <a:gd fmla="*/ 0 w 20" name="T4"/>
                <a:gd fmla="*/ 23 h 24" name="T5"/>
                <a:gd fmla="*/ 2 w 20" name="T6"/>
                <a:gd fmla="*/ 24 h 24" name="T7"/>
                <a:gd fmla="*/ 19 w 20" name="T8"/>
                <a:gd fmla="*/ 13 h 24" name="T9"/>
                <a:gd fmla="*/ 19 w 20" name="T10"/>
                <a:gd fmla="*/ 11 h 24" name="T11"/>
                <a:gd fmla="*/ 2 w 20" name="T12"/>
                <a:gd fmla="*/ 0 h 24" name="T13"/>
              </a:gdLst>
              <a:cxnLst>
                <a:cxn ang="0">
                  <a:pos x="T0" y="T1"/>
                </a:cxn>
                <a:cxn ang="0">
                  <a:pos x="T2" y="T3"/>
                </a:cxn>
                <a:cxn ang="0">
                  <a:pos x="T4" y="T5"/>
                </a:cxn>
                <a:cxn ang="0">
                  <a:pos x="T6" y="T7"/>
                </a:cxn>
                <a:cxn ang="0">
                  <a:pos x="T8" y="T9"/>
                </a:cxn>
                <a:cxn ang="0">
                  <a:pos x="T10" y="T11"/>
                </a:cxn>
                <a:cxn ang="0">
                  <a:pos x="T12" y="T13"/>
                </a:cxn>
              </a:cxnLst>
              <a:rect b="b" l="0" r="r" t="0"/>
              <a:pathLst>
                <a:path h="24" w="20">
                  <a:moveTo>
                    <a:pt x="2" y="0"/>
                  </a:moveTo>
                  <a:cubicBezTo>
                    <a:pt x="1" y="0"/>
                    <a:pt x="0" y="0"/>
                    <a:pt x="0" y="1"/>
                  </a:cubicBezTo>
                  <a:cubicBezTo>
                    <a:pt x="0" y="2"/>
                    <a:pt x="0" y="21"/>
                    <a:pt x="0" y="23"/>
                  </a:cubicBezTo>
                  <a:cubicBezTo>
                    <a:pt x="0" y="24"/>
                    <a:pt x="1" y="24"/>
                    <a:pt x="2" y="24"/>
                  </a:cubicBezTo>
                  <a:cubicBezTo>
                    <a:pt x="3" y="23"/>
                    <a:pt x="18" y="14"/>
                    <a:pt x="19" y="13"/>
                  </a:cubicBezTo>
                  <a:cubicBezTo>
                    <a:pt x="20" y="13"/>
                    <a:pt x="20" y="11"/>
                    <a:pt x="19" y="11"/>
                  </a:cubicBezTo>
                  <a:cubicBezTo>
                    <a:pt x="18" y="10"/>
                    <a:pt x="3" y="1"/>
                    <a:pt x="2" y="0"/>
                  </a:cubicBezTo>
                  <a:close/>
                </a:path>
              </a:pathLst>
            </a:custGeom>
            <a:solidFill>
              <a:srgbClr val="9BBB59"/>
            </a:solidFill>
            <a:ln w="9525">
              <a:solidFill>
                <a:srgbClr val="9BBB59"/>
              </a:solidFill>
              <a:round/>
            </a:ln>
            <a:extLst/>
          </p:spPr>
          <p:txBody>
            <a:bodyPr anchor="t" anchorCtr="0" bIns="45720" compatLnSpc="1" lIns="91440" numCol="1" rIns="91440" tIns="45720" vert="horz" wrap="square">
              <a:prstTxWarp prst="textNoShape">
                <a:avLst/>
              </a:prstTxWarp>
            </a:bodyPr>
            <a:lstStyle/>
            <a:p>
              <a:pPr defTabSz="68580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mtClean="0" spc="0" strike="noStrike" sz="1400" u="none">
                <a:ln>
                  <a:noFill/>
                </a:ln>
                <a:solidFill>
                  <a:prstClr val="black"/>
                </a:solidFill>
                <a:effectLst/>
                <a:uLnTx/>
                <a:uFillTx/>
                <a:latin charset="0" panose="020b0503020202020204" pitchFamily="34" typeface="Agency FB"/>
                <a:ea typeface="微软雅黑"/>
              </a:endParaRPr>
            </a:p>
          </p:txBody>
        </p:sp>
      </p:grpSp>
      <p:grpSp>
        <p:nvGrpSpPr>
          <p:cNvPr id="133" name="Group 12"/>
          <p:cNvGrpSpPr/>
          <p:nvPr/>
        </p:nvGrpSpPr>
        <p:grpSpPr>
          <a:xfrm>
            <a:off x="6385909" y="2326322"/>
            <a:ext cx="1714483" cy="547770"/>
            <a:chOff x="8244268" y="3405556"/>
            <a:chExt cx="2223069" cy="730360"/>
          </a:xfrm>
        </p:grpSpPr>
        <p:sp>
          <p:nvSpPr>
            <p:cNvPr id="134" name="TextBox 172"/>
            <p:cNvSpPr txBox="1"/>
            <p:nvPr/>
          </p:nvSpPr>
          <p:spPr>
            <a:xfrm>
              <a:off x="8244267" y="3405556"/>
              <a:ext cx="1159301" cy="406400"/>
            </a:xfrm>
            <a:prstGeom prst="rect">
              <a:avLst/>
            </a:prstGeom>
            <a:noFill/>
          </p:spPr>
          <p:txBody>
            <a:bodyPr rtlCol="0" wrap="none">
              <a:spAutoFit/>
            </a:bodyPr>
            <a:lstStyle/>
            <a:p>
              <a:pPr defTabSz="685800"/>
              <a:r>
                <a:rPr altLang="en-US" b="1" lang="zh-CN" smtClean="0" sz="1400">
                  <a:solidFill>
                    <a:prstClr val="white">
                      <a:lumMod val="50000"/>
                    </a:prstClr>
                  </a:solidFill>
                  <a:latin charset="0" panose="020b0503020202020204" pitchFamily="34" typeface="Agency FB"/>
                  <a:ea typeface="微软雅黑"/>
                </a:rPr>
                <a:t>添加标题</a:t>
              </a:r>
            </a:p>
          </p:txBody>
        </p:sp>
        <p:sp>
          <p:nvSpPr>
            <p:cNvPr id="135" name="TextBox 173"/>
            <p:cNvSpPr txBox="1"/>
            <p:nvPr/>
          </p:nvSpPr>
          <p:spPr>
            <a:xfrm>
              <a:off x="8244267" y="3684512"/>
              <a:ext cx="2223069" cy="447040"/>
            </a:xfrm>
            <a:prstGeom prst="rect">
              <a:avLst/>
            </a:prstGeom>
            <a:noFill/>
          </p:spPr>
          <p:txBody>
            <a:bodyPr rtlCol="0" wrap="square">
              <a:spAutoFit/>
            </a:bodyPr>
            <a:lstStyle/>
            <a:p>
              <a:pPr defTabSz="685800"/>
              <a:r>
                <a:rPr altLang="en-US" lang="zh-CN" sz="800">
                  <a:solidFill>
                    <a:prstClr val="white">
                      <a:lumMod val="65000"/>
                    </a:prstClr>
                  </a:solidFill>
                  <a:latin charset="0" panose="020b0503020202020204" pitchFamily="34" typeface="Agency FB"/>
                  <a:ea typeface="微软雅黑"/>
                </a:rPr>
                <a:t>此处添加详细文本描述，建议与标题相关并符合整体语言风格</a:t>
              </a:r>
            </a:p>
          </p:txBody>
        </p:sp>
      </p:grpSp>
      <p:sp>
        <p:nvSpPr>
          <p:cNvPr id="136" name="Freeform 12"/>
          <p:cNvSpPr>
            <a:spLocks noEditPoints="1"/>
          </p:cNvSpPr>
          <p:nvPr/>
        </p:nvSpPr>
        <p:spPr bwMode="auto">
          <a:xfrm rot="21554948">
            <a:off x="6038711" y="2495332"/>
            <a:ext cx="263539" cy="257729"/>
          </a:xfrm>
          <a:custGeom>
            <a:gdLst>
              <a:gd fmla="*/ 2384 w 2506" name="T0"/>
              <a:gd fmla="*/ 122 h 2453" name="T1"/>
              <a:gd fmla="*/ 2190 w 2506" name="T2"/>
              <a:gd fmla="*/ 0 h 2453" name="T3"/>
              <a:gd fmla="*/ 1389 w 2506" name="T4"/>
              <a:gd fmla="*/ 432 h 2453" name="T5"/>
              <a:gd fmla="*/ 1145 w 2506" name="T6"/>
              <a:gd fmla="*/ 382 h 2453" name="T7"/>
              <a:gd fmla="*/ 220 w 2506" name="T8"/>
              <a:gd fmla="*/ 477 h 2453" name="T9"/>
              <a:gd fmla="*/ 0 w 2506" name="T10"/>
              <a:gd fmla="*/ 819 h 2453" name="T11"/>
              <a:gd fmla="*/ 104 w 2506" name="T12"/>
              <a:gd fmla="*/ 1388 h 2453" name="T13"/>
              <a:gd fmla="*/ 434 w 2506" name="T14"/>
              <a:gd fmla="*/ 1654 h 2453" name="T15"/>
              <a:gd fmla="*/ 833 w 2506" name="T16"/>
              <a:gd fmla="*/ 2453 h 2453" name="T17"/>
              <a:gd fmla="*/ 1168 w 2506" name="T18"/>
              <a:gd fmla="*/ 2358 h 2453" name="T19"/>
              <a:gd fmla="*/ 1305 w 2506" name="T20"/>
              <a:gd fmla="*/ 2109 h 2453" name="T21"/>
              <a:gd fmla="*/ 1274 w 2506" name="T22"/>
              <a:gd fmla="*/ 1904 h 2453" name="T23"/>
              <a:gd fmla="*/ 1312 w 2506" name="T24"/>
              <a:gd fmla="*/ 1739 h 2453" name="T25"/>
              <a:gd fmla="*/ 1237 w 2506" name="T26"/>
              <a:gd fmla="*/ 1618 h 2453" name="T27"/>
              <a:gd fmla="*/ 1389 w 2506" name="T28"/>
              <a:gd fmla="*/ 1606 h 2453" name="T29"/>
              <a:gd fmla="*/ 2190 w 2506" name="T30"/>
              <a:gd fmla="*/ 2051 h 2453" name="T31"/>
              <a:gd fmla="*/ 2384 w 2506" name="T32"/>
              <a:gd fmla="*/ 1928 h 2453" name="T33"/>
              <a:gd fmla="*/ 2506 w 2506" name="T34"/>
              <a:gd fmla="*/ 1017 h 2453" name="T35"/>
              <a:gd fmla="*/ 833 w 2506" name="T36"/>
              <a:gd fmla="*/ 2318 h 2453" name="T37"/>
              <a:gd fmla="*/ 556 w 2506" name="T38"/>
              <a:gd fmla="*/ 1592 h 2453" name="T39"/>
              <a:gd fmla="*/ 1176 w 2506" name="T40"/>
              <a:gd fmla="*/ 2149 h 2453" name="T41"/>
              <a:gd fmla="*/ 1128 w 2506" name="T42"/>
              <a:gd fmla="*/ 2229 h 2453" name="T43"/>
              <a:gd fmla="*/ 833 w 2506" name="T44"/>
              <a:gd fmla="*/ 2318 h 2453" name="T45"/>
              <a:gd fmla="*/ 136 w 2506" name="T46"/>
              <a:gd fmla="*/ 819 h 2453" name="T47"/>
              <a:gd fmla="*/ 147 w 2506" name="T48"/>
              <a:gd fmla="*/ 1253 h 2453" name="T49"/>
              <a:gd fmla="*/ 219 w 2506" name="T50"/>
              <a:gd fmla="*/ 1264 h 2453" name="T51"/>
              <a:gd fmla="*/ 476 w 2506" name="T52"/>
              <a:gd fmla="*/ 517 h 2453" name="T53"/>
              <a:gd fmla="*/ 1140 w 2506" name="T54"/>
              <a:gd fmla="*/ 1521 h 2453" name="T55"/>
              <a:gd fmla="*/ 476 w 2506" name="T56"/>
              <a:gd fmla="*/ 1521 h 2453" name="T57"/>
              <a:gd fmla="*/ 1090 w 2506" name="T58"/>
              <a:gd fmla="*/ 1638 h 2453" name="T59"/>
              <a:gd fmla="*/ 1148 w 2506" name="T60"/>
              <a:gd fmla="*/ 1823 h 2453" name="T61"/>
              <a:gd fmla="*/ 1212 w 2506" name="T62"/>
              <a:gd fmla="*/ 567 h 2453" name="T63"/>
              <a:gd fmla="*/ 2132 w 2506" name="T64"/>
              <a:gd fmla="*/ 201 h 2453" name="T65"/>
              <a:gd fmla="*/ 1421 w 2506" name="T66"/>
              <a:gd fmla="*/ 1471 h 2453" name="T67"/>
              <a:gd fmla="*/ 1212 w 2506" name="T68"/>
              <a:gd fmla="*/ 567 h 2453" name="T69"/>
              <a:gd fmla="*/ 2248 w 2506" name="T70"/>
              <a:gd fmla="*/ 135 h 2453" name="T71"/>
              <a:gd fmla="*/ 2203 w 2506" name="T72"/>
              <a:gd fmla="*/ 1915 h 2453" name="T73"/>
              <a:gd fmla="*/ 2319 w 2506" name="T74"/>
              <a:gd fmla="*/ 1169 h 2453" name="T75"/>
              <a:gd fmla="*/ 2371 w 2506" name="T76"/>
              <a:gd fmla="*/ 1017 h 2453" name="T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b="b" l="0" r="r" t="0"/>
            <a:pathLst>
              <a:path h="2453" w="2506">
                <a:moveTo>
                  <a:pt x="2384" y="735"/>
                </a:moveTo>
                <a:cubicBezTo>
                  <a:pt x="2384" y="122"/>
                  <a:pt x="2384" y="122"/>
                  <a:pt x="2384" y="122"/>
                </a:cubicBezTo>
                <a:cubicBezTo>
                  <a:pt x="2384" y="54"/>
                  <a:pt x="2329" y="0"/>
                  <a:pt x="2261" y="0"/>
                </a:cubicBezTo>
                <a:cubicBezTo>
                  <a:pt x="2190" y="0"/>
                  <a:pt x="2190" y="0"/>
                  <a:pt x="2190" y="0"/>
                </a:cubicBezTo>
                <a:cubicBezTo>
                  <a:pt x="2138" y="0"/>
                  <a:pt x="2094" y="32"/>
                  <a:pt x="2076" y="78"/>
                </a:cubicBezTo>
                <a:cubicBezTo>
                  <a:pt x="1389" y="432"/>
                  <a:pt x="1389" y="432"/>
                  <a:pt x="1389" y="432"/>
                </a:cubicBezTo>
                <a:cubicBezTo>
                  <a:pt x="1248" y="432"/>
                  <a:pt x="1248" y="432"/>
                  <a:pt x="1248" y="432"/>
                </a:cubicBezTo>
                <a:cubicBezTo>
                  <a:pt x="1224" y="401"/>
                  <a:pt x="1186" y="382"/>
                  <a:pt x="1145" y="382"/>
                </a:cubicBezTo>
                <a:cubicBezTo>
                  <a:pt x="476" y="382"/>
                  <a:pt x="476" y="382"/>
                  <a:pt x="476" y="382"/>
                </a:cubicBezTo>
                <a:cubicBezTo>
                  <a:pt x="382" y="382"/>
                  <a:pt x="291" y="416"/>
                  <a:pt x="220" y="477"/>
                </a:cubicBezTo>
                <a:cubicBezTo>
                  <a:pt x="166" y="523"/>
                  <a:pt x="126" y="583"/>
                  <a:pt x="104" y="650"/>
                </a:cubicBezTo>
                <a:cubicBezTo>
                  <a:pt x="42" y="682"/>
                  <a:pt x="0" y="746"/>
                  <a:pt x="0" y="819"/>
                </a:cubicBezTo>
                <a:cubicBezTo>
                  <a:pt x="0" y="1219"/>
                  <a:pt x="0" y="1219"/>
                  <a:pt x="0" y="1219"/>
                </a:cubicBezTo>
                <a:cubicBezTo>
                  <a:pt x="0" y="1293"/>
                  <a:pt x="42" y="1357"/>
                  <a:pt x="104" y="1388"/>
                </a:cubicBezTo>
                <a:cubicBezTo>
                  <a:pt x="126" y="1455"/>
                  <a:pt x="166" y="1515"/>
                  <a:pt x="220" y="1561"/>
                </a:cubicBezTo>
                <a:cubicBezTo>
                  <a:pt x="280" y="1613"/>
                  <a:pt x="355" y="1646"/>
                  <a:pt x="434" y="1654"/>
                </a:cubicBezTo>
                <a:cubicBezTo>
                  <a:pt x="642" y="2317"/>
                  <a:pt x="642" y="2317"/>
                  <a:pt x="642" y="2317"/>
                </a:cubicBezTo>
                <a:cubicBezTo>
                  <a:pt x="668" y="2398"/>
                  <a:pt x="744" y="2453"/>
                  <a:pt x="833" y="2453"/>
                </a:cubicBezTo>
                <a:cubicBezTo>
                  <a:pt x="855" y="2453"/>
                  <a:pt x="876" y="2450"/>
                  <a:pt x="897" y="2443"/>
                </a:cubicBezTo>
                <a:cubicBezTo>
                  <a:pt x="1168" y="2358"/>
                  <a:pt x="1168" y="2358"/>
                  <a:pt x="1168" y="2358"/>
                </a:cubicBezTo>
                <a:cubicBezTo>
                  <a:pt x="1219" y="2342"/>
                  <a:pt x="1262" y="2308"/>
                  <a:pt x="1288" y="2263"/>
                </a:cubicBezTo>
                <a:cubicBezTo>
                  <a:pt x="1315" y="2216"/>
                  <a:pt x="1321" y="2160"/>
                  <a:pt x="1305" y="2109"/>
                </a:cubicBezTo>
                <a:cubicBezTo>
                  <a:pt x="1246" y="1921"/>
                  <a:pt x="1246" y="1921"/>
                  <a:pt x="1246" y="1921"/>
                </a:cubicBezTo>
                <a:cubicBezTo>
                  <a:pt x="1274" y="1904"/>
                  <a:pt x="1274" y="1904"/>
                  <a:pt x="1274" y="1904"/>
                </a:cubicBezTo>
                <a:cubicBezTo>
                  <a:pt x="1330" y="1869"/>
                  <a:pt x="1347" y="1795"/>
                  <a:pt x="1313" y="1739"/>
                </a:cubicBezTo>
                <a:cubicBezTo>
                  <a:pt x="1312" y="1739"/>
                  <a:pt x="1312" y="1739"/>
                  <a:pt x="1312" y="1739"/>
                </a:cubicBezTo>
                <a:cubicBezTo>
                  <a:pt x="1312" y="1739"/>
                  <a:pt x="1312" y="1739"/>
                  <a:pt x="1312" y="1739"/>
                </a:cubicBezTo>
                <a:cubicBezTo>
                  <a:pt x="1237" y="1618"/>
                  <a:pt x="1237" y="1618"/>
                  <a:pt x="1237" y="1618"/>
                </a:cubicBezTo>
                <a:cubicBezTo>
                  <a:pt x="1241" y="1614"/>
                  <a:pt x="1244" y="1611"/>
                  <a:pt x="1248" y="1606"/>
                </a:cubicBezTo>
                <a:cubicBezTo>
                  <a:pt x="1389" y="1606"/>
                  <a:pt x="1389" y="1606"/>
                  <a:pt x="1389" y="1606"/>
                </a:cubicBezTo>
                <a:cubicBezTo>
                  <a:pt x="2072" y="1958"/>
                  <a:pt x="2072" y="1958"/>
                  <a:pt x="2072" y="1958"/>
                </a:cubicBezTo>
                <a:cubicBezTo>
                  <a:pt x="2085" y="2011"/>
                  <a:pt x="2133" y="2051"/>
                  <a:pt x="2190" y="2051"/>
                </a:cubicBezTo>
                <a:cubicBezTo>
                  <a:pt x="2261" y="2051"/>
                  <a:pt x="2261" y="2051"/>
                  <a:pt x="2261" y="2051"/>
                </a:cubicBezTo>
                <a:cubicBezTo>
                  <a:pt x="2329" y="2051"/>
                  <a:pt x="2384" y="1996"/>
                  <a:pt x="2384" y="1928"/>
                </a:cubicBezTo>
                <a:cubicBezTo>
                  <a:pt x="2384" y="1299"/>
                  <a:pt x="2384" y="1299"/>
                  <a:pt x="2384" y="1299"/>
                </a:cubicBezTo>
                <a:cubicBezTo>
                  <a:pt x="2461" y="1226"/>
                  <a:pt x="2506" y="1124"/>
                  <a:pt x="2506" y="1017"/>
                </a:cubicBezTo>
                <a:cubicBezTo>
                  <a:pt x="2506" y="909"/>
                  <a:pt x="2461" y="807"/>
                  <a:pt x="2384" y="735"/>
                </a:cubicBezTo>
                <a:close/>
                <a:moveTo>
                  <a:pt x="833" y="2318"/>
                </a:moveTo>
                <a:cubicBezTo>
                  <a:pt x="804" y="2318"/>
                  <a:pt x="779" y="2301"/>
                  <a:pt x="771" y="2276"/>
                </a:cubicBezTo>
                <a:cubicBezTo>
                  <a:pt x="556" y="1592"/>
                  <a:pt x="556" y="1592"/>
                  <a:pt x="556" y="1592"/>
                </a:cubicBezTo>
                <a:cubicBezTo>
                  <a:pt x="1001" y="1592"/>
                  <a:pt x="1001" y="1592"/>
                  <a:pt x="1001" y="1592"/>
                </a:cubicBezTo>
                <a:cubicBezTo>
                  <a:pt x="1176" y="2149"/>
                  <a:pt x="1176" y="2149"/>
                  <a:pt x="1176" y="2149"/>
                </a:cubicBezTo>
                <a:cubicBezTo>
                  <a:pt x="1181" y="2164"/>
                  <a:pt x="1179" y="2181"/>
                  <a:pt x="1170" y="2196"/>
                </a:cubicBezTo>
                <a:cubicBezTo>
                  <a:pt x="1161" y="2212"/>
                  <a:pt x="1146" y="2223"/>
                  <a:pt x="1128" y="2229"/>
                </a:cubicBezTo>
                <a:cubicBezTo>
                  <a:pt x="856" y="2314"/>
                  <a:pt x="856" y="2314"/>
                  <a:pt x="856" y="2314"/>
                </a:cubicBezTo>
                <a:cubicBezTo>
                  <a:pt x="849" y="2317"/>
                  <a:pt x="841" y="2318"/>
                  <a:pt x="833" y="2318"/>
                </a:cubicBezTo>
                <a:close/>
                <a:moveTo>
                  <a:pt x="136" y="1219"/>
                </a:moveTo>
                <a:cubicBezTo>
                  <a:pt x="136" y="819"/>
                  <a:pt x="136" y="819"/>
                  <a:pt x="136" y="819"/>
                </a:cubicBezTo>
                <a:cubicBezTo>
                  <a:pt x="136" y="806"/>
                  <a:pt x="140" y="795"/>
                  <a:pt x="147" y="785"/>
                </a:cubicBezTo>
                <a:cubicBezTo>
                  <a:pt x="147" y="1253"/>
                  <a:pt x="147" y="1253"/>
                  <a:pt x="147" y="1253"/>
                </a:cubicBezTo>
                <a:cubicBezTo>
                  <a:pt x="140" y="1244"/>
                  <a:pt x="136" y="1232"/>
                  <a:pt x="136" y="1219"/>
                </a:cubicBezTo>
                <a:close/>
                <a:moveTo>
                  <a:pt x="219" y="1264"/>
                </a:moveTo>
                <a:cubicBezTo>
                  <a:pt x="219" y="774"/>
                  <a:pt x="219" y="774"/>
                  <a:pt x="219" y="774"/>
                </a:cubicBezTo>
                <a:cubicBezTo>
                  <a:pt x="219" y="632"/>
                  <a:pt x="334" y="517"/>
                  <a:pt x="476" y="517"/>
                </a:cubicBezTo>
                <a:cubicBezTo>
                  <a:pt x="1140" y="517"/>
                  <a:pt x="1140" y="517"/>
                  <a:pt x="1140" y="517"/>
                </a:cubicBezTo>
                <a:cubicBezTo>
                  <a:pt x="1140" y="1521"/>
                  <a:pt x="1140" y="1521"/>
                  <a:pt x="1140" y="1521"/>
                </a:cubicBezTo>
                <a:cubicBezTo>
                  <a:pt x="1054" y="1521"/>
                  <a:pt x="1054" y="1521"/>
                  <a:pt x="1054" y="1521"/>
                </a:cubicBezTo>
                <a:cubicBezTo>
                  <a:pt x="476" y="1521"/>
                  <a:pt x="476" y="1521"/>
                  <a:pt x="476" y="1521"/>
                </a:cubicBezTo>
                <a:cubicBezTo>
                  <a:pt x="334" y="1521"/>
                  <a:pt x="219" y="1406"/>
                  <a:pt x="219" y="1264"/>
                </a:cubicBezTo>
                <a:close/>
                <a:moveTo>
                  <a:pt x="1090" y="1638"/>
                </a:moveTo>
                <a:cubicBezTo>
                  <a:pt x="1189" y="1797"/>
                  <a:pt x="1189" y="1797"/>
                  <a:pt x="1189" y="1797"/>
                </a:cubicBezTo>
                <a:cubicBezTo>
                  <a:pt x="1148" y="1823"/>
                  <a:pt x="1148" y="1823"/>
                  <a:pt x="1148" y="1823"/>
                </a:cubicBezTo>
                <a:lnTo>
                  <a:pt x="1090" y="1638"/>
                </a:lnTo>
                <a:close/>
                <a:moveTo>
                  <a:pt x="1212" y="567"/>
                </a:moveTo>
                <a:cubicBezTo>
                  <a:pt x="1421" y="567"/>
                  <a:pt x="1421" y="567"/>
                  <a:pt x="1421" y="567"/>
                </a:cubicBezTo>
                <a:cubicBezTo>
                  <a:pt x="2132" y="201"/>
                  <a:pt x="2132" y="201"/>
                  <a:pt x="2132" y="201"/>
                </a:cubicBezTo>
                <a:cubicBezTo>
                  <a:pt x="2132" y="1837"/>
                  <a:pt x="2132" y="1837"/>
                  <a:pt x="2132" y="1837"/>
                </a:cubicBezTo>
                <a:cubicBezTo>
                  <a:pt x="1421" y="1471"/>
                  <a:pt x="1421" y="1471"/>
                  <a:pt x="1421" y="1471"/>
                </a:cubicBezTo>
                <a:cubicBezTo>
                  <a:pt x="1212" y="1471"/>
                  <a:pt x="1212" y="1471"/>
                  <a:pt x="1212" y="1471"/>
                </a:cubicBezTo>
                <a:lnTo>
                  <a:pt x="1212" y="567"/>
                </a:lnTo>
                <a:close/>
                <a:moveTo>
                  <a:pt x="2203" y="135"/>
                </a:moveTo>
                <a:cubicBezTo>
                  <a:pt x="2248" y="135"/>
                  <a:pt x="2248" y="135"/>
                  <a:pt x="2248" y="135"/>
                </a:cubicBezTo>
                <a:cubicBezTo>
                  <a:pt x="2248" y="1915"/>
                  <a:pt x="2248" y="1915"/>
                  <a:pt x="2248" y="1915"/>
                </a:cubicBezTo>
                <a:cubicBezTo>
                  <a:pt x="2203" y="1915"/>
                  <a:pt x="2203" y="1915"/>
                  <a:pt x="2203" y="1915"/>
                </a:cubicBezTo>
                <a:lnTo>
                  <a:pt x="2203" y="135"/>
                </a:lnTo>
                <a:close/>
                <a:moveTo>
                  <a:pt x="2319" y="1169"/>
                </a:moveTo>
                <a:cubicBezTo>
                  <a:pt x="2319" y="865"/>
                  <a:pt x="2319" y="865"/>
                  <a:pt x="2319" y="865"/>
                </a:cubicBezTo>
                <a:cubicBezTo>
                  <a:pt x="2352" y="907"/>
                  <a:pt x="2371" y="960"/>
                  <a:pt x="2371" y="1017"/>
                </a:cubicBezTo>
                <a:cubicBezTo>
                  <a:pt x="2371" y="1074"/>
                  <a:pt x="2352" y="1126"/>
                  <a:pt x="2319" y="1169"/>
                </a:cubicBezTo>
                <a:close/>
              </a:path>
            </a:pathLst>
          </a:custGeom>
          <a:solidFill>
            <a:srgbClr val="2980B9"/>
          </a:solidFill>
          <a:ln>
            <a:noFill/>
          </a:ln>
        </p:spPr>
        <p:txBody>
          <a:bodyPr anchor="t" anchorCtr="0" bIns="34290" compatLnSpc="1" lIns="68580" numCol="1" rIns="68580" tIns="34290" vert="horz" wrap="square">
            <a:prstTxWarp prst="textNoShape">
              <a:avLst/>
            </a:prstTxWarp>
          </a:bodyPr>
          <a:lstStyle/>
          <a:p>
            <a:pPr defTabSz="68580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mtClean="0" spc="0" strike="noStrike" sz="1400" u="none">
              <a:ln>
                <a:noFill/>
              </a:ln>
              <a:solidFill>
                <a:prstClr val="black"/>
              </a:solidFill>
              <a:effectLst/>
              <a:uLnTx/>
              <a:uFillTx/>
              <a:latin charset="0" panose="020b0503020202020204" pitchFamily="34" typeface="Agency FB"/>
              <a:ea typeface="微软雅黑"/>
            </a:endParaRPr>
          </a:p>
        </p:txBody>
      </p:sp>
      <p:grpSp>
        <p:nvGrpSpPr>
          <p:cNvPr id="137" name="Group 14"/>
          <p:cNvGrpSpPr/>
          <p:nvPr/>
        </p:nvGrpSpPr>
        <p:grpSpPr>
          <a:xfrm>
            <a:off x="6385909" y="3690141"/>
            <a:ext cx="1714482" cy="525081"/>
            <a:chOff x="8244268" y="5223977"/>
            <a:chExt cx="2209247" cy="700107"/>
          </a:xfrm>
        </p:grpSpPr>
        <p:sp>
          <p:nvSpPr>
            <p:cNvPr id="138" name="TextBox 176"/>
            <p:cNvSpPr txBox="1"/>
            <p:nvPr/>
          </p:nvSpPr>
          <p:spPr>
            <a:xfrm>
              <a:off x="8244268" y="5223977"/>
              <a:ext cx="1021174" cy="365760"/>
            </a:xfrm>
            <a:prstGeom prst="rect">
              <a:avLst/>
            </a:prstGeom>
            <a:noFill/>
          </p:spPr>
          <p:txBody>
            <a:bodyPr rtlCol="0" wrap="none">
              <a:spAutoFit/>
            </a:bodyPr>
            <a:lstStyle/>
            <a:p>
              <a:pPr defTabSz="685800"/>
              <a:r>
                <a:rPr altLang="en-US" b="1" lang="zh-CN" sz="1200">
                  <a:solidFill>
                    <a:prstClr val="white">
                      <a:lumMod val="50000"/>
                    </a:prstClr>
                  </a:solidFill>
                  <a:latin charset="0" panose="020b0503020202020204" pitchFamily="34" typeface="Agency FB"/>
                  <a:ea typeface="微软雅黑"/>
                </a:rPr>
                <a:t>添加标题</a:t>
              </a:r>
            </a:p>
          </p:txBody>
        </p:sp>
        <p:sp>
          <p:nvSpPr>
            <p:cNvPr id="139" name="TextBox 177"/>
            <p:cNvSpPr txBox="1"/>
            <p:nvPr/>
          </p:nvSpPr>
          <p:spPr>
            <a:xfrm>
              <a:off x="8244268" y="5472679"/>
              <a:ext cx="2209247" cy="447039"/>
            </a:xfrm>
            <a:prstGeom prst="rect">
              <a:avLst/>
            </a:prstGeom>
            <a:noFill/>
          </p:spPr>
          <p:txBody>
            <a:bodyPr rtlCol="0" wrap="square">
              <a:spAutoFit/>
            </a:bodyPr>
            <a:lstStyle/>
            <a:p>
              <a:pPr defTabSz="685800"/>
              <a:r>
                <a:rPr altLang="en-US" lang="zh-CN" sz="800">
                  <a:solidFill>
                    <a:prstClr val="white">
                      <a:lumMod val="65000"/>
                    </a:prstClr>
                  </a:solidFill>
                  <a:latin charset="0" panose="020b0503020202020204" pitchFamily="34" typeface="Agency FB"/>
                  <a:ea typeface="微软雅黑"/>
                </a:rPr>
                <a:t>此处添加详细文本描述，建议与标题相关并符合整体语言风格</a:t>
              </a:r>
            </a:p>
          </p:txBody>
        </p:sp>
      </p:grpSp>
      <p:grpSp>
        <p:nvGrpSpPr>
          <p:cNvPr id="140" name="Group 178"/>
          <p:cNvGrpSpPr/>
          <p:nvPr/>
        </p:nvGrpSpPr>
        <p:grpSpPr>
          <a:xfrm>
            <a:off x="6018243" y="3824674"/>
            <a:ext cx="304475" cy="248148"/>
            <a:chOff x="688975" y="3617907"/>
            <a:chExt cx="635000" cy="517526"/>
          </a:xfrm>
          <a:solidFill>
            <a:srgbClr val="C0392B"/>
          </a:solidFill>
        </p:grpSpPr>
        <p:sp>
          <p:nvSpPr>
            <p:cNvPr id="141" name="Freeform 9"/>
            <p:cNvSpPr>
              <a:spLocks noEditPoints="1"/>
            </p:cNvSpPr>
            <p:nvPr/>
          </p:nvSpPr>
          <p:spPr bwMode="auto">
            <a:xfrm>
              <a:off x="688975" y="3617907"/>
              <a:ext cx="635000" cy="517526"/>
            </a:xfrm>
            <a:custGeom>
              <a:gdLst>
                <a:gd fmla="*/ 455 w 796" name="T0"/>
                <a:gd fmla="*/ 49 h 646" name="T1"/>
                <a:gd fmla="*/ 455 w 796" name="T2"/>
                <a:gd fmla="*/ 49 h 646" name="T3"/>
                <a:gd fmla="*/ 455 w 796" name="T4"/>
                <a:gd fmla="*/ 49 h 646" name="T5"/>
                <a:gd fmla="*/ 503 w 796" name="T6"/>
                <a:gd fmla="*/ 85 h 646" name="T7"/>
                <a:gd fmla="*/ 530 w 796" name="T8"/>
                <a:gd fmla="*/ 125 h 646" name="T9"/>
                <a:gd fmla="*/ 530 w 796" name="T10"/>
                <a:gd fmla="*/ 125 h 646" name="T11"/>
                <a:gd fmla="*/ 683 w 796" name="T12"/>
                <a:gd fmla="*/ 125 h 646" name="T13"/>
                <a:gd fmla="*/ 746 w 796" name="T14"/>
                <a:gd fmla="*/ 186 h 646" name="T15"/>
                <a:gd fmla="*/ 746 w 796" name="T16"/>
                <a:gd fmla="*/ 536 h 646" name="T17"/>
                <a:gd fmla="*/ 683 w 796" name="T18"/>
                <a:gd fmla="*/ 597 h 646" name="T19"/>
                <a:gd fmla="*/ 112 w 796" name="T20"/>
                <a:gd fmla="*/ 597 h 646" name="T21"/>
                <a:gd fmla="*/ 49 w 796" name="T22"/>
                <a:gd fmla="*/ 536 h 646" name="T23"/>
                <a:gd fmla="*/ 49 w 796" name="T24"/>
                <a:gd fmla="*/ 186 h 646" name="T25"/>
                <a:gd fmla="*/ 112 w 796" name="T26"/>
                <a:gd fmla="*/ 125 h 646" name="T27"/>
                <a:gd fmla="*/ 265 w 796" name="T28"/>
                <a:gd fmla="*/ 125 h 646" name="T29"/>
                <a:gd fmla="*/ 265 w 796" name="T30"/>
                <a:gd fmla="*/ 125 h 646" name="T31"/>
                <a:gd fmla="*/ 289 w 796" name="T32"/>
                <a:gd fmla="*/ 85 h 646" name="T33"/>
                <a:gd fmla="*/ 342 w 796" name="T34"/>
                <a:gd fmla="*/ 49 h 646" name="T35"/>
                <a:gd fmla="*/ 455 w 796" name="T36"/>
                <a:gd fmla="*/ 49 h 646" name="T37"/>
                <a:gd fmla="*/ 342 w 796" name="T38"/>
                <a:gd fmla="*/ 0 h 646" name="T39"/>
                <a:gd fmla="*/ 245 w 796" name="T40"/>
                <a:gd fmla="*/ 62 h 646" name="T41"/>
                <a:gd fmla="*/ 237 w 796" name="T42"/>
                <a:gd fmla="*/ 75 h 646" name="T43"/>
                <a:gd fmla="*/ 112 w 796" name="T44"/>
                <a:gd fmla="*/ 75 h 646" name="T45"/>
                <a:gd fmla="*/ 0 w 796" name="T46"/>
                <a:gd fmla="*/ 186 h 646" name="T47"/>
                <a:gd fmla="*/ 0 w 796" name="T48"/>
                <a:gd fmla="*/ 536 h 646" name="T49"/>
                <a:gd fmla="*/ 112 w 796" name="T50"/>
                <a:gd fmla="*/ 646 h 646" name="T51"/>
                <a:gd fmla="*/ 683 w 796" name="T52"/>
                <a:gd fmla="*/ 646 h 646" name="T53"/>
                <a:gd fmla="*/ 796 w 796" name="T54"/>
                <a:gd fmla="*/ 536 h 646" name="T55"/>
                <a:gd fmla="*/ 796 w 796" name="T56"/>
                <a:gd fmla="*/ 186 h 646" name="T57"/>
                <a:gd fmla="*/ 683 w 796" name="T58"/>
                <a:gd fmla="*/ 75 h 646" name="T59"/>
                <a:gd fmla="*/ 557 w 796" name="T60"/>
                <a:gd fmla="*/ 75 h 646" name="T61"/>
                <a:gd fmla="*/ 545 w 796" name="T62"/>
                <a:gd fmla="*/ 58 h 646" name="T63"/>
                <a:gd fmla="*/ 455 w 796" name="T64"/>
                <a:gd fmla="*/ 0 h 646" name="T65"/>
                <a:gd fmla="*/ 455 w 796" name="T66"/>
                <a:gd fmla="*/ 0 h 646" name="T67"/>
                <a:gd fmla="*/ 342 w 796" name="T68"/>
                <a:gd fmla="*/ 0 h 646"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646" w="796">
                  <a:moveTo>
                    <a:pt x="455" y="49"/>
                  </a:moveTo>
                  <a:cubicBezTo>
                    <a:pt x="455" y="49"/>
                    <a:pt x="455" y="49"/>
                    <a:pt x="455" y="49"/>
                  </a:cubicBezTo>
                  <a:moveTo>
                    <a:pt x="455" y="49"/>
                  </a:moveTo>
                  <a:cubicBezTo>
                    <a:pt x="466" y="49"/>
                    <a:pt x="484" y="54"/>
                    <a:pt x="503" y="85"/>
                  </a:cubicBezTo>
                  <a:cubicBezTo>
                    <a:pt x="530" y="125"/>
                    <a:pt x="530" y="125"/>
                    <a:pt x="530" y="125"/>
                  </a:cubicBezTo>
                  <a:cubicBezTo>
                    <a:pt x="530" y="125"/>
                    <a:pt x="530" y="125"/>
                    <a:pt x="530" y="125"/>
                  </a:cubicBezTo>
                  <a:cubicBezTo>
                    <a:pt x="683" y="125"/>
                    <a:pt x="683" y="125"/>
                    <a:pt x="683" y="125"/>
                  </a:cubicBezTo>
                  <a:cubicBezTo>
                    <a:pt x="718" y="125"/>
                    <a:pt x="746" y="152"/>
                    <a:pt x="746" y="186"/>
                  </a:cubicBezTo>
                  <a:cubicBezTo>
                    <a:pt x="746" y="536"/>
                    <a:pt x="746" y="536"/>
                    <a:pt x="746" y="536"/>
                  </a:cubicBezTo>
                  <a:cubicBezTo>
                    <a:pt x="746" y="569"/>
                    <a:pt x="718" y="597"/>
                    <a:pt x="683" y="597"/>
                  </a:cubicBezTo>
                  <a:cubicBezTo>
                    <a:pt x="112" y="597"/>
                    <a:pt x="112" y="597"/>
                    <a:pt x="112" y="597"/>
                  </a:cubicBezTo>
                  <a:cubicBezTo>
                    <a:pt x="78" y="597"/>
                    <a:pt x="49" y="569"/>
                    <a:pt x="49" y="536"/>
                  </a:cubicBezTo>
                  <a:cubicBezTo>
                    <a:pt x="49" y="186"/>
                    <a:pt x="49" y="186"/>
                    <a:pt x="49" y="186"/>
                  </a:cubicBezTo>
                  <a:cubicBezTo>
                    <a:pt x="49" y="152"/>
                    <a:pt x="78" y="125"/>
                    <a:pt x="112" y="125"/>
                  </a:cubicBezTo>
                  <a:cubicBezTo>
                    <a:pt x="265" y="125"/>
                    <a:pt x="265" y="125"/>
                    <a:pt x="265" y="125"/>
                  </a:cubicBezTo>
                  <a:cubicBezTo>
                    <a:pt x="265" y="125"/>
                    <a:pt x="265" y="125"/>
                    <a:pt x="265" y="125"/>
                  </a:cubicBezTo>
                  <a:cubicBezTo>
                    <a:pt x="289" y="85"/>
                    <a:pt x="289" y="85"/>
                    <a:pt x="289" y="85"/>
                  </a:cubicBezTo>
                  <a:cubicBezTo>
                    <a:pt x="303" y="53"/>
                    <a:pt x="328" y="49"/>
                    <a:pt x="342" y="49"/>
                  </a:cubicBezTo>
                  <a:lnTo>
                    <a:pt x="455" y="49"/>
                  </a:lnTo>
                  <a:close/>
                  <a:moveTo>
                    <a:pt x="342" y="0"/>
                  </a:moveTo>
                  <a:cubicBezTo>
                    <a:pt x="300" y="0"/>
                    <a:pt x="264" y="22"/>
                    <a:pt x="245" y="62"/>
                  </a:cubicBezTo>
                  <a:cubicBezTo>
                    <a:pt x="237" y="75"/>
                    <a:pt x="237" y="75"/>
                    <a:pt x="237" y="75"/>
                  </a:cubicBezTo>
                  <a:cubicBezTo>
                    <a:pt x="112" y="75"/>
                    <a:pt x="112" y="75"/>
                    <a:pt x="112" y="75"/>
                  </a:cubicBezTo>
                  <a:cubicBezTo>
                    <a:pt x="50" y="75"/>
                    <a:pt x="0" y="125"/>
                    <a:pt x="0" y="186"/>
                  </a:cubicBezTo>
                  <a:cubicBezTo>
                    <a:pt x="0" y="536"/>
                    <a:pt x="0" y="536"/>
                    <a:pt x="0" y="536"/>
                  </a:cubicBezTo>
                  <a:cubicBezTo>
                    <a:pt x="0" y="597"/>
                    <a:pt x="50" y="646"/>
                    <a:pt x="112" y="646"/>
                  </a:cubicBezTo>
                  <a:cubicBezTo>
                    <a:pt x="683" y="646"/>
                    <a:pt x="683" y="646"/>
                    <a:pt x="683" y="646"/>
                  </a:cubicBezTo>
                  <a:cubicBezTo>
                    <a:pt x="745" y="646"/>
                    <a:pt x="796" y="597"/>
                    <a:pt x="796" y="536"/>
                  </a:cubicBezTo>
                  <a:cubicBezTo>
                    <a:pt x="796" y="186"/>
                    <a:pt x="796" y="186"/>
                    <a:pt x="796" y="186"/>
                  </a:cubicBezTo>
                  <a:cubicBezTo>
                    <a:pt x="796" y="125"/>
                    <a:pt x="745" y="75"/>
                    <a:pt x="683" y="75"/>
                  </a:cubicBezTo>
                  <a:cubicBezTo>
                    <a:pt x="557" y="75"/>
                    <a:pt x="557" y="75"/>
                    <a:pt x="557" y="75"/>
                  </a:cubicBezTo>
                  <a:cubicBezTo>
                    <a:pt x="545" y="58"/>
                    <a:pt x="545" y="58"/>
                    <a:pt x="545" y="58"/>
                  </a:cubicBezTo>
                  <a:cubicBezTo>
                    <a:pt x="520" y="19"/>
                    <a:pt x="490" y="0"/>
                    <a:pt x="455" y="0"/>
                  </a:cubicBezTo>
                  <a:cubicBezTo>
                    <a:pt x="455" y="0"/>
                    <a:pt x="455" y="0"/>
                    <a:pt x="455" y="0"/>
                  </a:cubicBezTo>
                  <a:lnTo>
                    <a:pt x="342" y="0"/>
                  </a:lnTo>
                  <a:close/>
                </a:path>
              </a:pathLst>
            </a:custGeom>
            <a:grpFill/>
            <a:ln w="9525">
              <a:solidFill>
                <a:srgbClr val="C0392B"/>
              </a:solidFill>
              <a:round/>
            </a:ln>
            <a:extLst/>
          </p:spPr>
          <p:txBody>
            <a:bodyPr anchor="t" anchorCtr="0" bIns="45720" compatLnSpc="1" lIns="91440" numCol="1" rIns="91440" tIns="45720" vert="horz" wrap="square">
              <a:prstTxWarp prst="textNoShape">
                <a:avLst/>
              </a:prstTxWarp>
            </a:bodyPr>
            <a:lstStyle/>
            <a:p>
              <a:pPr defTabSz="68580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mtClean="0" spc="0" strike="noStrike" sz="1400" u="none">
                <a:ln>
                  <a:noFill/>
                </a:ln>
                <a:solidFill>
                  <a:prstClr val="black"/>
                </a:solidFill>
                <a:effectLst/>
                <a:uLnTx/>
                <a:uFillTx/>
                <a:latin charset="0" panose="020b0503020202020204" pitchFamily="34" typeface="Agency FB"/>
                <a:ea typeface="微软雅黑"/>
              </a:endParaRPr>
            </a:p>
          </p:txBody>
        </p:sp>
        <p:sp>
          <p:nvSpPr>
            <p:cNvPr id="142" name="Freeform 10"/>
            <p:cNvSpPr>
              <a:spLocks noEditPoints="1"/>
            </p:cNvSpPr>
            <p:nvPr/>
          </p:nvSpPr>
          <p:spPr bwMode="auto">
            <a:xfrm>
              <a:off x="887413" y="3778249"/>
              <a:ext cx="238126" cy="238125"/>
            </a:xfrm>
            <a:custGeom>
              <a:gdLst>
                <a:gd fmla="*/ 150 w 299" name="T0"/>
                <a:gd fmla="*/ 24 h 298" name="T1"/>
                <a:gd fmla="*/ 274 w 299" name="T2"/>
                <a:gd fmla="*/ 149 h 298" name="T3"/>
                <a:gd fmla="*/ 150 w 299" name="T4"/>
                <a:gd fmla="*/ 273 h 298" name="T5"/>
                <a:gd fmla="*/ 25 w 299" name="T6"/>
                <a:gd fmla="*/ 149 h 298" name="T7"/>
                <a:gd fmla="*/ 150 w 299" name="T8"/>
                <a:gd fmla="*/ 24 h 298" name="T9"/>
                <a:gd fmla="*/ 150 w 299" name="T10"/>
                <a:gd fmla="*/ 0 h 298" name="T11"/>
                <a:gd fmla="*/ 0 w 299" name="T12"/>
                <a:gd fmla="*/ 149 h 298" name="T13"/>
                <a:gd fmla="*/ 150 w 299" name="T14"/>
                <a:gd fmla="*/ 298 h 298" name="T15"/>
                <a:gd fmla="*/ 299 w 299" name="T16"/>
                <a:gd fmla="*/ 149 h 298" name="T17"/>
                <a:gd fmla="*/ 150 w 299" name="T18"/>
                <a:gd fmla="*/ 0 h 298"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298" w="299">
                  <a:moveTo>
                    <a:pt x="150" y="24"/>
                  </a:moveTo>
                  <a:cubicBezTo>
                    <a:pt x="219" y="24"/>
                    <a:pt x="274" y="80"/>
                    <a:pt x="274" y="149"/>
                  </a:cubicBezTo>
                  <a:cubicBezTo>
                    <a:pt x="274" y="217"/>
                    <a:pt x="219" y="273"/>
                    <a:pt x="150" y="273"/>
                  </a:cubicBezTo>
                  <a:cubicBezTo>
                    <a:pt x="81" y="273"/>
                    <a:pt x="25" y="217"/>
                    <a:pt x="25" y="149"/>
                  </a:cubicBezTo>
                  <a:cubicBezTo>
                    <a:pt x="25" y="80"/>
                    <a:pt x="81" y="24"/>
                    <a:pt x="150" y="24"/>
                  </a:cubicBezTo>
                  <a:moveTo>
                    <a:pt x="150" y="0"/>
                  </a:moveTo>
                  <a:cubicBezTo>
                    <a:pt x="67" y="0"/>
                    <a:pt x="0" y="67"/>
                    <a:pt x="0" y="149"/>
                  </a:cubicBezTo>
                  <a:cubicBezTo>
                    <a:pt x="0" y="231"/>
                    <a:pt x="67" y="298"/>
                    <a:pt x="150" y="298"/>
                  </a:cubicBezTo>
                  <a:cubicBezTo>
                    <a:pt x="232" y="298"/>
                    <a:pt x="299" y="231"/>
                    <a:pt x="299" y="149"/>
                  </a:cubicBezTo>
                  <a:cubicBezTo>
                    <a:pt x="299" y="67"/>
                    <a:pt x="232" y="0"/>
                    <a:pt x="150" y="0"/>
                  </a:cubicBezTo>
                  <a:close/>
                </a:path>
              </a:pathLst>
            </a:custGeom>
            <a:grpFill/>
            <a:ln w="9525">
              <a:solidFill>
                <a:srgbClr val="C0392B"/>
              </a:solidFill>
              <a:round/>
            </a:ln>
            <a:extLst/>
          </p:spPr>
          <p:txBody>
            <a:bodyPr anchor="t" anchorCtr="0" bIns="45720" compatLnSpc="1" lIns="91440" numCol="1" rIns="91440" tIns="45720" vert="horz" wrap="square">
              <a:prstTxWarp prst="textNoShape">
                <a:avLst/>
              </a:prstTxWarp>
            </a:bodyPr>
            <a:lstStyle/>
            <a:p>
              <a:pPr defTabSz="68580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mtClean="0" spc="0" strike="noStrike" sz="1400" u="none">
                <a:ln>
                  <a:noFill/>
                </a:ln>
                <a:solidFill>
                  <a:prstClr val="black"/>
                </a:solidFill>
                <a:effectLst/>
                <a:uLnTx/>
                <a:uFillTx/>
                <a:latin charset="0" panose="020b0503020202020204" pitchFamily="34" typeface="Agency FB"/>
                <a:ea typeface="微软雅黑"/>
              </a:endParaRPr>
            </a:p>
          </p:txBody>
        </p:sp>
        <p:sp>
          <p:nvSpPr>
            <p:cNvPr id="143" name="Freeform 11"/>
            <p:cNvSpPr/>
            <p:nvPr/>
          </p:nvSpPr>
          <p:spPr bwMode="auto">
            <a:xfrm>
              <a:off x="936626" y="3827462"/>
              <a:ext cx="79375" cy="79375"/>
            </a:xfrm>
            <a:custGeom>
              <a:gdLst>
                <a:gd fmla="*/ 13 w 100" name="T0"/>
                <a:gd fmla="*/ 99 h 99" name="T1"/>
                <a:gd fmla="*/ 0 w 100" name="T2"/>
                <a:gd fmla="*/ 87 h 99" name="T3"/>
                <a:gd fmla="*/ 88 w 100" name="T4"/>
                <a:gd fmla="*/ 0 h 99" name="T5"/>
                <a:gd fmla="*/ 100 w 100" name="T6"/>
                <a:gd fmla="*/ 12 h 99" name="T7"/>
                <a:gd fmla="*/ 88 w 100" name="T8"/>
                <a:gd fmla="*/ 25 h 99" name="T9"/>
                <a:gd fmla="*/ 25 w 100" name="T10"/>
                <a:gd fmla="*/ 87 h 99" name="T11"/>
                <a:gd fmla="*/ 13 w 100" name="T12"/>
                <a:gd fmla="*/ 99 h 99" name="T13"/>
              </a:gdLst>
              <a:cxnLst>
                <a:cxn ang="0">
                  <a:pos x="T0" y="T1"/>
                </a:cxn>
                <a:cxn ang="0">
                  <a:pos x="T2" y="T3"/>
                </a:cxn>
                <a:cxn ang="0">
                  <a:pos x="T4" y="T5"/>
                </a:cxn>
                <a:cxn ang="0">
                  <a:pos x="T6" y="T7"/>
                </a:cxn>
                <a:cxn ang="0">
                  <a:pos x="T8" y="T9"/>
                </a:cxn>
                <a:cxn ang="0">
                  <a:pos x="T10" y="T11"/>
                </a:cxn>
                <a:cxn ang="0">
                  <a:pos x="T12" y="T13"/>
                </a:cxn>
              </a:cxnLst>
              <a:rect b="b" l="0" r="r" t="0"/>
              <a:pathLst>
                <a:path h="99" w="100">
                  <a:moveTo>
                    <a:pt x="13" y="99"/>
                  </a:moveTo>
                  <a:cubicBezTo>
                    <a:pt x="6" y="99"/>
                    <a:pt x="0" y="94"/>
                    <a:pt x="0" y="87"/>
                  </a:cubicBezTo>
                  <a:cubicBezTo>
                    <a:pt x="0" y="39"/>
                    <a:pt x="40" y="0"/>
                    <a:pt x="88" y="0"/>
                  </a:cubicBezTo>
                  <a:cubicBezTo>
                    <a:pt x="94" y="0"/>
                    <a:pt x="100" y="5"/>
                    <a:pt x="100" y="12"/>
                  </a:cubicBezTo>
                  <a:cubicBezTo>
                    <a:pt x="100" y="19"/>
                    <a:pt x="94" y="25"/>
                    <a:pt x="88" y="25"/>
                  </a:cubicBezTo>
                  <a:cubicBezTo>
                    <a:pt x="53" y="25"/>
                    <a:pt x="25" y="52"/>
                    <a:pt x="25" y="87"/>
                  </a:cubicBezTo>
                  <a:cubicBezTo>
                    <a:pt x="25" y="94"/>
                    <a:pt x="20" y="99"/>
                    <a:pt x="13" y="99"/>
                  </a:cubicBezTo>
                  <a:close/>
                </a:path>
              </a:pathLst>
            </a:custGeom>
            <a:grpFill/>
            <a:ln w="9525">
              <a:solidFill>
                <a:srgbClr val="C0392B"/>
              </a:solidFill>
              <a:round/>
            </a:ln>
            <a:extLst/>
          </p:spPr>
          <p:txBody>
            <a:bodyPr anchor="t" anchorCtr="0" bIns="45720" compatLnSpc="1" lIns="91440" numCol="1" rIns="91440" tIns="45720" vert="horz" wrap="square">
              <a:prstTxWarp prst="textNoShape">
                <a:avLst/>
              </a:prstTxWarp>
            </a:bodyPr>
            <a:lstStyle/>
            <a:p>
              <a:pPr defTabSz="68580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mtClean="0" spc="0" strike="noStrike" sz="1400" u="none">
                <a:ln>
                  <a:noFill/>
                </a:ln>
                <a:solidFill>
                  <a:prstClr val="black"/>
                </a:solidFill>
                <a:effectLst/>
                <a:uLnTx/>
                <a:uFillTx/>
                <a:latin charset="0" panose="020b0503020202020204" pitchFamily="34" typeface="Agency FB"/>
                <a:ea typeface="微软雅黑"/>
              </a:endParaRPr>
            </a:p>
          </p:txBody>
        </p:sp>
      </p:grpSp>
      <p:grpSp>
        <p:nvGrpSpPr>
          <p:cNvPr id="144" name="Group 13"/>
          <p:cNvGrpSpPr/>
          <p:nvPr/>
        </p:nvGrpSpPr>
        <p:grpSpPr>
          <a:xfrm>
            <a:off x="6385909" y="3036113"/>
            <a:ext cx="1714483" cy="536414"/>
            <a:chOff x="8244268" y="4351939"/>
            <a:chExt cx="2131290" cy="715218"/>
          </a:xfrm>
        </p:grpSpPr>
        <p:sp>
          <p:nvSpPr>
            <p:cNvPr id="145" name="TextBox 183"/>
            <p:cNvSpPr txBox="1"/>
            <p:nvPr/>
          </p:nvSpPr>
          <p:spPr>
            <a:xfrm>
              <a:off x="8244267" y="4351939"/>
              <a:ext cx="1111439" cy="406400"/>
            </a:xfrm>
            <a:prstGeom prst="rect">
              <a:avLst/>
            </a:prstGeom>
            <a:noFill/>
          </p:spPr>
          <p:txBody>
            <a:bodyPr rtlCol="0" wrap="none">
              <a:spAutoFit/>
            </a:bodyPr>
            <a:lstStyle/>
            <a:p>
              <a:pPr defTabSz="685800"/>
              <a:r>
                <a:rPr altLang="en-US" b="1" lang="zh-CN" smtClean="0" sz="1400">
                  <a:solidFill>
                    <a:prstClr val="white">
                      <a:lumMod val="50000"/>
                    </a:prstClr>
                  </a:solidFill>
                  <a:latin charset="0" panose="020b0503020202020204" pitchFamily="34" typeface="Agency FB"/>
                  <a:ea typeface="微软雅黑"/>
                </a:rPr>
                <a:t>添加标题</a:t>
              </a:r>
            </a:p>
          </p:txBody>
        </p:sp>
        <p:sp>
          <p:nvSpPr>
            <p:cNvPr id="146" name="TextBox 184"/>
            <p:cNvSpPr txBox="1"/>
            <p:nvPr/>
          </p:nvSpPr>
          <p:spPr>
            <a:xfrm>
              <a:off x="8244267" y="4615752"/>
              <a:ext cx="2131290" cy="447040"/>
            </a:xfrm>
            <a:prstGeom prst="rect">
              <a:avLst/>
            </a:prstGeom>
            <a:noFill/>
          </p:spPr>
          <p:txBody>
            <a:bodyPr rtlCol="0" wrap="square">
              <a:spAutoFit/>
            </a:bodyPr>
            <a:lstStyle/>
            <a:p>
              <a:pPr defTabSz="685800"/>
              <a:r>
                <a:rPr altLang="en-US" lang="zh-CN" sz="800">
                  <a:solidFill>
                    <a:prstClr val="white">
                      <a:lumMod val="65000"/>
                    </a:prstClr>
                  </a:solidFill>
                  <a:latin charset="0" panose="020b0503020202020204" pitchFamily="34" typeface="Agency FB"/>
                  <a:ea typeface="微软雅黑"/>
                </a:rPr>
                <a:t>此处添加详细文本描述，建议与标题相关并符合整体语言风格</a:t>
              </a:r>
            </a:p>
          </p:txBody>
        </p:sp>
      </p:grpSp>
      <p:sp>
        <p:nvSpPr>
          <p:cNvPr id="147" name="Freeform 34"/>
          <p:cNvSpPr>
            <a:spLocks noEditPoints="1"/>
          </p:cNvSpPr>
          <p:nvPr/>
        </p:nvSpPr>
        <p:spPr bwMode="auto">
          <a:xfrm>
            <a:off x="6040223" y="3206868"/>
            <a:ext cx="260515" cy="246078"/>
          </a:xfrm>
          <a:custGeom>
            <a:gdLst>
              <a:gd fmla="*/ 164 w 674" name="T0"/>
              <a:gd fmla="*/ 29 h 639" name="T1"/>
              <a:gd fmla="*/ 164 w 674" name="T2"/>
              <a:gd fmla="*/ 29 h 639" name="T3"/>
              <a:gd fmla="*/ 164 w 674" name="T4"/>
              <a:gd fmla="*/ 28 h 639" name="T5"/>
              <a:gd fmla="*/ 164 w 674" name="T6"/>
              <a:gd fmla="*/ 28 h 639" name="T7"/>
              <a:gd fmla="*/ 164 w 674" name="T8"/>
              <a:gd fmla="*/ 28 h 639" name="T9"/>
              <a:gd fmla="*/ 164 w 674" name="T10"/>
              <a:gd fmla="*/ 28 h 639" name="T11"/>
              <a:gd fmla="*/ 164 w 674" name="T12"/>
              <a:gd fmla="*/ 28 h 639" name="T13"/>
              <a:gd fmla="*/ 163 w 674" name="T14"/>
              <a:gd fmla="*/ 27 h 639" name="T15"/>
              <a:gd fmla="*/ 163 w 674" name="T16"/>
              <a:gd fmla="*/ 27 h 639" name="T17"/>
              <a:gd fmla="*/ 163 w 674" name="T18"/>
              <a:gd fmla="*/ 27 h 639" name="T19"/>
              <a:gd fmla="*/ 163 w 674" name="T20"/>
              <a:gd fmla="*/ 27 h 639" name="T21"/>
              <a:gd fmla="*/ 163 w 674" name="T22"/>
              <a:gd fmla="*/ 27 h 639" name="T23"/>
              <a:gd fmla="*/ 163 w 674" name="T24"/>
              <a:gd fmla="*/ 27 h 639" name="T25"/>
              <a:gd fmla="*/ 163 w 674" name="T26"/>
              <a:gd fmla="*/ 26 h 639" name="T27"/>
              <a:gd fmla="*/ 162 w 674" name="T28"/>
              <a:gd fmla="*/ 26 h 639" name="T29"/>
              <a:gd fmla="*/ 162 w 674" name="T30"/>
              <a:gd fmla="*/ 26 h 639" name="T31"/>
              <a:gd fmla="*/ 162 w 674" name="T32"/>
              <a:gd fmla="*/ 26 h 639" name="T33"/>
              <a:gd fmla="*/ 162 w 674" name="T34"/>
              <a:gd fmla="*/ 26 h 639" name="T35"/>
              <a:gd fmla="*/ 159 w 674" name="T36"/>
              <a:gd fmla="*/ 24 h 639" name="T37"/>
              <a:gd fmla="*/ 159 w 674" name="T38"/>
              <a:gd fmla="*/ 24 h 639" name="T39"/>
              <a:gd fmla="*/ 159 w 674" name="T40"/>
              <a:gd fmla="*/ 23 h 639" name="T41"/>
              <a:gd fmla="*/ 159 w 674" name="T42"/>
              <a:gd fmla="*/ 23 h 639" name="T43"/>
              <a:gd fmla="*/ 159 w 674" name="T44"/>
              <a:gd fmla="*/ 23 h 639" name="T45"/>
              <a:gd fmla="*/ 158 w 674" name="T46"/>
              <a:gd fmla="*/ 23 h 639" name="T47"/>
              <a:gd fmla="*/ 158 w 674" name="T48"/>
              <a:gd fmla="*/ 23 h 639" name="T49"/>
              <a:gd fmla="*/ 158 w 674" name="T50"/>
              <a:gd fmla="*/ 23 h 639" name="T51"/>
              <a:gd fmla="*/ 158 w 674" name="T52"/>
              <a:gd fmla="*/ 23 h 639" name="T53"/>
              <a:gd fmla="*/ 158 w 674" name="T54"/>
              <a:gd fmla="*/ 23 h 639" name="T55"/>
              <a:gd fmla="*/ 157 w 674" name="T56"/>
              <a:gd fmla="*/ 23 h 639" name="T57"/>
              <a:gd fmla="*/ 157 w 674" name="T58"/>
              <a:gd fmla="*/ 22 h 639" name="T59"/>
              <a:gd fmla="*/ 157 w 674" name="T60"/>
              <a:gd fmla="*/ 22 h 639" name="T61"/>
              <a:gd fmla="*/ 157 w 674" name="T62"/>
              <a:gd fmla="*/ 22 h 639" name="T63"/>
              <a:gd fmla="*/ 157 w 674" name="T64"/>
              <a:gd fmla="*/ 22 h 639" name="T65"/>
              <a:gd fmla="*/ 156 w 674" name="T66"/>
              <a:gd fmla="*/ 22 h 639" name="T67"/>
              <a:gd fmla="*/ 156 w 674" name="T68"/>
              <a:gd fmla="*/ 22 h 639" name="T69"/>
              <a:gd fmla="*/ 156 w 674" name="T70"/>
              <a:gd fmla="*/ 22 h 639" name="T71"/>
              <a:gd fmla="*/ 156 w 674" name="T72"/>
              <a:gd fmla="*/ 22 h 639" name="T73"/>
              <a:gd fmla="*/ 156 w 674" name="T74"/>
              <a:gd fmla="*/ 22 h 639" name="T75"/>
              <a:gd fmla="*/ 155 w 674" name="T76"/>
              <a:gd fmla="*/ 22 h 639" name="T77"/>
              <a:gd fmla="*/ 155 w 674" name="T78"/>
              <a:gd fmla="*/ 22 h 639" name="T79"/>
              <a:gd fmla="*/ 155 w 674" name="T80"/>
              <a:gd fmla="*/ 22 h 639" name="T81"/>
              <a:gd fmla="*/ 155 w 674" name="T82"/>
              <a:gd fmla="*/ 21 h 639" name="T83"/>
              <a:gd fmla="*/ 154 w 674" name="T84"/>
              <a:gd fmla="*/ 21 h 639" name="T85"/>
              <a:gd fmla="*/ 154 w 674" name="T86"/>
              <a:gd fmla="*/ 21 h 639" name="T87"/>
              <a:gd fmla="*/ 153 w 674" name="T88"/>
              <a:gd fmla="*/ 21 h 639" name="T89"/>
              <a:gd fmla="*/ 151 w 674" name="T90"/>
              <a:gd fmla="*/ 21 h 639" name="T91"/>
              <a:gd fmla="*/ 151 w 674" name="T92"/>
              <a:gd fmla="*/ 21 h 639" name="T93"/>
              <a:gd fmla="*/ 150 w 674" name="T94"/>
              <a:gd fmla="*/ 21 h 639" name="T95"/>
              <a:gd fmla="*/ 150 w 674" name="T96"/>
              <a:gd fmla="*/ 21 h 639" name="T97"/>
              <a:gd fmla="*/ 149 w 674" name="T98"/>
              <a:gd fmla="*/ 21 h 639" name="T99"/>
              <a:gd fmla="*/ 75 w 674" name="T100"/>
              <a:gd fmla="*/ 58 h 639" name="T101"/>
              <a:gd fmla="*/ 374 w 674" name="T102"/>
              <a:gd fmla="*/ 506 h 639" name="T103"/>
              <a:gd fmla="*/ 297 w 674" name="T104"/>
              <a:gd fmla="*/ 452 h 639" name="T105"/>
              <a:gd fmla="*/ 592 w 674" name="T106"/>
              <a:gd fmla="*/ 601 h 639" name="T107"/>
              <a:gd fmla="*/ 374 w 674" name="T108"/>
              <a:gd fmla="*/ 127 h 639" name="T109"/>
              <a:gd fmla="*/ 488 w 674" name="T110"/>
              <a:gd fmla="*/ 127 h 639" name="T111"/>
              <a:gd fmla="*/ 239 w 674" name="T112"/>
              <a:gd fmla="*/ 127 h 639" name="T113"/>
              <a:gd fmla="*/ 637 w 674" name="T114"/>
              <a:gd fmla="*/ 300 h 639" name="T1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b="b" l="0" r="r" t="0"/>
            <a:pathLst>
              <a:path h="639" w="674">
                <a:moveTo>
                  <a:pt x="656" y="90"/>
                </a:moveTo>
                <a:cubicBezTo>
                  <a:pt x="184" y="90"/>
                  <a:pt x="184" y="90"/>
                  <a:pt x="184" y="90"/>
                </a:cubicBezTo>
                <a:cubicBezTo>
                  <a:pt x="167" y="34"/>
                  <a:pt x="167" y="34"/>
                  <a:pt x="167" y="34"/>
                </a:cubicBezTo>
                <a:cubicBezTo>
                  <a:pt x="167" y="34"/>
                  <a:pt x="167" y="34"/>
                  <a:pt x="167" y="34"/>
                </a:cubicBezTo>
                <a:cubicBezTo>
                  <a:pt x="166" y="32"/>
                  <a:pt x="165" y="30"/>
                  <a:pt x="164" y="29"/>
                </a:cubicBezTo>
                <a:cubicBezTo>
                  <a:pt x="164" y="29"/>
                  <a:pt x="164" y="29"/>
                  <a:pt x="164" y="29"/>
                </a:cubicBezTo>
                <a:cubicBezTo>
                  <a:pt x="164" y="29"/>
                  <a:pt x="164" y="29"/>
                  <a:pt x="164" y="29"/>
                </a:cubicBezTo>
                <a:cubicBezTo>
                  <a:pt x="164" y="29"/>
                  <a:pt x="164" y="29"/>
                  <a:pt x="164" y="29"/>
                </a:cubicBezTo>
                <a:cubicBezTo>
                  <a:pt x="164" y="29"/>
                  <a:pt x="164" y="29"/>
                  <a:pt x="164" y="29"/>
                </a:cubicBezTo>
                <a:cubicBezTo>
                  <a:pt x="164" y="29"/>
                  <a:pt x="164" y="29"/>
                  <a:pt x="164" y="29"/>
                </a:cubicBezTo>
                <a:cubicBezTo>
                  <a:pt x="164" y="29"/>
                  <a:pt x="164" y="29"/>
                  <a:pt x="164" y="29"/>
                </a:cubicBezTo>
                <a:cubicBezTo>
                  <a:pt x="164" y="29"/>
                  <a:pt x="164" y="29"/>
                  <a:pt x="164" y="29"/>
                </a:cubicBezTo>
                <a:cubicBezTo>
                  <a:pt x="164" y="29"/>
                  <a:pt x="164" y="29"/>
                  <a:pt x="164" y="29"/>
                </a:cubicBezTo>
                <a:cubicBezTo>
                  <a:pt x="164" y="29"/>
                  <a:pt x="164" y="29"/>
                  <a:pt x="164" y="29"/>
                </a:cubicBezTo>
                <a:cubicBezTo>
                  <a:pt x="164" y="29"/>
                  <a:pt x="164" y="29"/>
                  <a:pt x="164" y="29"/>
                </a:cubicBezTo>
                <a:cubicBezTo>
                  <a:pt x="164" y="29"/>
                  <a:pt x="164" y="29"/>
                  <a:pt x="164" y="29"/>
                </a:cubicBezTo>
                <a:cubicBezTo>
                  <a:pt x="164" y="29"/>
                  <a:pt x="164" y="29"/>
                  <a:pt x="164" y="29"/>
                </a:cubicBezTo>
                <a:cubicBezTo>
                  <a:pt x="164" y="29"/>
                  <a:pt x="164" y="29"/>
                  <a:pt x="164" y="29"/>
                </a:cubicBezTo>
                <a:cubicBezTo>
                  <a:pt x="164" y="29"/>
                  <a:pt x="164" y="29"/>
                  <a:pt x="164" y="29"/>
                </a:cubicBezTo>
                <a:cubicBezTo>
                  <a:pt x="164" y="29"/>
                  <a:pt x="164" y="29"/>
                  <a:pt x="164" y="29"/>
                </a:cubicBezTo>
                <a:cubicBezTo>
                  <a:pt x="164" y="29"/>
                  <a:pt x="164" y="29"/>
                  <a:pt x="164" y="29"/>
                </a:cubicBezTo>
                <a:cubicBezTo>
                  <a:pt x="164" y="29"/>
                  <a:pt x="164" y="29"/>
                  <a:pt x="164" y="28"/>
                </a:cubicBezTo>
                <a:cubicBezTo>
                  <a:pt x="164" y="28"/>
                  <a:pt x="164" y="28"/>
                  <a:pt x="164" y="28"/>
                </a:cubicBezTo>
                <a:cubicBezTo>
                  <a:pt x="164" y="28"/>
                  <a:pt x="164" y="28"/>
                  <a:pt x="164" y="28"/>
                </a:cubicBezTo>
                <a:cubicBezTo>
                  <a:pt x="164" y="28"/>
                  <a:pt x="164" y="28"/>
                  <a:pt x="164" y="28"/>
                </a:cubicBezTo>
                <a:cubicBezTo>
                  <a:pt x="164" y="28"/>
                  <a:pt x="164" y="28"/>
                  <a:pt x="164" y="28"/>
                </a:cubicBezTo>
                <a:cubicBezTo>
                  <a:pt x="164" y="28"/>
                  <a:pt x="164" y="28"/>
                  <a:pt x="164" y="28"/>
                </a:cubicBezTo>
                <a:cubicBezTo>
                  <a:pt x="164" y="28"/>
                  <a:pt x="164" y="28"/>
                  <a:pt x="164" y="28"/>
                </a:cubicBezTo>
                <a:cubicBezTo>
                  <a:pt x="164" y="28"/>
                  <a:pt x="164" y="28"/>
                  <a:pt x="164" y="28"/>
                </a:cubicBezTo>
                <a:cubicBezTo>
                  <a:pt x="164" y="28"/>
                  <a:pt x="164" y="28"/>
                  <a:pt x="164" y="28"/>
                </a:cubicBezTo>
                <a:cubicBezTo>
                  <a:pt x="164" y="28"/>
                  <a:pt x="164" y="28"/>
                  <a:pt x="164" y="28"/>
                </a:cubicBezTo>
                <a:cubicBezTo>
                  <a:pt x="164" y="28"/>
                  <a:pt x="164" y="28"/>
                  <a:pt x="164" y="28"/>
                </a:cubicBezTo>
                <a:cubicBezTo>
                  <a:pt x="164" y="28"/>
                  <a:pt x="164" y="28"/>
                  <a:pt x="164" y="28"/>
                </a:cubicBezTo>
                <a:cubicBezTo>
                  <a:pt x="164" y="28"/>
                  <a:pt x="164" y="28"/>
                  <a:pt x="164" y="28"/>
                </a:cubicBezTo>
                <a:cubicBezTo>
                  <a:pt x="164" y="28"/>
                  <a:pt x="164" y="28"/>
                  <a:pt x="164" y="28"/>
                </a:cubicBezTo>
                <a:cubicBezTo>
                  <a:pt x="164" y="28"/>
                  <a:pt x="164" y="28"/>
                  <a:pt x="164" y="28"/>
                </a:cubicBezTo>
                <a:cubicBezTo>
                  <a:pt x="164" y="28"/>
                  <a:pt x="164" y="28"/>
                  <a:pt x="164" y="28"/>
                </a:cubicBezTo>
                <a:cubicBezTo>
                  <a:pt x="164" y="28"/>
                  <a:pt x="164" y="28"/>
                  <a:pt x="164" y="28"/>
                </a:cubicBezTo>
                <a:cubicBezTo>
                  <a:pt x="164" y="28"/>
                  <a:pt x="164" y="28"/>
                  <a:pt x="164" y="28"/>
                </a:cubicBezTo>
                <a:cubicBezTo>
                  <a:pt x="164" y="28"/>
                  <a:pt x="164" y="28"/>
                  <a:pt x="164" y="28"/>
                </a:cubicBezTo>
                <a:cubicBezTo>
                  <a:pt x="164" y="28"/>
                  <a:pt x="164" y="28"/>
                  <a:pt x="164" y="28"/>
                </a:cubicBezTo>
                <a:cubicBezTo>
                  <a:pt x="164" y="28"/>
                  <a:pt x="164" y="28"/>
                  <a:pt x="164" y="28"/>
                </a:cubicBezTo>
                <a:cubicBezTo>
                  <a:pt x="164" y="28"/>
                  <a:pt x="164" y="28"/>
                  <a:pt x="164" y="28"/>
                </a:cubicBezTo>
                <a:cubicBezTo>
                  <a:pt x="164" y="28"/>
                  <a:pt x="164" y="28"/>
                  <a:pt x="164" y="28"/>
                </a:cubicBezTo>
                <a:cubicBezTo>
                  <a:pt x="164" y="28"/>
                  <a:pt x="164" y="28"/>
                  <a:pt x="164" y="28"/>
                </a:cubicBezTo>
                <a:cubicBezTo>
                  <a:pt x="164" y="28"/>
                  <a:pt x="164" y="28"/>
                  <a:pt x="164" y="28"/>
                </a:cubicBezTo>
                <a:cubicBezTo>
                  <a:pt x="164" y="28"/>
                  <a:pt x="164" y="28"/>
                  <a:pt x="164" y="28"/>
                </a:cubicBezTo>
                <a:cubicBezTo>
                  <a:pt x="164" y="28"/>
                  <a:pt x="164" y="28"/>
                  <a:pt x="164" y="28"/>
                </a:cubicBezTo>
                <a:cubicBezTo>
                  <a:pt x="164" y="28"/>
                  <a:pt x="164" y="28"/>
                  <a:pt x="164" y="28"/>
                </a:cubicBezTo>
                <a:cubicBezTo>
                  <a:pt x="164" y="28"/>
                  <a:pt x="164" y="28"/>
                  <a:pt x="164" y="28"/>
                </a:cubicBezTo>
                <a:cubicBezTo>
                  <a:pt x="164" y="28"/>
                  <a:pt x="164" y="28"/>
                  <a:pt x="164" y="28"/>
                </a:cubicBezTo>
                <a:cubicBezTo>
                  <a:pt x="164" y="28"/>
                  <a:pt x="164" y="28"/>
                  <a:pt x="164" y="28"/>
                </a:cubicBezTo>
                <a:cubicBezTo>
                  <a:pt x="164" y="28"/>
                  <a:pt x="164" y="28"/>
                  <a:pt x="164" y="28"/>
                </a:cubicBezTo>
                <a:cubicBezTo>
                  <a:pt x="164" y="28"/>
                  <a:pt x="164" y="28"/>
                  <a:pt x="164" y="28"/>
                </a:cubicBezTo>
                <a:cubicBezTo>
                  <a:pt x="164" y="28"/>
                  <a:pt x="164" y="28"/>
                  <a:pt x="164" y="28"/>
                </a:cubicBezTo>
                <a:cubicBezTo>
                  <a:pt x="164" y="28"/>
                  <a:pt x="164" y="28"/>
                  <a:pt x="164" y="28"/>
                </a:cubicBezTo>
                <a:cubicBezTo>
                  <a:pt x="164" y="28"/>
                  <a:pt x="164" y="28"/>
                  <a:pt x="164" y="28"/>
                </a:cubicBezTo>
                <a:cubicBezTo>
                  <a:pt x="164" y="28"/>
                  <a:pt x="164" y="28"/>
                  <a:pt x="164" y="28"/>
                </a:cubicBezTo>
                <a:cubicBezTo>
                  <a:pt x="164" y="28"/>
                  <a:pt x="164" y="28"/>
                  <a:pt x="164" y="28"/>
                </a:cubicBezTo>
                <a:cubicBezTo>
                  <a:pt x="164" y="28"/>
                  <a:pt x="164" y="28"/>
                  <a:pt x="164" y="28"/>
                </a:cubicBezTo>
                <a:cubicBezTo>
                  <a:pt x="164" y="28"/>
                  <a:pt x="164" y="28"/>
                  <a:pt x="164" y="28"/>
                </a:cubicBezTo>
                <a:cubicBezTo>
                  <a:pt x="164" y="28"/>
                  <a:pt x="164" y="28"/>
                  <a:pt x="164" y="28"/>
                </a:cubicBezTo>
                <a:cubicBezTo>
                  <a:pt x="164" y="28"/>
                  <a:pt x="164" y="28"/>
                  <a:pt x="164" y="28"/>
                </a:cubicBezTo>
                <a:cubicBezTo>
                  <a:pt x="164" y="28"/>
                  <a:pt x="164" y="28"/>
                  <a:pt x="164" y="28"/>
                </a:cubicBezTo>
                <a:cubicBezTo>
                  <a:pt x="164" y="28"/>
                  <a:pt x="164" y="28"/>
                  <a:pt x="164" y="28"/>
                </a:cubicBezTo>
                <a:cubicBezTo>
                  <a:pt x="164" y="28"/>
                  <a:pt x="164" y="28"/>
                  <a:pt x="164" y="28"/>
                </a:cubicBezTo>
                <a:cubicBezTo>
                  <a:pt x="164" y="28"/>
                  <a:pt x="164" y="28"/>
                  <a:pt x="164" y="28"/>
                </a:cubicBezTo>
                <a:cubicBezTo>
                  <a:pt x="164" y="28"/>
                  <a:pt x="164" y="28"/>
                  <a:pt x="164" y="28"/>
                </a:cubicBezTo>
                <a:cubicBezTo>
                  <a:pt x="164" y="28"/>
                  <a:pt x="164" y="28"/>
                  <a:pt x="164" y="28"/>
                </a:cubicBezTo>
                <a:cubicBezTo>
                  <a:pt x="164" y="28"/>
                  <a:pt x="164" y="28"/>
                  <a:pt x="164" y="28"/>
                </a:cubicBezTo>
                <a:cubicBezTo>
                  <a:pt x="164" y="28"/>
                  <a:pt x="164" y="28"/>
                  <a:pt x="164" y="28"/>
                </a:cubicBezTo>
                <a:cubicBezTo>
                  <a:pt x="164" y="28"/>
                  <a:pt x="164" y="28"/>
                  <a:pt x="164" y="28"/>
                </a:cubicBezTo>
                <a:cubicBezTo>
                  <a:pt x="164" y="28"/>
                  <a:pt x="164" y="28"/>
                  <a:pt x="164" y="28"/>
                </a:cubicBezTo>
                <a:cubicBezTo>
                  <a:pt x="164" y="28"/>
                  <a:pt x="164" y="28"/>
                  <a:pt x="164" y="28"/>
                </a:cubicBezTo>
                <a:cubicBezTo>
                  <a:pt x="164" y="28"/>
                  <a:pt x="164" y="28"/>
                  <a:pt x="164" y="28"/>
                </a:cubicBezTo>
                <a:cubicBezTo>
                  <a:pt x="164" y="28"/>
                  <a:pt x="164" y="28"/>
                  <a:pt x="164" y="28"/>
                </a:cubicBezTo>
                <a:cubicBezTo>
                  <a:pt x="164" y="27"/>
                  <a:pt x="164" y="27"/>
                  <a:pt x="163" y="27"/>
                </a:cubicBezTo>
                <a:cubicBezTo>
                  <a:pt x="163" y="27"/>
                  <a:pt x="163" y="27"/>
                  <a:pt x="163" y="27"/>
                </a:cubicBezTo>
                <a:cubicBezTo>
                  <a:pt x="163" y="27"/>
                  <a:pt x="163" y="27"/>
                  <a:pt x="163" y="27"/>
                </a:cubicBezTo>
                <a:cubicBezTo>
                  <a:pt x="163" y="27"/>
                  <a:pt x="163" y="27"/>
                  <a:pt x="163" y="27"/>
                </a:cubicBezTo>
                <a:cubicBezTo>
                  <a:pt x="163" y="27"/>
                  <a:pt x="163" y="27"/>
                  <a:pt x="163" y="27"/>
                </a:cubicBezTo>
                <a:cubicBezTo>
                  <a:pt x="163" y="27"/>
                  <a:pt x="163" y="27"/>
                  <a:pt x="163" y="27"/>
                </a:cubicBezTo>
                <a:cubicBezTo>
                  <a:pt x="163" y="27"/>
                  <a:pt x="163" y="27"/>
                  <a:pt x="163" y="27"/>
                </a:cubicBezTo>
                <a:cubicBezTo>
                  <a:pt x="163" y="27"/>
                  <a:pt x="163" y="27"/>
                  <a:pt x="163" y="27"/>
                </a:cubicBezTo>
                <a:cubicBezTo>
                  <a:pt x="163" y="27"/>
                  <a:pt x="163" y="27"/>
                  <a:pt x="163" y="27"/>
                </a:cubicBezTo>
                <a:cubicBezTo>
                  <a:pt x="163" y="27"/>
                  <a:pt x="163" y="27"/>
                  <a:pt x="163" y="27"/>
                </a:cubicBezTo>
                <a:cubicBezTo>
                  <a:pt x="163" y="27"/>
                  <a:pt x="163" y="27"/>
                  <a:pt x="163" y="27"/>
                </a:cubicBezTo>
                <a:cubicBezTo>
                  <a:pt x="163" y="27"/>
                  <a:pt x="163" y="27"/>
                  <a:pt x="163" y="27"/>
                </a:cubicBezTo>
                <a:cubicBezTo>
                  <a:pt x="163" y="27"/>
                  <a:pt x="163" y="27"/>
                  <a:pt x="163" y="27"/>
                </a:cubicBezTo>
                <a:cubicBezTo>
                  <a:pt x="163" y="27"/>
                  <a:pt x="163" y="27"/>
                  <a:pt x="163" y="27"/>
                </a:cubicBezTo>
                <a:cubicBezTo>
                  <a:pt x="163" y="27"/>
                  <a:pt x="163" y="27"/>
                  <a:pt x="163" y="27"/>
                </a:cubicBezTo>
                <a:cubicBezTo>
                  <a:pt x="163" y="27"/>
                  <a:pt x="163" y="27"/>
                  <a:pt x="163" y="27"/>
                </a:cubicBezTo>
                <a:cubicBezTo>
                  <a:pt x="163" y="27"/>
                  <a:pt x="163" y="27"/>
                  <a:pt x="163" y="27"/>
                </a:cubicBezTo>
                <a:cubicBezTo>
                  <a:pt x="163" y="27"/>
                  <a:pt x="163" y="27"/>
                  <a:pt x="163" y="27"/>
                </a:cubicBezTo>
                <a:cubicBezTo>
                  <a:pt x="163" y="27"/>
                  <a:pt x="163" y="27"/>
                  <a:pt x="163" y="27"/>
                </a:cubicBezTo>
                <a:cubicBezTo>
                  <a:pt x="163" y="27"/>
                  <a:pt x="163" y="27"/>
                  <a:pt x="163" y="27"/>
                </a:cubicBezTo>
                <a:cubicBezTo>
                  <a:pt x="163" y="27"/>
                  <a:pt x="163" y="27"/>
                  <a:pt x="163" y="27"/>
                </a:cubicBezTo>
                <a:cubicBezTo>
                  <a:pt x="163" y="27"/>
                  <a:pt x="163" y="27"/>
                  <a:pt x="163" y="27"/>
                </a:cubicBezTo>
                <a:cubicBezTo>
                  <a:pt x="163" y="27"/>
                  <a:pt x="163" y="27"/>
                  <a:pt x="163" y="27"/>
                </a:cubicBezTo>
                <a:cubicBezTo>
                  <a:pt x="163" y="27"/>
                  <a:pt x="163" y="27"/>
                  <a:pt x="163" y="27"/>
                </a:cubicBezTo>
                <a:cubicBezTo>
                  <a:pt x="163" y="27"/>
                  <a:pt x="163" y="27"/>
                  <a:pt x="163" y="27"/>
                </a:cubicBezTo>
                <a:cubicBezTo>
                  <a:pt x="163" y="27"/>
                  <a:pt x="163" y="27"/>
                  <a:pt x="163" y="27"/>
                </a:cubicBezTo>
                <a:cubicBezTo>
                  <a:pt x="163" y="27"/>
                  <a:pt x="163" y="27"/>
                  <a:pt x="163" y="27"/>
                </a:cubicBezTo>
                <a:cubicBezTo>
                  <a:pt x="163" y="27"/>
                  <a:pt x="163" y="27"/>
                  <a:pt x="163" y="27"/>
                </a:cubicBezTo>
                <a:cubicBezTo>
                  <a:pt x="163" y="27"/>
                  <a:pt x="163" y="27"/>
                  <a:pt x="163" y="27"/>
                </a:cubicBezTo>
                <a:cubicBezTo>
                  <a:pt x="163" y="27"/>
                  <a:pt x="163" y="27"/>
                  <a:pt x="163" y="27"/>
                </a:cubicBezTo>
                <a:cubicBezTo>
                  <a:pt x="163" y="27"/>
                  <a:pt x="163" y="27"/>
                  <a:pt x="163" y="27"/>
                </a:cubicBezTo>
                <a:cubicBezTo>
                  <a:pt x="163" y="27"/>
                  <a:pt x="163" y="27"/>
                  <a:pt x="163" y="27"/>
                </a:cubicBezTo>
                <a:cubicBezTo>
                  <a:pt x="163" y="27"/>
                  <a:pt x="163" y="27"/>
                  <a:pt x="163" y="27"/>
                </a:cubicBezTo>
                <a:cubicBezTo>
                  <a:pt x="163" y="27"/>
                  <a:pt x="163" y="27"/>
                  <a:pt x="163" y="27"/>
                </a:cubicBezTo>
                <a:cubicBezTo>
                  <a:pt x="163" y="27"/>
                  <a:pt x="163" y="27"/>
                  <a:pt x="163" y="27"/>
                </a:cubicBezTo>
                <a:cubicBezTo>
                  <a:pt x="163" y="27"/>
                  <a:pt x="163" y="27"/>
                  <a:pt x="163" y="27"/>
                </a:cubicBezTo>
                <a:cubicBezTo>
                  <a:pt x="163" y="27"/>
                  <a:pt x="163" y="27"/>
                  <a:pt x="163" y="27"/>
                </a:cubicBezTo>
                <a:cubicBezTo>
                  <a:pt x="163" y="27"/>
                  <a:pt x="163" y="27"/>
                  <a:pt x="163" y="27"/>
                </a:cubicBezTo>
                <a:cubicBezTo>
                  <a:pt x="163" y="27"/>
                  <a:pt x="163" y="27"/>
                  <a:pt x="163" y="27"/>
                </a:cubicBezTo>
                <a:cubicBezTo>
                  <a:pt x="163" y="27"/>
                  <a:pt x="163" y="27"/>
                  <a:pt x="163" y="27"/>
                </a:cubicBezTo>
                <a:cubicBezTo>
                  <a:pt x="163" y="27"/>
                  <a:pt x="163" y="27"/>
                  <a:pt x="163" y="27"/>
                </a:cubicBezTo>
                <a:cubicBezTo>
                  <a:pt x="163" y="27"/>
                  <a:pt x="163" y="27"/>
                  <a:pt x="163" y="27"/>
                </a:cubicBezTo>
                <a:cubicBezTo>
                  <a:pt x="163" y="27"/>
                  <a:pt x="163" y="27"/>
                  <a:pt x="163" y="27"/>
                </a:cubicBezTo>
                <a:cubicBezTo>
                  <a:pt x="163" y="27"/>
                  <a:pt x="163" y="27"/>
                  <a:pt x="163" y="27"/>
                </a:cubicBezTo>
                <a:cubicBezTo>
                  <a:pt x="163" y="27"/>
                  <a:pt x="163" y="27"/>
                  <a:pt x="163" y="27"/>
                </a:cubicBezTo>
                <a:cubicBezTo>
                  <a:pt x="163" y="27"/>
                  <a:pt x="163" y="27"/>
                  <a:pt x="163" y="27"/>
                </a:cubicBezTo>
                <a:cubicBezTo>
                  <a:pt x="163" y="27"/>
                  <a:pt x="163" y="27"/>
                  <a:pt x="163" y="27"/>
                </a:cubicBezTo>
                <a:cubicBezTo>
                  <a:pt x="163" y="27"/>
                  <a:pt x="163" y="27"/>
                  <a:pt x="163" y="27"/>
                </a:cubicBezTo>
                <a:cubicBezTo>
                  <a:pt x="163" y="27"/>
                  <a:pt x="163" y="27"/>
                  <a:pt x="163" y="27"/>
                </a:cubicBezTo>
                <a:cubicBezTo>
                  <a:pt x="163" y="27"/>
                  <a:pt x="163" y="27"/>
                  <a:pt x="163" y="27"/>
                </a:cubicBezTo>
                <a:cubicBezTo>
                  <a:pt x="163" y="27"/>
                  <a:pt x="163" y="27"/>
                  <a:pt x="163" y="27"/>
                </a:cubicBezTo>
                <a:cubicBezTo>
                  <a:pt x="163" y="27"/>
                  <a:pt x="163" y="27"/>
                  <a:pt x="163" y="27"/>
                </a:cubicBezTo>
                <a:cubicBezTo>
                  <a:pt x="163" y="27"/>
                  <a:pt x="163" y="27"/>
                  <a:pt x="163" y="27"/>
                </a:cubicBezTo>
                <a:cubicBezTo>
                  <a:pt x="163" y="27"/>
                  <a:pt x="163" y="27"/>
                  <a:pt x="163" y="27"/>
                </a:cubicBezTo>
                <a:cubicBezTo>
                  <a:pt x="163" y="27"/>
                  <a:pt x="163" y="27"/>
                  <a:pt x="163" y="27"/>
                </a:cubicBezTo>
                <a:cubicBezTo>
                  <a:pt x="163" y="27"/>
                  <a:pt x="163" y="27"/>
                  <a:pt x="163" y="27"/>
                </a:cubicBezTo>
                <a:cubicBezTo>
                  <a:pt x="163" y="27"/>
                  <a:pt x="163" y="27"/>
                  <a:pt x="163" y="27"/>
                </a:cubicBezTo>
                <a:cubicBezTo>
                  <a:pt x="163" y="27"/>
                  <a:pt x="163" y="27"/>
                  <a:pt x="163" y="26"/>
                </a:cubicBezTo>
                <a:cubicBezTo>
                  <a:pt x="163" y="26"/>
                  <a:pt x="163" y="26"/>
                  <a:pt x="163" y="26"/>
                </a:cubicBezTo>
                <a:cubicBezTo>
                  <a:pt x="163" y="26"/>
                  <a:pt x="163" y="26"/>
                  <a:pt x="163" y="26"/>
                </a:cubicBezTo>
                <a:cubicBezTo>
                  <a:pt x="163" y="26"/>
                  <a:pt x="163" y="26"/>
                  <a:pt x="163" y="26"/>
                </a:cubicBezTo>
                <a:cubicBezTo>
                  <a:pt x="163" y="26"/>
                  <a:pt x="163" y="26"/>
                  <a:pt x="163" y="26"/>
                </a:cubicBezTo>
                <a:cubicBezTo>
                  <a:pt x="163" y="26"/>
                  <a:pt x="163" y="26"/>
                  <a:pt x="163" y="26"/>
                </a:cubicBezTo>
                <a:cubicBezTo>
                  <a:pt x="163" y="26"/>
                  <a:pt x="163" y="26"/>
                  <a:pt x="163" y="26"/>
                </a:cubicBezTo>
                <a:cubicBezTo>
                  <a:pt x="163" y="26"/>
                  <a:pt x="163" y="26"/>
                  <a:pt x="163" y="26"/>
                </a:cubicBezTo>
                <a:cubicBezTo>
                  <a:pt x="163" y="26"/>
                  <a:pt x="163" y="26"/>
                  <a:pt x="163" y="26"/>
                </a:cubicBezTo>
                <a:cubicBezTo>
                  <a:pt x="163" y="26"/>
                  <a:pt x="162" y="26"/>
                  <a:pt x="162" y="26"/>
                </a:cubicBezTo>
                <a:cubicBezTo>
                  <a:pt x="162" y="26"/>
                  <a:pt x="162" y="26"/>
                  <a:pt x="162" y="26"/>
                </a:cubicBezTo>
                <a:cubicBezTo>
                  <a:pt x="162" y="26"/>
                  <a:pt x="162" y="26"/>
                  <a:pt x="162" y="26"/>
                </a:cubicBezTo>
                <a:cubicBezTo>
                  <a:pt x="162" y="26"/>
                  <a:pt x="162" y="26"/>
                  <a:pt x="162" y="26"/>
                </a:cubicBezTo>
                <a:cubicBezTo>
                  <a:pt x="162" y="26"/>
                  <a:pt x="162" y="26"/>
                  <a:pt x="162" y="26"/>
                </a:cubicBezTo>
                <a:cubicBezTo>
                  <a:pt x="162" y="26"/>
                  <a:pt x="162" y="26"/>
                  <a:pt x="162" y="26"/>
                </a:cubicBezTo>
                <a:cubicBezTo>
                  <a:pt x="162" y="26"/>
                  <a:pt x="162" y="26"/>
                  <a:pt x="162" y="26"/>
                </a:cubicBezTo>
                <a:cubicBezTo>
                  <a:pt x="162" y="26"/>
                  <a:pt x="162" y="26"/>
                  <a:pt x="162" y="26"/>
                </a:cubicBezTo>
                <a:cubicBezTo>
                  <a:pt x="162" y="26"/>
                  <a:pt x="162" y="26"/>
                  <a:pt x="162" y="26"/>
                </a:cubicBezTo>
                <a:cubicBezTo>
                  <a:pt x="162" y="26"/>
                  <a:pt x="162" y="26"/>
                  <a:pt x="162" y="26"/>
                </a:cubicBezTo>
                <a:cubicBezTo>
                  <a:pt x="162" y="26"/>
                  <a:pt x="162" y="26"/>
                  <a:pt x="162" y="26"/>
                </a:cubicBezTo>
                <a:cubicBezTo>
                  <a:pt x="162" y="26"/>
                  <a:pt x="162" y="26"/>
                  <a:pt x="162" y="26"/>
                </a:cubicBezTo>
                <a:cubicBezTo>
                  <a:pt x="162" y="26"/>
                  <a:pt x="162" y="26"/>
                  <a:pt x="162" y="26"/>
                </a:cubicBezTo>
                <a:cubicBezTo>
                  <a:pt x="162" y="26"/>
                  <a:pt x="162" y="26"/>
                  <a:pt x="162" y="26"/>
                </a:cubicBezTo>
                <a:cubicBezTo>
                  <a:pt x="162" y="26"/>
                  <a:pt x="162" y="26"/>
                  <a:pt x="162" y="26"/>
                </a:cubicBezTo>
                <a:cubicBezTo>
                  <a:pt x="162" y="26"/>
                  <a:pt x="162" y="26"/>
                  <a:pt x="162" y="26"/>
                </a:cubicBezTo>
                <a:cubicBezTo>
                  <a:pt x="162" y="26"/>
                  <a:pt x="162" y="26"/>
                  <a:pt x="162" y="26"/>
                </a:cubicBezTo>
                <a:cubicBezTo>
                  <a:pt x="162" y="26"/>
                  <a:pt x="162" y="26"/>
                  <a:pt x="162" y="26"/>
                </a:cubicBezTo>
                <a:cubicBezTo>
                  <a:pt x="162" y="26"/>
                  <a:pt x="162" y="26"/>
                  <a:pt x="162" y="26"/>
                </a:cubicBezTo>
                <a:cubicBezTo>
                  <a:pt x="162" y="26"/>
                  <a:pt x="162" y="26"/>
                  <a:pt x="162" y="26"/>
                </a:cubicBezTo>
                <a:cubicBezTo>
                  <a:pt x="162" y="26"/>
                  <a:pt x="162" y="26"/>
                  <a:pt x="162" y="26"/>
                </a:cubicBezTo>
                <a:cubicBezTo>
                  <a:pt x="162" y="26"/>
                  <a:pt x="162" y="26"/>
                  <a:pt x="162" y="26"/>
                </a:cubicBezTo>
                <a:cubicBezTo>
                  <a:pt x="162" y="26"/>
                  <a:pt x="162" y="26"/>
                  <a:pt x="162" y="26"/>
                </a:cubicBezTo>
                <a:cubicBezTo>
                  <a:pt x="162" y="26"/>
                  <a:pt x="162" y="26"/>
                  <a:pt x="162" y="26"/>
                </a:cubicBezTo>
                <a:cubicBezTo>
                  <a:pt x="162" y="26"/>
                  <a:pt x="162" y="26"/>
                  <a:pt x="162" y="26"/>
                </a:cubicBezTo>
                <a:cubicBezTo>
                  <a:pt x="162" y="26"/>
                  <a:pt x="162" y="26"/>
                  <a:pt x="162" y="26"/>
                </a:cubicBezTo>
                <a:cubicBezTo>
                  <a:pt x="162" y="26"/>
                  <a:pt x="162" y="26"/>
                  <a:pt x="162" y="26"/>
                </a:cubicBezTo>
                <a:cubicBezTo>
                  <a:pt x="162" y="26"/>
                  <a:pt x="162" y="26"/>
                  <a:pt x="162" y="26"/>
                </a:cubicBezTo>
                <a:cubicBezTo>
                  <a:pt x="162" y="26"/>
                  <a:pt x="162" y="26"/>
                  <a:pt x="162" y="26"/>
                </a:cubicBezTo>
                <a:cubicBezTo>
                  <a:pt x="162" y="26"/>
                  <a:pt x="162" y="26"/>
                  <a:pt x="162" y="26"/>
                </a:cubicBezTo>
                <a:cubicBezTo>
                  <a:pt x="162" y="26"/>
                  <a:pt x="162" y="26"/>
                  <a:pt x="162" y="26"/>
                </a:cubicBezTo>
                <a:cubicBezTo>
                  <a:pt x="162" y="26"/>
                  <a:pt x="162" y="26"/>
                  <a:pt x="162" y="26"/>
                </a:cubicBezTo>
                <a:cubicBezTo>
                  <a:pt x="162" y="26"/>
                  <a:pt x="162" y="26"/>
                  <a:pt x="162" y="26"/>
                </a:cubicBezTo>
                <a:cubicBezTo>
                  <a:pt x="162" y="26"/>
                  <a:pt x="162" y="26"/>
                  <a:pt x="162" y="26"/>
                </a:cubicBezTo>
                <a:cubicBezTo>
                  <a:pt x="162" y="26"/>
                  <a:pt x="162" y="26"/>
                  <a:pt x="162" y="26"/>
                </a:cubicBezTo>
                <a:cubicBezTo>
                  <a:pt x="162" y="26"/>
                  <a:pt x="162" y="26"/>
                  <a:pt x="162" y="26"/>
                </a:cubicBezTo>
                <a:cubicBezTo>
                  <a:pt x="162" y="26"/>
                  <a:pt x="162" y="26"/>
                  <a:pt x="162" y="26"/>
                </a:cubicBezTo>
                <a:cubicBezTo>
                  <a:pt x="162" y="26"/>
                  <a:pt x="162" y="26"/>
                  <a:pt x="162" y="26"/>
                </a:cubicBezTo>
                <a:cubicBezTo>
                  <a:pt x="162" y="26"/>
                  <a:pt x="162" y="26"/>
                  <a:pt x="162" y="26"/>
                </a:cubicBezTo>
                <a:cubicBezTo>
                  <a:pt x="162" y="26"/>
                  <a:pt x="162" y="26"/>
                  <a:pt x="162" y="26"/>
                </a:cubicBezTo>
                <a:cubicBezTo>
                  <a:pt x="161" y="25"/>
                  <a:pt x="160" y="24"/>
                  <a:pt x="160" y="24"/>
                </a:cubicBezTo>
                <a:cubicBezTo>
                  <a:pt x="160" y="24"/>
                  <a:pt x="160" y="24"/>
                  <a:pt x="160" y="24"/>
                </a:cubicBezTo>
                <a:cubicBezTo>
                  <a:pt x="160" y="24"/>
                  <a:pt x="160" y="24"/>
                  <a:pt x="160" y="24"/>
                </a:cubicBezTo>
                <a:cubicBezTo>
                  <a:pt x="160" y="24"/>
                  <a:pt x="160" y="24"/>
                  <a:pt x="160" y="24"/>
                </a:cubicBezTo>
                <a:cubicBezTo>
                  <a:pt x="160" y="24"/>
                  <a:pt x="160" y="24"/>
                  <a:pt x="159" y="24"/>
                </a:cubicBezTo>
                <a:cubicBezTo>
                  <a:pt x="159" y="24"/>
                  <a:pt x="159" y="24"/>
                  <a:pt x="159" y="24"/>
                </a:cubicBezTo>
                <a:cubicBezTo>
                  <a:pt x="159" y="24"/>
                  <a:pt x="159" y="24"/>
                  <a:pt x="159" y="24"/>
                </a:cubicBezTo>
                <a:cubicBezTo>
                  <a:pt x="159" y="24"/>
                  <a:pt x="159" y="24"/>
                  <a:pt x="159" y="24"/>
                </a:cubicBezTo>
                <a:cubicBezTo>
                  <a:pt x="159" y="24"/>
                  <a:pt x="159" y="24"/>
                  <a:pt x="159" y="24"/>
                </a:cubicBezTo>
                <a:cubicBezTo>
                  <a:pt x="159" y="24"/>
                  <a:pt x="159" y="24"/>
                  <a:pt x="159" y="24"/>
                </a:cubicBezTo>
                <a:cubicBezTo>
                  <a:pt x="159" y="24"/>
                  <a:pt x="159" y="24"/>
                  <a:pt x="159" y="24"/>
                </a:cubicBezTo>
                <a:cubicBezTo>
                  <a:pt x="159" y="24"/>
                  <a:pt x="159" y="24"/>
                  <a:pt x="159" y="24"/>
                </a:cubicBezTo>
                <a:cubicBezTo>
                  <a:pt x="159" y="24"/>
                  <a:pt x="159" y="24"/>
                  <a:pt x="159" y="24"/>
                </a:cubicBezTo>
                <a:cubicBezTo>
                  <a:pt x="159" y="24"/>
                  <a:pt x="159" y="24"/>
                  <a:pt x="159" y="24"/>
                </a:cubicBezTo>
                <a:cubicBezTo>
                  <a:pt x="159" y="24"/>
                  <a:pt x="159" y="24"/>
                  <a:pt x="159" y="24"/>
                </a:cubicBezTo>
                <a:cubicBezTo>
                  <a:pt x="159" y="24"/>
                  <a:pt x="159" y="24"/>
                  <a:pt x="159" y="24"/>
                </a:cubicBezTo>
                <a:cubicBezTo>
                  <a:pt x="159" y="24"/>
                  <a:pt x="159" y="24"/>
                  <a:pt x="159" y="24"/>
                </a:cubicBezTo>
                <a:cubicBezTo>
                  <a:pt x="159" y="24"/>
                  <a:pt x="159" y="24"/>
                  <a:pt x="159" y="24"/>
                </a:cubicBezTo>
                <a:cubicBezTo>
                  <a:pt x="159" y="24"/>
                  <a:pt x="159" y="24"/>
                  <a:pt x="159" y="24"/>
                </a:cubicBezTo>
                <a:cubicBezTo>
                  <a:pt x="159" y="24"/>
                  <a:pt x="159" y="24"/>
                  <a:pt x="159" y="24"/>
                </a:cubicBezTo>
                <a:cubicBezTo>
                  <a:pt x="159" y="24"/>
                  <a:pt x="159" y="24"/>
                  <a:pt x="159" y="24"/>
                </a:cubicBezTo>
                <a:cubicBezTo>
                  <a:pt x="159" y="24"/>
                  <a:pt x="159" y="24"/>
                  <a:pt x="159" y="24"/>
                </a:cubicBezTo>
                <a:cubicBezTo>
                  <a:pt x="159" y="24"/>
                  <a:pt x="159" y="24"/>
                  <a:pt x="159" y="24"/>
                </a:cubicBezTo>
                <a:cubicBezTo>
                  <a:pt x="159" y="24"/>
                  <a:pt x="159" y="24"/>
                  <a:pt x="159" y="24"/>
                </a:cubicBezTo>
                <a:cubicBezTo>
                  <a:pt x="159" y="24"/>
                  <a:pt x="159" y="24"/>
                  <a:pt x="159" y="24"/>
                </a:cubicBezTo>
                <a:cubicBezTo>
                  <a:pt x="159" y="24"/>
                  <a:pt x="159" y="23"/>
                  <a:pt x="159" y="23"/>
                </a:cubicBezTo>
                <a:cubicBezTo>
                  <a:pt x="159" y="23"/>
                  <a:pt x="159" y="23"/>
                  <a:pt x="159" y="23"/>
                </a:cubicBezTo>
                <a:cubicBezTo>
                  <a:pt x="159" y="23"/>
                  <a:pt x="159" y="23"/>
                  <a:pt x="159" y="23"/>
                </a:cubicBezTo>
                <a:cubicBezTo>
                  <a:pt x="159" y="23"/>
                  <a:pt x="159" y="23"/>
                  <a:pt x="159" y="23"/>
                </a:cubicBezTo>
                <a:cubicBezTo>
                  <a:pt x="159" y="23"/>
                  <a:pt x="159" y="23"/>
                  <a:pt x="159" y="23"/>
                </a:cubicBezTo>
                <a:cubicBezTo>
                  <a:pt x="159" y="23"/>
                  <a:pt x="159" y="23"/>
                  <a:pt x="159" y="23"/>
                </a:cubicBezTo>
                <a:cubicBezTo>
                  <a:pt x="159" y="23"/>
                  <a:pt x="159" y="23"/>
                  <a:pt x="159" y="23"/>
                </a:cubicBezTo>
                <a:cubicBezTo>
                  <a:pt x="159" y="23"/>
                  <a:pt x="159" y="23"/>
                  <a:pt x="159" y="23"/>
                </a:cubicBezTo>
                <a:cubicBezTo>
                  <a:pt x="159" y="23"/>
                  <a:pt x="159" y="23"/>
                  <a:pt x="159" y="23"/>
                </a:cubicBezTo>
                <a:cubicBezTo>
                  <a:pt x="159" y="23"/>
                  <a:pt x="159" y="23"/>
                  <a:pt x="159" y="23"/>
                </a:cubicBezTo>
                <a:cubicBezTo>
                  <a:pt x="159" y="23"/>
                  <a:pt x="159" y="23"/>
                  <a:pt x="159" y="23"/>
                </a:cubicBezTo>
                <a:cubicBezTo>
                  <a:pt x="159" y="23"/>
                  <a:pt x="159" y="23"/>
                  <a:pt x="159" y="23"/>
                </a:cubicBezTo>
                <a:cubicBezTo>
                  <a:pt x="159" y="23"/>
                  <a:pt x="159" y="23"/>
                  <a:pt x="159" y="23"/>
                </a:cubicBezTo>
                <a:cubicBezTo>
                  <a:pt x="159" y="23"/>
                  <a:pt x="159" y="23"/>
                  <a:pt x="159" y="23"/>
                </a:cubicBezTo>
                <a:cubicBezTo>
                  <a:pt x="159" y="23"/>
                  <a:pt x="159" y="23"/>
                  <a:pt x="159" y="23"/>
                </a:cubicBezTo>
                <a:cubicBezTo>
                  <a:pt x="159" y="23"/>
                  <a:pt x="159" y="23"/>
                  <a:pt x="159" y="23"/>
                </a:cubicBezTo>
                <a:cubicBezTo>
                  <a:pt x="159" y="23"/>
                  <a:pt x="159" y="23"/>
                  <a:pt x="159" y="23"/>
                </a:cubicBezTo>
                <a:cubicBezTo>
                  <a:pt x="159" y="23"/>
                  <a:pt x="159" y="23"/>
                  <a:pt x="159" y="23"/>
                </a:cubicBezTo>
                <a:cubicBezTo>
                  <a:pt x="159" y="23"/>
                  <a:pt x="159" y="23"/>
                  <a:pt x="159" y="23"/>
                </a:cubicBezTo>
                <a:cubicBezTo>
                  <a:pt x="159" y="23"/>
                  <a:pt x="159" y="23"/>
                  <a:pt x="159" y="23"/>
                </a:cubicBezTo>
                <a:cubicBezTo>
                  <a:pt x="159" y="23"/>
                  <a:pt x="159" y="23"/>
                  <a:pt x="159" y="23"/>
                </a:cubicBezTo>
                <a:cubicBezTo>
                  <a:pt x="159" y="23"/>
                  <a:pt x="159" y="23"/>
                  <a:pt x="159" y="23"/>
                </a:cubicBezTo>
                <a:cubicBezTo>
                  <a:pt x="159" y="23"/>
                  <a:pt x="159" y="23"/>
                  <a:pt x="159" y="23"/>
                </a:cubicBezTo>
                <a:cubicBezTo>
                  <a:pt x="159" y="23"/>
                  <a:pt x="159" y="23"/>
                  <a:pt x="159" y="23"/>
                </a:cubicBezTo>
                <a:cubicBezTo>
                  <a:pt x="159" y="23"/>
                  <a:pt x="159" y="23"/>
                  <a:pt x="159" y="23"/>
                </a:cubicBezTo>
                <a:cubicBezTo>
                  <a:pt x="159" y="23"/>
                  <a:pt x="159" y="23"/>
                  <a:pt x="159" y="23"/>
                </a:cubicBezTo>
                <a:cubicBezTo>
                  <a:pt x="159" y="23"/>
                  <a:pt x="159" y="23"/>
                  <a:pt x="159" y="23"/>
                </a:cubicBezTo>
                <a:cubicBezTo>
                  <a:pt x="159" y="23"/>
                  <a:pt x="159" y="23"/>
                  <a:pt x="159" y="23"/>
                </a:cubicBezTo>
                <a:cubicBezTo>
                  <a:pt x="159" y="23"/>
                  <a:pt x="159" y="23"/>
                  <a:pt x="158" y="23"/>
                </a:cubicBezTo>
                <a:cubicBezTo>
                  <a:pt x="158" y="23"/>
                  <a:pt x="158" y="23"/>
                  <a:pt x="158" y="23"/>
                </a:cubicBezTo>
                <a:cubicBezTo>
                  <a:pt x="158" y="23"/>
                  <a:pt x="158" y="23"/>
                  <a:pt x="158" y="23"/>
                </a:cubicBezTo>
                <a:cubicBezTo>
                  <a:pt x="158" y="23"/>
                  <a:pt x="158" y="23"/>
                  <a:pt x="158" y="23"/>
                </a:cubicBezTo>
                <a:cubicBezTo>
                  <a:pt x="158" y="23"/>
                  <a:pt x="158" y="23"/>
                  <a:pt x="158" y="23"/>
                </a:cubicBezTo>
                <a:cubicBezTo>
                  <a:pt x="158" y="23"/>
                  <a:pt x="158" y="23"/>
                  <a:pt x="158" y="23"/>
                </a:cubicBezTo>
                <a:cubicBezTo>
                  <a:pt x="158" y="23"/>
                  <a:pt x="158" y="23"/>
                  <a:pt x="158" y="23"/>
                </a:cubicBezTo>
                <a:cubicBezTo>
                  <a:pt x="158" y="23"/>
                  <a:pt x="158" y="23"/>
                  <a:pt x="158" y="23"/>
                </a:cubicBezTo>
                <a:cubicBezTo>
                  <a:pt x="158" y="23"/>
                  <a:pt x="158" y="23"/>
                  <a:pt x="158" y="23"/>
                </a:cubicBezTo>
                <a:cubicBezTo>
                  <a:pt x="158" y="23"/>
                  <a:pt x="158" y="23"/>
                  <a:pt x="158" y="23"/>
                </a:cubicBezTo>
                <a:cubicBezTo>
                  <a:pt x="158" y="23"/>
                  <a:pt x="158" y="23"/>
                  <a:pt x="158" y="23"/>
                </a:cubicBezTo>
                <a:cubicBezTo>
                  <a:pt x="158" y="23"/>
                  <a:pt x="158" y="23"/>
                  <a:pt x="158" y="23"/>
                </a:cubicBezTo>
                <a:cubicBezTo>
                  <a:pt x="158" y="23"/>
                  <a:pt x="158" y="23"/>
                  <a:pt x="158" y="23"/>
                </a:cubicBezTo>
                <a:cubicBezTo>
                  <a:pt x="158" y="23"/>
                  <a:pt x="158" y="23"/>
                  <a:pt x="158" y="23"/>
                </a:cubicBezTo>
                <a:cubicBezTo>
                  <a:pt x="158" y="23"/>
                  <a:pt x="158" y="23"/>
                  <a:pt x="158" y="23"/>
                </a:cubicBezTo>
                <a:cubicBezTo>
                  <a:pt x="158" y="23"/>
                  <a:pt x="158" y="23"/>
                  <a:pt x="158" y="23"/>
                </a:cubicBezTo>
                <a:cubicBezTo>
                  <a:pt x="158" y="23"/>
                  <a:pt x="158" y="23"/>
                  <a:pt x="158" y="23"/>
                </a:cubicBezTo>
                <a:cubicBezTo>
                  <a:pt x="158" y="23"/>
                  <a:pt x="158" y="23"/>
                  <a:pt x="158" y="23"/>
                </a:cubicBezTo>
                <a:cubicBezTo>
                  <a:pt x="158" y="23"/>
                  <a:pt x="158" y="23"/>
                  <a:pt x="158" y="23"/>
                </a:cubicBezTo>
                <a:cubicBezTo>
                  <a:pt x="158" y="23"/>
                  <a:pt x="158" y="23"/>
                  <a:pt x="158" y="23"/>
                </a:cubicBezTo>
                <a:cubicBezTo>
                  <a:pt x="158" y="23"/>
                  <a:pt x="158" y="23"/>
                  <a:pt x="158" y="23"/>
                </a:cubicBezTo>
                <a:cubicBezTo>
                  <a:pt x="158" y="23"/>
                  <a:pt x="158" y="23"/>
                  <a:pt x="158" y="23"/>
                </a:cubicBezTo>
                <a:cubicBezTo>
                  <a:pt x="158" y="23"/>
                  <a:pt x="158" y="23"/>
                  <a:pt x="158" y="23"/>
                </a:cubicBezTo>
                <a:cubicBezTo>
                  <a:pt x="158" y="23"/>
                  <a:pt x="158" y="23"/>
                  <a:pt x="158" y="23"/>
                </a:cubicBezTo>
                <a:cubicBezTo>
                  <a:pt x="158" y="23"/>
                  <a:pt x="158" y="23"/>
                  <a:pt x="158" y="23"/>
                </a:cubicBezTo>
                <a:cubicBezTo>
                  <a:pt x="158" y="23"/>
                  <a:pt x="158" y="23"/>
                  <a:pt x="158" y="23"/>
                </a:cubicBezTo>
                <a:cubicBezTo>
                  <a:pt x="158" y="23"/>
                  <a:pt x="158" y="23"/>
                  <a:pt x="158" y="23"/>
                </a:cubicBezTo>
                <a:cubicBezTo>
                  <a:pt x="158" y="23"/>
                  <a:pt x="158" y="23"/>
                  <a:pt x="158" y="23"/>
                </a:cubicBezTo>
                <a:cubicBezTo>
                  <a:pt x="158" y="23"/>
                  <a:pt x="158" y="23"/>
                  <a:pt x="158" y="23"/>
                </a:cubicBezTo>
                <a:cubicBezTo>
                  <a:pt x="158" y="23"/>
                  <a:pt x="158" y="23"/>
                  <a:pt x="158" y="23"/>
                </a:cubicBezTo>
                <a:cubicBezTo>
                  <a:pt x="158" y="23"/>
                  <a:pt x="158" y="23"/>
                  <a:pt x="158" y="23"/>
                </a:cubicBezTo>
                <a:cubicBezTo>
                  <a:pt x="158" y="23"/>
                  <a:pt x="158" y="23"/>
                  <a:pt x="158" y="23"/>
                </a:cubicBezTo>
                <a:cubicBezTo>
                  <a:pt x="158" y="23"/>
                  <a:pt x="158" y="23"/>
                  <a:pt x="158" y="23"/>
                </a:cubicBezTo>
                <a:cubicBezTo>
                  <a:pt x="158" y="23"/>
                  <a:pt x="158" y="23"/>
                  <a:pt x="158" y="23"/>
                </a:cubicBezTo>
                <a:cubicBezTo>
                  <a:pt x="158" y="23"/>
                  <a:pt x="158" y="23"/>
                  <a:pt x="158" y="23"/>
                </a:cubicBezTo>
                <a:cubicBezTo>
                  <a:pt x="158" y="23"/>
                  <a:pt x="158" y="23"/>
                  <a:pt x="158" y="23"/>
                </a:cubicBezTo>
                <a:cubicBezTo>
                  <a:pt x="158" y="23"/>
                  <a:pt x="158" y="23"/>
                  <a:pt x="158" y="23"/>
                </a:cubicBezTo>
                <a:cubicBezTo>
                  <a:pt x="158" y="23"/>
                  <a:pt x="158" y="23"/>
                  <a:pt x="158" y="23"/>
                </a:cubicBezTo>
                <a:cubicBezTo>
                  <a:pt x="158" y="23"/>
                  <a:pt x="158" y="23"/>
                  <a:pt x="158" y="23"/>
                </a:cubicBezTo>
                <a:cubicBezTo>
                  <a:pt x="158" y="23"/>
                  <a:pt x="158" y="23"/>
                  <a:pt x="158" y="23"/>
                </a:cubicBezTo>
                <a:cubicBezTo>
                  <a:pt x="158" y="23"/>
                  <a:pt x="158" y="23"/>
                  <a:pt x="158" y="23"/>
                </a:cubicBezTo>
                <a:cubicBezTo>
                  <a:pt x="158" y="23"/>
                  <a:pt x="158" y="23"/>
                  <a:pt x="158" y="23"/>
                </a:cubicBezTo>
                <a:cubicBezTo>
                  <a:pt x="158" y="23"/>
                  <a:pt x="158" y="23"/>
                  <a:pt x="158" y="23"/>
                </a:cubicBezTo>
                <a:cubicBezTo>
                  <a:pt x="158" y="23"/>
                  <a:pt x="158" y="23"/>
                  <a:pt x="158" y="23"/>
                </a:cubicBezTo>
                <a:cubicBezTo>
                  <a:pt x="158" y="23"/>
                  <a:pt x="158" y="23"/>
                  <a:pt x="158" y="23"/>
                </a:cubicBezTo>
                <a:cubicBezTo>
                  <a:pt x="158" y="23"/>
                  <a:pt x="158" y="23"/>
                  <a:pt x="158" y="23"/>
                </a:cubicBezTo>
                <a:cubicBezTo>
                  <a:pt x="158" y="23"/>
                  <a:pt x="158" y="23"/>
                  <a:pt x="158" y="23"/>
                </a:cubicBezTo>
                <a:cubicBezTo>
                  <a:pt x="158" y="23"/>
                  <a:pt x="158" y="23"/>
                  <a:pt x="158" y="23"/>
                </a:cubicBezTo>
                <a:cubicBezTo>
                  <a:pt x="158" y="23"/>
                  <a:pt x="158" y="23"/>
                  <a:pt x="158" y="23"/>
                </a:cubicBezTo>
                <a:cubicBezTo>
                  <a:pt x="158" y="23"/>
                  <a:pt x="158" y="23"/>
                  <a:pt x="158" y="23"/>
                </a:cubicBezTo>
                <a:cubicBezTo>
                  <a:pt x="158" y="23"/>
                  <a:pt x="158" y="23"/>
                  <a:pt x="157" y="23"/>
                </a:cubicBezTo>
                <a:cubicBezTo>
                  <a:pt x="157" y="23"/>
                  <a:pt x="157" y="23"/>
                  <a:pt x="157" y="23"/>
                </a:cubicBezTo>
                <a:cubicBezTo>
                  <a:pt x="157" y="23"/>
                  <a:pt x="157" y="23"/>
                  <a:pt x="157" y="23"/>
                </a:cubicBezTo>
                <a:cubicBezTo>
                  <a:pt x="157" y="23"/>
                  <a:pt x="157" y="23"/>
                  <a:pt x="157" y="23"/>
                </a:cubicBezTo>
                <a:cubicBezTo>
                  <a:pt x="157" y="23"/>
                  <a:pt x="157" y="23"/>
                  <a:pt x="157" y="23"/>
                </a:cubicBezTo>
                <a:cubicBezTo>
                  <a:pt x="157" y="23"/>
                  <a:pt x="157" y="23"/>
                  <a:pt x="157" y="23"/>
                </a:cubicBezTo>
                <a:cubicBezTo>
                  <a:pt x="157" y="23"/>
                  <a:pt x="157" y="23"/>
                  <a:pt x="157" y="23"/>
                </a:cubicBezTo>
                <a:cubicBezTo>
                  <a:pt x="157" y="23"/>
                  <a:pt x="157" y="23"/>
                  <a:pt x="157" y="23"/>
                </a:cubicBezTo>
                <a:cubicBezTo>
                  <a:pt x="157" y="23"/>
                  <a:pt x="157" y="23"/>
                  <a:pt x="157" y="23"/>
                </a:cubicBezTo>
                <a:cubicBezTo>
                  <a:pt x="157" y="23"/>
                  <a:pt x="157" y="23"/>
                  <a:pt x="157" y="23"/>
                </a:cubicBezTo>
                <a:cubicBezTo>
                  <a:pt x="157" y="23"/>
                  <a:pt x="157" y="23"/>
                  <a:pt x="157" y="23"/>
                </a:cubicBezTo>
                <a:cubicBezTo>
                  <a:pt x="157" y="23"/>
                  <a:pt x="157" y="22"/>
                  <a:pt x="157" y="22"/>
                </a:cubicBezTo>
                <a:cubicBezTo>
                  <a:pt x="157" y="22"/>
                  <a:pt x="157" y="22"/>
                  <a:pt x="157" y="22"/>
                </a:cubicBezTo>
                <a:cubicBezTo>
                  <a:pt x="157" y="22"/>
                  <a:pt x="157" y="22"/>
                  <a:pt x="157" y="22"/>
                </a:cubicBezTo>
                <a:cubicBezTo>
                  <a:pt x="157" y="22"/>
                  <a:pt x="157" y="22"/>
                  <a:pt x="157" y="22"/>
                </a:cubicBezTo>
                <a:cubicBezTo>
                  <a:pt x="157" y="22"/>
                  <a:pt x="157" y="22"/>
                  <a:pt x="157" y="22"/>
                </a:cubicBezTo>
                <a:cubicBezTo>
                  <a:pt x="157" y="22"/>
                  <a:pt x="157" y="22"/>
                  <a:pt x="157" y="22"/>
                </a:cubicBezTo>
                <a:cubicBezTo>
                  <a:pt x="157" y="22"/>
                  <a:pt x="157" y="22"/>
                  <a:pt x="157" y="22"/>
                </a:cubicBezTo>
                <a:cubicBezTo>
                  <a:pt x="157" y="22"/>
                  <a:pt x="157" y="22"/>
                  <a:pt x="157" y="22"/>
                </a:cubicBezTo>
                <a:cubicBezTo>
                  <a:pt x="157" y="22"/>
                  <a:pt x="157" y="22"/>
                  <a:pt x="157" y="22"/>
                </a:cubicBezTo>
                <a:cubicBezTo>
                  <a:pt x="157" y="22"/>
                  <a:pt x="157" y="22"/>
                  <a:pt x="157" y="22"/>
                </a:cubicBezTo>
                <a:cubicBezTo>
                  <a:pt x="157" y="22"/>
                  <a:pt x="157" y="22"/>
                  <a:pt x="157" y="22"/>
                </a:cubicBezTo>
                <a:cubicBezTo>
                  <a:pt x="157" y="22"/>
                  <a:pt x="157" y="22"/>
                  <a:pt x="157" y="22"/>
                </a:cubicBezTo>
                <a:cubicBezTo>
                  <a:pt x="157" y="22"/>
                  <a:pt x="157" y="22"/>
                  <a:pt x="157" y="22"/>
                </a:cubicBezTo>
                <a:cubicBezTo>
                  <a:pt x="157" y="22"/>
                  <a:pt x="157" y="22"/>
                  <a:pt x="157" y="22"/>
                </a:cubicBezTo>
                <a:cubicBezTo>
                  <a:pt x="157" y="22"/>
                  <a:pt x="157" y="22"/>
                  <a:pt x="157" y="22"/>
                </a:cubicBezTo>
                <a:cubicBezTo>
                  <a:pt x="157" y="22"/>
                  <a:pt x="157" y="22"/>
                  <a:pt x="157" y="22"/>
                </a:cubicBezTo>
                <a:cubicBezTo>
                  <a:pt x="157" y="22"/>
                  <a:pt x="157" y="22"/>
                  <a:pt x="157" y="22"/>
                </a:cubicBezTo>
                <a:cubicBezTo>
                  <a:pt x="157" y="22"/>
                  <a:pt x="157" y="22"/>
                  <a:pt x="157" y="22"/>
                </a:cubicBezTo>
                <a:cubicBezTo>
                  <a:pt x="157" y="22"/>
                  <a:pt x="157" y="22"/>
                  <a:pt x="157" y="22"/>
                </a:cubicBezTo>
                <a:cubicBezTo>
                  <a:pt x="157" y="22"/>
                  <a:pt x="157" y="22"/>
                  <a:pt x="157" y="22"/>
                </a:cubicBezTo>
                <a:cubicBezTo>
                  <a:pt x="157" y="22"/>
                  <a:pt x="157" y="22"/>
                  <a:pt x="157" y="22"/>
                </a:cubicBezTo>
                <a:cubicBezTo>
                  <a:pt x="157" y="22"/>
                  <a:pt x="157" y="22"/>
                  <a:pt x="157" y="22"/>
                </a:cubicBezTo>
                <a:cubicBezTo>
                  <a:pt x="157" y="22"/>
                  <a:pt x="157" y="22"/>
                  <a:pt x="157" y="22"/>
                </a:cubicBezTo>
                <a:cubicBezTo>
                  <a:pt x="157" y="22"/>
                  <a:pt x="157" y="22"/>
                  <a:pt x="157" y="22"/>
                </a:cubicBezTo>
                <a:cubicBezTo>
                  <a:pt x="157" y="22"/>
                  <a:pt x="157" y="22"/>
                  <a:pt x="157" y="22"/>
                </a:cubicBezTo>
                <a:cubicBezTo>
                  <a:pt x="157" y="22"/>
                  <a:pt x="157" y="22"/>
                  <a:pt x="157" y="22"/>
                </a:cubicBezTo>
                <a:cubicBezTo>
                  <a:pt x="157" y="22"/>
                  <a:pt x="157" y="22"/>
                  <a:pt x="157" y="22"/>
                </a:cubicBezTo>
                <a:cubicBezTo>
                  <a:pt x="157" y="22"/>
                  <a:pt x="157" y="22"/>
                  <a:pt x="157" y="22"/>
                </a:cubicBezTo>
                <a:cubicBezTo>
                  <a:pt x="157" y="22"/>
                  <a:pt x="157" y="22"/>
                  <a:pt x="157" y="22"/>
                </a:cubicBezTo>
                <a:cubicBezTo>
                  <a:pt x="157" y="22"/>
                  <a:pt x="157" y="22"/>
                  <a:pt x="157" y="22"/>
                </a:cubicBezTo>
                <a:cubicBezTo>
                  <a:pt x="157" y="22"/>
                  <a:pt x="157" y="22"/>
                  <a:pt x="157" y="22"/>
                </a:cubicBezTo>
                <a:cubicBezTo>
                  <a:pt x="157" y="22"/>
                  <a:pt x="157" y="22"/>
                  <a:pt x="157" y="22"/>
                </a:cubicBezTo>
                <a:cubicBezTo>
                  <a:pt x="157" y="22"/>
                  <a:pt x="157" y="22"/>
                  <a:pt x="157" y="22"/>
                </a:cubicBezTo>
                <a:cubicBezTo>
                  <a:pt x="157" y="22"/>
                  <a:pt x="157" y="22"/>
                  <a:pt x="157" y="22"/>
                </a:cubicBezTo>
                <a:cubicBezTo>
                  <a:pt x="157" y="22"/>
                  <a:pt x="157" y="22"/>
                  <a:pt x="157" y="22"/>
                </a:cubicBezTo>
                <a:cubicBezTo>
                  <a:pt x="157" y="22"/>
                  <a:pt x="157" y="22"/>
                  <a:pt x="157" y="22"/>
                </a:cubicBezTo>
                <a:cubicBezTo>
                  <a:pt x="157" y="22"/>
                  <a:pt x="157" y="22"/>
                  <a:pt x="157" y="22"/>
                </a:cubicBezTo>
                <a:cubicBezTo>
                  <a:pt x="157" y="22"/>
                  <a:pt x="157" y="22"/>
                  <a:pt x="157" y="22"/>
                </a:cubicBezTo>
                <a:cubicBezTo>
                  <a:pt x="156" y="22"/>
                  <a:pt x="156" y="22"/>
                  <a:pt x="156" y="22"/>
                </a:cubicBezTo>
                <a:cubicBezTo>
                  <a:pt x="156" y="22"/>
                  <a:pt x="156" y="22"/>
                  <a:pt x="156" y="22"/>
                </a:cubicBezTo>
                <a:cubicBezTo>
                  <a:pt x="156" y="22"/>
                  <a:pt x="156" y="22"/>
                  <a:pt x="156" y="22"/>
                </a:cubicBezTo>
                <a:cubicBezTo>
                  <a:pt x="156" y="22"/>
                  <a:pt x="156" y="22"/>
                  <a:pt x="156" y="22"/>
                </a:cubicBezTo>
                <a:cubicBezTo>
                  <a:pt x="156" y="22"/>
                  <a:pt x="156" y="22"/>
                  <a:pt x="156" y="22"/>
                </a:cubicBezTo>
                <a:cubicBezTo>
                  <a:pt x="156" y="22"/>
                  <a:pt x="156" y="22"/>
                  <a:pt x="156" y="22"/>
                </a:cubicBezTo>
                <a:cubicBezTo>
                  <a:pt x="156" y="22"/>
                  <a:pt x="156" y="22"/>
                  <a:pt x="156" y="22"/>
                </a:cubicBezTo>
                <a:cubicBezTo>
                  <a:pt x="156" y="22"/>
                  <a:pt x="156" y="22"/>
                  <a:pt x="156" y="22"/>
                </a:cubicBezTo>
                <a:cubicBezTo>
                  <a:pt x="156" y="22"/>
                  <a:pt x="156" y="22"/>
                  <a:pt x="156" y="22"/>
                </a:cubicBezTo>
                <a:cubicBezTo>
                  <a:pt x="156" y="22"/>
                  <a:pt x="156" y="22"/>
                  <a:pt x="156" y="22"/>
                </a:cubicBezTo>
                <a:cubicBezTo>
                  <a:pt x="156" y="22"/>
                  <a:pt x="156" y="22"/>
                  <a:pt x="156" y="22"/>
                </a:cubicBezTo>
                <a:cubicBezTo>
                  <a:pt x="156" y="22"/>
                  <a:pt x="156" y="22"/>
                  <a:pt x="156" y="22"/>
                </a:cubicBezTo>
                <a:cubicBezTo>
                  <a:pt x="156" y="22"/>
                  <a:pt x="156" y="22"/>
                  <a:pt x="156" y="22"/>
                </a:cubicBezTo>
                <a:cubicBezTo>
                  <a:pt x="156" y="22"/>
                  <a:pt x="156" y="22"/>
                  <a:pt x="156" y="22"/>
                </a:cubicBezTo>
                <a:cubicBezTo>
                  <a:pt x="156" y="22"/>
                  <a:pt x="156" y="22"/>
                  <a:pt x="156" y="22"/>
                </a:cubicBezTo>
                <a:cubicBezTo>
                  <a:pt x="156" y="22"/>
                  <a:pt x="156" y="22"/>
                  <a:pt x="156" y="22"/>
                </a:cubicBezTo>
                <a:cubicBezTo>
                  <a:pt x="156" y="22"/>
                  <a:pt x="156" y="22"/>
                  <a:pt x="156" y="22"/>
                </a:cubicBezTo>
                <a:cubicBezTo>
                  <a:pt x="156" y="22"/>
                  <a:pt x="156" y="22"/>
                  <a:pt x="156" y="22"/>
                </a:cubicBezTo>
                <a:cubicBezTo>
                  <a:pt x="156" y="22"/>
                  <a:pt x="156" y="22"/>
                  <a:pt x="156" y="22"/>
                </a:cubicBezTo>
                <a:cubicBezTo>
                  <a:pt x="156" y="22"/>
                  <a:pt x="156" y="22"/>
                  <a:pt x="156" y="22"/>
                </a:cubicBezTo>
                <a:cubicBezTo>
                  <a:pt x="156" y="22"/>
                  <a:pt x="156" y="22"/>
                  <a:pt x="156" y="22"/>
                </a:cubicBezTo>
                <a:cubicBezTo>
                  <a:pt x="156" y="22"/>
                  <a:pt x="156" y="22"/>
                  <a:pt x="156" y="22"/>
                </a:cubicBezTo>
                <a:cubicBezTo>
                  <a:pt x="156" y="22"/>
                  <a:pt x="156" y="22"/>
                  <a:pt x="156" y="22"/>
                </a:cubicBezTo>
                <a:cubicBezTo>
                  <a:pt x="156" y="22"/>
                  <a:pt x="156" y="22"/>
                  <a:pt x="156" y="22"/>
                </a:cubicBezTo>
                <a:cubicBezTo>
                  <a:pt x="156" y="22"/>
                  <a:pt x="156" y="22"/>
                  <a:pt x="156" y="22"/>
                </a:cubicBezTo>
                <a:cubicBezTo>
                  <a:pt x="156" y="22"/>
                  <a:pt x="156" y="22"/>
                  <a:pt x="156" y="22"/>
                </a:cubicBezTo>
                <a:cubicBezTo>
                  <a:pt x="156" y="22"/>
                  <a:pt x="156" y="22"/>
                  <a:pt x="156" y="22"/>
                </a:cubicBezTo>
                <a:cubicBezTo>
                  <a:pt x="156" y="22"/>
                  <a:pt x="156" y="22"/>
                  <a:pt x="156" y="22"/>
                </a:cubicBezTo>
                <a:cubicBezTo>
                  <a:pt x="156" y="22"/>
                  <a:pt x="156" y="22"/>
                  <a:pt x="156" y="22"/>
                </a:cubicBezTo>
                <a:cubicBezTo>
                  <a:pt x="156" y="22"/>
                  <a:pt x="156" y="22"/>
                  <a:pt x="156" y="22"/>
                </a:cubicBezTo>
                <a:cubicBezTo>
                  <a:pt x="156" y="22"/>
                  <a:pt x="156" y="22"/>
                  <a:pt x="156" y="22"/>
                </a:cubicBezTo>
                <a:cubicBezTo>
                  <a:pt x="156" y="22"/>
                  <a:pt x="156" y="22"/>
                  <a:pt x="156" y="22"/>
                </a:cubicBezTo>
                <a:cubicBezTo>
                  <a:pt x="156" y="22"/>
                  <a:pt x="156" y="22"/>
                  <a:pt x="156" y="22"/>
                </a:cubicBezTo>
                <a:cubicBezTo>
                  <a:pt x="156" y="22"/>
                  <a:pt x="156" y="22"/>
                  <a:pt x="156" y="22"/>
                </a:cubicBezTo>
                <a:cubicBezTo>
                  <a:pt x="156" y="22"/>
                  <a:pt x="156" y="22"/>
                  <a:pt x="156" y="22"/>
                </a:cubicBezTo>
                <a:cubicBezTo>
                  <a:pt x="156" y="22"/>
                  <a:pt x="156" y="22"/>
                  <a:pt x="156" y="22"/>
                </a:cubicBezTo>
                <a:cubicBezTo>
                  <a:pt x="156" y="22"/>
                  <a:pt x="156" y="22"/>
                  <a:pt x="156" y="22"/>
                </a:cubicBezTo>
                <a:cubicBezTo>
                  <a:pt x="156" y="22"/>
                  <a:pt x="156" y="22"/>
                  <a:pt x="156" y="22"/>
                </a:cubicBezTo>
                <a:cubicBezTo>
                  <a:pt x="156" y="22"/>
                  <a:pt x="156" y="22"/>
                  <a:pt x="156" y="22"/>
                </a:cubicBezTo>
                <a:cubicBezTo>
                  <a:pt x="156" y="22"/>
                  <a:pt x="156" y="22"/>
                  <a:pt x="156" y="22"/>
                </a:cubicBezTo>
                <a:cubicBezTo>
                  <a:pt x="156" y="22"/>
                  <a:pt x="156" y="22"/>
                  <a:pt x="156" y="22"/>
                </a:cubicBezTo>
                <a:cubicBezTo>
                  <a:pt x="156" y="22"/>
                  <a:pt x="156" y="22"/>
                  <a:pt x="156" y="22"/>
                </a:cubicBezTo>
                <a:cubicBezTo>
                  <a:pt x="156" y="22"/>
                  <a:pt x="156" y="22"/>
                  <a:pt x="156" y="22"/>
                </a:cubicBezTo>
                <a:cubicBezTo>
                  <a:pt x="156" y="22"/>
                  <a:pt x="156" y="22"/>
                  <a:pt x="156" y="22"/>
                </a:cubicBezTo>
                <a:cubicBezTo>
                  <a:pt x="156" y="22"/>
                  <a:pt x="156" y="22"/>
                  <a:pt x="156" y="22"/>
                </a:cubicBezTo>
                <a:cubicBezTo>
                  <a:pt x="156" y="22"/>
                  <a:pt x="156" y="22"/>
                  <a:pt x="156" y="22"/>
                </a:cubicBezTo>
                <a:cubicBezTo>
                  <a:pt x="156" y="22"/>
                  <a:pt x="156" y="22"/>
                  <a:pt x="156" y="22"/>
                </a:cubicBezTo>
                <a:cubicBezTo>
                  <a:pt x="156" y="22"/>
                  <a:pt x="155" y="22"/>
                  <a:pt x="155" y="22"/>
                </a:cubicBezTo>
                <a:cubicBezTo>
                  <a:pt x="155" y="22"/>
                  <a:pt x="155" y="22"/>
                  <a:pt x="155" y="22"/>
                </a:cubicBezTo>
                <a:cubicBezTo>
                  <a:pt x="155" y="22"/>
                  <a:pt x="155" y="22"/>
                  <a:pt x="155" y="22"/>
                </a:cubicBezTo>
                <a:cubicBezTo>
                  <a:pt x="155" y="22"/>
                  <a:pt x="155" y="22"/>
                  <a:pt x="155" y="22"/>
                </a:cubicBezTo>
                <a:cubicBezTo>
                  <a:pt x="155" y="22"/>
                  <a:pt x="155" y="22"/>
                  <a:pt x="155" y="22"/>
                </a:cubicBezTo>
                <a:cubicBezTo>
                  <a:pt x="155" y="22"/>
                  <a:pt x="155" y="22"/>
                  <a:pt x="155" y="22"/>
                </a:cubicBezTo>
                <a:cubicBezTo>
                  <a:pt x="155" y="22"/>
                  <a:pt x="155" y="22"/>
                  <a:pt x="155" y="22"/>
                </a:cubicBezTo>
                <a:cubicBezTo>
                  <a:pt x="155" y="22"/>
                  <a:pt x="155" y="22"/>
                  <a:pt x="155" y="22"/>
                </a:cubicBezTo>
                <a:cubicBezTo>
                  <a:pt x="155" y="22"/>
                  <a:pt x="155" y="22"/>
                  <a:pt x="155" y="22"/>
                </a:cubicBezTo>
                <a:cubicBezTo>
                  <a:pt x="155" y="22"/>
                  <a:pt x="155" y="22"/>
                  <a:pt x="155" y="22"/>
                </a:cubicBezTo>
                <a:cubicBezTo>
                  <a:pt x="155" y="22"/>
                  <a:pt x="155" y="22"/>
                  <a:pt x="155" y="22"/>
                </a:cubicBezTo>
                <a:cubicBezTo>
                  <a:pt x="155" y="22"/>
                  <a:pt x="155" y="22"/>
                  <a:pt x="155" y="22"/>
                </a:cubicBezTo>
                <a:cubicBezTo>
                  <a:pt x="155" y="22"/>
                  <a:pt x="155" y="22"/>
                  <a:pt x="155" y="22"/>
                </a:cubicBezTo>
                <a:cubicBezTo>
                  <a:pt x="155" y="22"/>
                  <a:pt x="155" y="22"/>
                  <a:pt x="155" y="22"/>
                </a:cubicBezTo>
                <a:cubicBezTo>
                  <a:pt x="155" y="22"/>
                  <a:pt x="155" y="22"/>
                  <a:pt x="155" y="22"/>
                </a:cubicBezTo>
                <a:cubicBezTo>
                  <a:pt x="155" y="22"/>
                  <a:pt x="155" y="22"/>
                  <a:pt x="155" y="22"/>
                </a:cubicBezTo>
                <a:cubicBezTo>
                  <a:pt x="155" y="22"/>
                  <a:pt x="155" y="22"/>
                  <a:pt x="155" y="22"/>
                </a:cubicBezTo>
                <a:cubicBezTo>
                  <a:pt x="155" y="22"/>
                  <a:pt x="155" y="22"/>
                  <a:pt x="155" y="22"/>
                </a:cubicBezTo>
                <a:cubicBezTo>
                  <a:pt x="155" y="22"/>
                  <a:pt x="155" y="22"/>
                  <a:pt x="155" y="22"/>
                </a:cubicBezTo>
                <a:cubicBezTo>
                  <a:pt x="155" y="22"/>
                  <a:pt x="155" y="22"/>
                  <a:pt x="155" y="22"/>
                </a:cubicBezTo>
                <a:cubicBezTo>
                  <a:pt x="155" y="22"/>
                  <a:pt x="155" y="22"/>
                  <a:pt x="155" y="22"/>
                </a:cubicBezTo>
                <a:cubicBezTo>
                  <a:pt x="155" y="22"/>
                  <a:pt x="155" y="22"/>
                  <a:pt x="155" y="22"/>
                </a:cubicBezTo>
                <a:cubicBezTo>
                  <a:pt x="155" y="22"/>
                  <a:pt x="155" y="22"/>
                  <a:pt x="155" y="22"/>
                </a:cubicBezTo>
                <a:cubicBezTo>
                  <a:pt x="155" y="22"/>
                  <a:pt x="155" y="22"/>
                  <a:pt x="155" y="22"/>
                </a:cubicBezTo>
                <a:cubicBezTo>
                  <a:pt x="155" y="22"/>
                  <a:pt x="155" y="22"/>
                  <a:pt x="155" y="22"/>
                </a:cubicBezTo>
                <a:cubicBezTo>
                  <a:pt x="155" y="22"/>
                  <a:pt x="155" y="22"/>
                  <a:pt x="155" y="22"/>
                </a:cubicBezTo>
                <a:cubicBezTo>
                  <a:pt x="155" y="22"/>
                  <a:pt x="155" y="22"/>
                  <a:pt x="155" y="22"/>
                </a:cubicBezTo>
                <a:cubicBezTo>
                  <a:pt x="155" y="22"/>
                  <a:pt x="155" y="22"/>
                  <a:pt x="155" y="22"/>
                </a:cubicBezTo>
                <a:cubicBezTo>
                  <a:pt x="155" y="22"/>
                  <a:pt x="155" y="22"/>
                  <a:pt x="155" y="22"/>
                </a:cubicBezTo>
                <a:cubicBezTo>
                  <a:pt x="155" y="22"/>
                  <a:pt x="155" y="21"/>
                  <a:pt x="155" y="21"/>
                </a:cubicBezTo>
                <a:cubicBezTo>
                  <a:pt x="155" y="21"/>
                  <a:pt x="155" y="21"/>
                  <a:pt x="155" y="21"/>
                </a:cubicBezTo>
                <a:cubicBezTo>
                  <a:pt x="155" y="21"/>
                  <a:pt x="155" y="21"/>
                  <a:pt x="155" y="21"/>
                </a:cubicBezTo>
                <a:cubicBezTo>
                  <a:pt x="155" y="21"/>
                  <a:pt x="155" y="21"/>
                  <a:pt x="155" y="21"/>
                </a:cubicBezTo>
                <a:cubicBezTo>
                  <a:pt x="155" y="21"/>
                  <a:pt x="155" y="21"/>
                  <a:pt x="155" y="21"/>
                </a:cubicBezTo>
                <a:cubicBezTo>
                  <a:pt x="155" y="21"/>
                  <a:pt x="155" y="21"/>
                  <a:pt x="155" y="21"/>
                </a:cubicBezTo>
                <a:cubicBezTo>
                  <a:pt x="155" y="21"/>
                  <a:pt x="155" y="21"/>
                  <a:pt x="155" y="21"/>
                </a:cubicBezTo>
                <a:cubicBezTo>
                  <a:pt x="155" y="21"/>
                  <a:pt x="155" y="21"/>
                  <a:pt x="155" y="21"/>
                </a:cubicBezTo>
                <a:cubicBezTo>
                  <a:pt x="155" y="21"/>
                  <a:pt x="155" y="21"/>
                  <a:pt x="155" y="21"/>
                </a:cubicBezTo>
                <a:cubicBezTo>
                  <a:pt x="155" y="21"/>
                  <a:pt x="155" y="21"/>
                  <a:pt x="155" y="21"/>
                </a:cubicBezTo>
                <a:cubicBezTo>
                  <a:pt x="155" y="21"/>
                  <a:pt x="155" y="21"/>
                  <a:pt x="155" y="21"/>
                </a:cubicBezTo>
                <a:cubicBezTo>
                  <a:pt x="155" y="21"/>
                  <a:pt x="155" y="21"/>
                  <a:pt x="155" y="21"/>
                </a:cubicBezTo>
                <a:cubicBezTo>
                  <a:pt x="155" y="21"/>
                  <a:pt x="155" y="21"/>
                  <a:pt x="155" y="21"/>
                </a:cubicBezTo>
                <a:cubicBezTo>
                  <a:pt x="155" y="21"/>
                  <a:pt x="155" y="21"/>
                  <a:pt x="155" y="21"/>
                </a:cubicBezTo>
                <a:cubicBezTo>
                  <a:pt x="155" y="21"/>
                  <a:pt x="155" y="21"/>
                  <a:pt x="155" y="21"/>
                </a:cubicBezTo>
                <a:cubicBezTo>
                  <a:pt x="155" y="21"/>
                  <a:pt x="155" y="21"/>
                  <a:pt x="155" y="21"/>
                </a:cubicBezTo>
                <a:cubicBezTo>
                  <a:pt x="155" y="21"/>
                  <a:pt x="155" y="21"/>
                  <a:pt x="155" y="21"/>
                </a:cubicBezTo>
                <a:cubicBezTo>
                  <a:pt x="154" y="21"/>
                  <a:pt x="154" y="21"/>
                  <a:pt x="154" y="21"/>
                </a:cubicBezTo>
                <a:cubicBezTo>
                  <a:pt x="154" y="21"/>
                  <a:pt x="154" y="21"/>
                  <a:pt x="154" y="21"/>
                </a:cubicBezTo>
                <a:cubicBezTo>
                  <a:pt x="154" y="21"/>
                  <a:pt x="154" y="21"/>
                  <a:pt x="154" y="21"/>
                </a:cubicBezTo>
                <a:cubicBezTo>
                  <a:pt x="154" y="21"/>
                  <a:pt x="154" y="21"/>
                  <a:pt x="154" y="21"/>
                </a:cubicBezTo>
                <a:cubicBezTo>
                  <a:pt x="154" y="21"/>
                  <a:pt x="154" y="21"/>
                  <a:pt x="154" y="21"/>
                </a:cubicBezTo>
                <a:cubicBezTo>
                  <a:pt x="154" y="21"/>
                  <a:pt x="154" y="21"/>
                  <a:pt x="154" y="21"/>
                </a:cubicBezTo>
                <a:cubicBezTo>
                  <a:pt x="154" y="21"/>
                  <a:pt x="154" y="21"/>
                  <a:pt x="154" y="21"/>
                </a:cubicBezTo>
                <a:cubicBezTo>
                  <a:pt x="154" y="21"/>
                  <a:pt x="154" y="21"/>
                  <a:pt x="154" y="21"/>
                </a:cubicBezTo>
                <a:cubicBezTo>
                  <a:pt x="154" y="21"/>
                  <a:pt x="154" y="21"/>
                  <a:pt x="154" y="21"/>
                </a:cubicBezTo>
                <a:cubicBezTo>
                  <a:pt x="154" y="21"/>
                  <a:pt x="154" y="21"/>
                  <a:pt x="154" y="21"/>
                </a:cubicBezTo>
                <a:cubicBezTo>
                  <a:pt x="154" y="21"/>
                  <a:pt x="154" y="21"/>
                  <a:pt x="154" y="21"/>
                </a:cubicBezTo>
                <a:cubicBezTo>
                  <a:pt x="154" y="21"/>
                  <a:pt x="154" y="21"/>
                  <a:pt x="154" y="21"/>
                </a:cubicBezTo>
                <a:cubicBezTo>
                  <a:pt x="154" y="21"/>
                  <a:pt x="154" y="21"/>
                  <a:pt x="154" y="21"/>
                </a:cubicBezTo>
                <a:cubicBezTo>
                  <a:pt x="154" y="21"/>
                  <a:pt x="154" y="21"/>
                  <a:pt x="154" y="21"/>
                </a:cubicBezTo>
                <a:cubicBezTo>
                  <a:pt x="154" y="21"/>
                  <a:pt x="154" y="21"/>
                  <a:pt x="154" y="21"/>
                </a:cubicBezTo>
                <a:cubicBezTo>
                  <a:pt x="154" y="21"/>
                  <a:pt x="154" y="21"/>
                  <a:pt x="154" y="21"/>
                </a:cubicBezTo>
                <a:cubicBezTo>
                  <a:pt x="154" y="21"/>
                  <a:pt x="154" y="21"/>
                  <a:pt x="154" y="21"/>
                </a:cubicBezTo>
                <a:cubicBezTo>
                  <a:pt x="154" y="21"/>
                  <a:pt x="154" y="21"/>
                  <a:pt x="154" y="21"/>
                </a:cubicBezTo>
                <a:cubicBezTo>
                  <a:pt x="154" y="21"/>
                  <a:pt x="154" y="21"/>
                  <a:pt x="154" y="21"/>
                </a:cubicBezTo>
                <a:cubicBezTo>
                  <a:pt x="154" y="21"/>
                  <a:pt x="154" y="21"/>
                  <a:pt x="154" y="21"/>
                </a:cubicBezTo>
                <a:cubicBezTo>
                  <a:pt x="154" y="21"/>
                  <a:pt x="154" y="21"/>
                  <a:pt x="154" y="21"/>
                </a:cubicBezTo>
                <a:cubicBezTo>
                  <a:pt x="153" y="21"/>
                  <a:pt x="153" y="21"/>
                  <a:pt x="153" y="21"/>
                </a:cubicBezTo>
                <a:cubicBezTo>
                  <a:pt x="153" y="21"/>
                  <a:pt x="153" y="21"/>
                  <a:pt x="153" y="21"/>
                </a:cubicBezTo>
                <a:cubicBezTo>
                  <a:pt x="152" y="21"/>
                  <a:pt x="152" y="21"/>
                  <a:pt x="152" y="21"/>
                </a:cubicBezTo>
                <a:cubicBezTo>
                  <a:pt x="152" y="21"/>
                  <a:pt x="152" y="21"/>
                  <a:pt x="152" y="21"/>
                </a:cubicBezTo>
                <a:cubicBezTo>
                  <a:pt x="152" y="21"/>
                  <a:pt x="152" y="21"/>
                  <a:pt x="152" y="21"/>
                </a:cubicBezTo>
                <a:cubicBezTo>
                  <a:pt x="152" y="21"/>
                  <a:pt x="151" y="21"/>
                  <a:pt x="151" y="21"/>
                </a:cubicBezTo>
                <a:cubicBezTo>
                  <a:pt x="151" y="21"/>
                  <a:pt x="151" y="21"/>
                  <a:pt x="151" y="21"/>
                </a:cubicBezTo>
                <a:cubicBezTo>
                  <a:pt x="151" y="21"/>
                  <a:pt x="151" y="21"/>
                  <a:pt x="151" y="21"/>
                </a:cubicBezTo>
                <a:cubicBezTo>
                  <a:pt x="151" y="21"/>
                  <a:pt x="151" y="21"/>
                  <a:pt x="151" y="21"/>
                </a:cubicBezTo>
                <a:cubicBezTo>
                  <a:pt x="151" y="21"/>
                  <a:pt x="151" y="21"/>
                  <a:pt x="151" y="21"/>
                </a:cubicBezTo>
                <a:cubicBezTo>
                  <a:pt x="151" y="21"/>
                  <a:pt x="151" y="21"/>
                  <a:pt x="151" y="21"/>
                </a:cubicBezTo>
                <a:cubicBezTo>
                  <a:pt x="151" y="21"/>
                  <a:pt x="151" y="21"/>
                  <a:pt x="151" y="21"/>
                </a:cubicBezTo>
                <a:cubicBezTo>
                  <a:pt x="151" y="21"/>
                  <a:pt x="151" y="21"/>
                  <a:pt x="151" y="21"/>
                </a:cubicBezTo>
                <a:cubicBezTo>
                  <a:pt x="151" y="21"/>
                  <a:pt x="151" y="21"/>
                  <a:pt x="151" y="21"/>
                </a:cubicBezTo>
                <a:cubicBezTo>
                  <a:pt x="151" y="21"/>
                  <a:pt x="151" y="21"/>
                  <a:pt x="151" y="21"/>
                </a:cubicBezTo>
                <a:cubicBezTo>
                  <a:pt x="151" y="21"/>
                  <a:pt x="151" y="21"/>
                  <a:pt x="151" y="21"/>
                </a:cubicBezTo>
                <a:cubicBezTo>
                  <a:pt x="151" y="21"/>
                  <a:pt x="151" y="21"/>
                  <a:pt x="151" y="21"/>
                </a:cubicBezTo>
                <a:cubicBezTo>
                  <a:pt x="151" y="21"/>
                  <a:pt x="151" y="21"/>
                  <a:pt x="151" y="21"/>
                </a:cubicBezTo>
                <a:cubicBezTo>
                  <a:pt x="151" y="21"/>
                  <a:pt x="151" y="21"/>
                  <a:pt x="151" y="21"/>
                </a:cubicBezTo>
                <a:cubicBezTo>
                  <a:pt x="151" y="21"/>
                  <a:pt x="151" y="21"/>
                  <a:pt x="151" y="21"/>
                </a:cubicBezTo>
                <a:cubicBezTo>
                  <a:pt x="151" y="21"/>
                  <a:pt x="151" y="21"/>
                  <a:pt x="151" y="21"/>
                </a:cubicBezTo>
                <a:cubicBezTo>
                  <a:pt x="151" y="21"/>
                  <a:pt x="151" y="21"/>
                  <a:pt x="151" y="21"/>
                </a:cubicBezTo>
                <a:cubicBezTo>
                  <a:pt x="151" y="21"/>
                  <a:pt x="151" y="21"/>
                  <a:pt x="151" y="21"/>
                </a:cubicBezTo>
                <a:cubicBezTo>
                  <a:pt x="151" y="21"/>
                  <a:pt x="151" y="21"/>
                  <a:pt x="151" y="21"/>
                </a:cubicBezTo>
                <a:cubicBezTo>
                  <a:pt x="151" y="21"/>
                  <a:pt x="151" y="21"/>
                  <a:pt x="151" y="21"/>
                </a:cubicBezTo>
                <a:cubicBezTo>
                  <a:pt x="151" y="21"/>
                  <a:pt x="151" y="21"/>
                  <a:pt x="151" y="21"/>
                </a:cubicBezTo>
                <a:cubicBezTo>
                  <a:pt x="151" y="21"/>
                  <a:pt x="151" y="21"/>
                  <a:pt x="151" y="21"/>
                </a:cubicBezTo>
                <a:cubicBezTo>
                  <a:pt x="151" y="21"/>
                  <a:pt x="151" y="21"/>
                  <a:pt x="151" y="21"/>
                </a:cubicBezTo>
                <a:cubicBezTo>
                  <a:pt x="151" y="21"/>
                  <a:pt x="151" y="21"/>
                  <a:pt x="151" y="21"/>
                </a:cubicBezTo>
                <a:cubicBezTo>
                  <a:pt x="151" y="21"/>
                  <a:pt x="151" y="21"/>
                  <a:pt x="151" y="21"/>
                </a:cubicBezTo>
                <a:cubicBezTo>
                  <a:pt x="150" y="21"/>
                  <a:pt x="150" y="21"/>
                  <a:pt x="150" y="21"/>
                </a:cubicBezTo>
                <a:cubicBezTo>
                  <a:pt x="150" y="21"/>
                  <a:pt x="150" y="21"/>
                  <a:pt x="150" y="21"/>
                </a:cubicBezTo>
                <a:cubicBezTo>
                  <a:pt x="150" y="21"/>
                  <a:pt x="150" y="21"/>
                  <a:pt x="150" y="21"/>
                </a:cubicBezTo>
                <a:cubicBezTo>
                  <a:pt x="150" y="21"/>
                  <a:pt x="150" y="21"/>
                  <a:pt x="150" y="21"/>
                </a:cubicBezTo>
                <a:cubicBezTo>
                  <a:pt x="150" y="21"/>
                  <a:pt x="150" y="21"/>
                  <a:pt x="150" y="21"/>
                </a:cubicBezTo>
                <a:cubicBezTo>
                  <a:pt x="150" y="21"/>
                  <a:pt x="150" y="21"/>
                  <a:pt x="150" y="21"/>
                </a:cubicBezTo>
                <a:cubicBezTo>
                  <a:pt x="150" y="21"/>
                  <a:pt x="150" y="21"/>
                  <a:pt x="150" y="21"/>
                </a:cubicBezTo>
                <a:cubicBezTo>
                  <a:pt x="150" y="21"/>
                  <a:pt x="150" y="21"/>
                  <a:pt x="150" y="21"/>
                </a:cubicBezTo>
                <a:cubicBezTo>
                  <a:pt x="150" y="21"/>
                  <a:pt x="150" y="21"/>
                  <a:pt x="150" y="21"/>
                </a:cubicBezTo>
                <a:cubicBezTo>
                  <a:pt x="150" y="21"/>
                  <a:pt x="150" y="21"/>
                  <a:pt x="150" y="21"/>
                </a:cubicBezTo>
                <a:cubicBezTo>
                  <a:pt x="150" y="21"/>
                  <a:pt x="150" y="21"/>
                  <a:pt x="150" y="21"/>
                </a:cubicBezTo>
                <a:cubicBezTo>
                  <a:pt x="150" y="21"/>
                  <a:pt x="150" y="21"/>
                  <a:pt x="150" y="21"/>
                </a:cubicBezTo>
                <a:cubicBezTo>
                  <a:pt x="150" y="21"/>
                  <a:pt x="150" y="21"/>
                  <a:pt x="150" y="21"/>
                </a:cubicBezTo>
                <a:cubicBezTo>
                  <a:pt x="150" y="21"/>
                  <a:pt x="150" y="21"/>
                  <a:pt x="150" y="21"/>
                </a:cubicBezTo>
                <a:cubicBezTo>
                  <a:pt x="150" y="21"/>
                  <a:pt x="150" y="21"/>
                  <a:pt x="150" y="21"/>
                </a:cubicBezTo>
                <a:cubicBezTo>
                  <a:pt x="150" y="21"/>
                  <a:pt x="150" y="21"/>
                  <a:pt x="150" y="21"/>
                </a:cubicBezTo>
                <a:cubicBezTo>
                  <a:pt x="150" y="21"/>
                  <a:pt x="150" y="21"/>
                  <a:pt x="150" y="21"/>
                </a:cubicBezTo>
                <a:cubicBezTo>
                  <a:pt x="150" y="21"/>
                  <a:pt x="150" y="21"/>
                  <a:pt x="150" y="21"/>
                </a:cubicBezTo>
                <a:cubicBezTo>
                  <a:pt x="150" y="21"/>
                  <a:pt x="150" y="21"/>
                  <a:pt x="150" y="21"/>
                </a:cubicBezTo>
                <a:cubicBezTo>
                  <a:pt x="150" y="21"/>
                  <a:pt x="150" y="21"/>
                  <a:pt x="150" y="21"/>
                </a:cubicBezTo>
                <a:cubicBezTo>
                  <a:pt x="150" y="21"/>
                  <a:pt x="150" y="21"/>
                  <a:pt x="149" y="21"/>
                </a:cubicBezTo>
                <a:cubicBezTo>
                  <a:pt x="149" y="21"/>
                  <a:pt x="149" y="21"/>
                  <a:pt x="149" y="21"/>
                </a:cubicBezTo>
                <a:cubicBezTo>
                  <a:pt x="149" y="21"/>
                  <a:pt x="149" y="21"/>
                  <a:pt x="149" y="21"/>
                </a:cubicBezTo>
                <a:cubicBezTo>
                  <a:pt x="149" y="21"/>
                  <a:pt x="149" y="21"/>
                  <a:pt x="149" y="21"/>
                </a:cubicBezTo>
                <a:cubicBezTo>
                  <a:pt x="149" y="21"/>
                  <a:pt x="149" y="21"/>
                  <a:pt x="149" y="21"/>
                </a:cubicBezTo>
                <a:cubicBezTo>
                  <a:pt x="149" y="21"/>
                  <a:pt x="149" y="21"/>
                  <a:pt x="149" y="21"/>
                </a:cubicBezTo>
                <a:cubicBezTo>
                  <a:pt x="149" y="21"/>
                  <a:pt x="149" y="21"/>
                  <a:pt x="149" y="21"/>
                </a:cubicBezTo>
                <a:cubicBezTo>
                  <a:pt x="75" y="21"/>
                  <a:pt x="75" y="21"/>
                  <a:pt x="75" y="21"/>
                </a:cubicBezTo>
                <a:cubicBezTo>
                  <a:pt x="68" y="8"/>
                  <a:pt x="55" y="0"/>
                  <a:pt x="40" y="0"/>
                </a:cubicBezTo>
                <a:cubicBezTo>
                  <a:pt x="18" y="0"/>
                  <a:pt x="0" y="17"/>
                  <a:pt x="0" y="39"/>
                </a:cubicBezTo>
                <a:cubicBezTo>
                  <a:pt x="0" y="61"/>
                  <a:pt x="18" y="79"/>
                  <a:pt x="40" y="79"/>
                </a:cubicBezTo>
                <a:cubicBezTo>
                  <a:pt x="55" y="79"/>
                  <a:pt x="68" y="70"/>
                  <a:pt x="75" y="58"/>
                </a:cubicBezTo>
                <a:cubicBezTo>
                  <a:pt x="135" y="58"/>
                  <a:pt x="135" y="58"/>
                  <a:pt x="135" y="58"/>
                </a:cubicBezTo>
                <a:cubicBezTo>
                  <a:pt x="255" y="446"/>
                  <a:pt x="255" y="446"/>
                  <a:pt x="255" y="446"/>
                </a:cubicBezTo>
                <a:cubicBezTo>
                  <a:pt x="256" y="447"/>
                  <a:pt x="256" y="448"/>
                  <a:pt x="257" y="449"/>
                </a:cubicBezTo>
                <a:cubicBezTo>
                  <a:pt x="270" y="493"/>
                  <a:pt x="270" y="493"/>
                  <a:pt x="270" y="493"/>
                </a:cubicBezTo>
                <a:cubicBezTo>
                  <a:pt x="273" y="500"/>
                  <a:pt x="280" y="506"/>
                  <a:pt x="288" y="506"/>
                </a:cubicBezTo>
                <a:cubicBezTo>
                  <a:pt x="322" y="506"/>
                  <a:pt x="322" y="506"/>
                  <a:pt x="322" y="506"/>
                </a:cubicBezTo>
                <a:cubicBezTo>
                  <a:pt x="297" y="516"/>
                  <a:pt x="279" y="541"/>
                  <a:pt x="279" y="570"/>
                </a:cubicBezTo>
                <a:cubicBezTo>
                  <a:pt x="279" y="608"/>
                  <a:pt x="310" y="639"/>
                  <a:pt x="348" y="639"/>
                </a:cubicBezTo>
                <a:cubicBezTo>
                  <a:pt x="386" y="639"/>
                  <a:pt x="417" y="608"/>
                  <a:pt x="417" y="570"/>
                </a:cubicBezTo>
                <a:cubicBezTo>
                  <a:pt x="417" y="541"/>
                  <a:pt x="399" y="516"/>
                  <a:pt x="374" y="506"/>
                </a:cubicBezTo>
                <a:cubicBezTo>
                  <a:pt x="566" y="506"/>
                  <a:pt x="566" y="506"/>
                  <a:pt x="566" y="506"/>
                </a:cubicBezTo>
                <a:cubicBezTo>
                  <a:pt x="541" y="516"/>
                  <a:pt x="523" y="541"/>
                  <a:pt x="523" y="570"/>
                </a:cubicBezTo>
                <a:cubicBezTo>
                  <a:pt x="523" y="608"/>
                  <a:pt x="554" y="639"/>
                  <a:pt x="592" y="639"/>
                </a:cubicBezTo>
                <a:cubicBezTo>
                  <a:pt x="630" y="639"/>
                  <a:pt x="661" y="608"/>
                  <a:pt x="661" y="570"/>
                </a:cubicBezTo>
                <a:cubicBezTo>
                  <a:pt x="661" y="541"/>
                  <a:pt x="643" y="516"/>
                  <a:pt x="618" y="506"/>
                </a:cubicBezTo>
                <a:cubicBezTo>
                  <a:pt x="656" y="506"/>
                  <a:pt x="656" y="506"/>
                  <a:pt x="656" y="506"/>
                </a:cubicBezTo>
                <a:cubicBezTo>
                  <a:pt x="666" y="506"/>
                  <a:pt x="674" y="497"/>
                  <a:pt x="674" y="487"/>
                </a:cubicBezTo>
                <a:cubicBezTo>
                  <a:pt x="674" y="477"/>
                  <a:pt x="666" y="468"/>
                  <a:pt x="656" y="468"/>
                </a:cubicBezTo>
                <a:cubicBezTo>
                  <a:pt x="302" y="468"/>
                  <a:pt x="302" y="468"/>
                  <a:pt x="302" y="468"/>
                </a:cubicBezTo>
                <a:cubicBezTo>
                  <a:pt x="297" y="452"/>
                  <a:pt x="297" y="452"/>
                  <a:pt x="297" y="452"/>
                </a:cubicBezTo>
                <a:cubicBezTo>
                  <a:pt x="662" y="332"/>
                  <a:pt x="662" y="332"/>
                  <a:pt x="662" y="332"/>
                </a:cubicBezTo>
                <a:cubicBezTo>
                  <a:pt x="669" y="329"/>
                  <a:pt x="674" y="322"/>
                  <a:pt x="674" y="314"/>
                </a:cubicBezTo>
                <a:cubicBezTo>
                  <a:pt x="674" y="108"/>
                  <a:pt x="674" y="108"/>
                  <a:pt x="674" y="108"/>
                </a:cubicBezTo>
                <a:cubicBezTo>
                  <a:pt x="674" y="98"/>
                  <a:pt x="666" y="90"/>
                  <a:pt x="656" y="90"/>
                </a:cubicBezTo>
                <a:close/>
                <a:moveTo>
                  <a:pt x="348" y="601"/>
                </a:moveTo>
                <a:cubicBezTo>
                  <a:pt x="330" y="601"/>
                  <a:pt x="316" y="587"/>
                  <a:pt x="316" y="570"/>
                </a:cubicBezTo>
                <a:cubicBezTo>
                  <a:pt x="316" y="552"/>
                  <a:pt x="330" y="538"/>
                  <a:pt x="348" y="538"/>
                </a:cubicBezTo>
                <a:cubicBezTo>
                  <a:pt x="365" y="538"/>
                  <a:pt x="379" y="552"/>
                  <a:pt x="379" y="570"/>
                </a:cubicBezTo>
                <a:cubicBezTo>
                  <a:pt x="379" y="587"/>
                  <a:pt x="365" y="601"/>
                  <a:pt x="348" y="601"/>
                </a:cubicBezTo>
                <a:close/>
                <a:moveTo>
                  <a:pt x="592" y="601"/>
                </a:moveTo>
                <a:cubicBezTo>
                  <a:pt x="575" y="601"/>
                  <a:pt x="560" y="587"/>
                  <a:pt x="560" y="570"/>
                </a:cubicBezTo>
                <a:cubicBezTo>
                  <a:pt x="560" y="552"/>
                  <a:pt x="575" y="538"/>
                  <a:pt x="592" y="538"/>
                </a:cubicBezTo>
                <a:cubicBezTo>
                  <a:pt x="609" y="538"/>
                  <a:pt x="623" y="552"/>
                  <a:pt x="623" y="570"/>
                </a:cubicBezTo>
                <a:cubicBezTo>
                  <a:pt x="623" y="587"/>
                  <a:pt x="609" y="601"/>
                  <a:pt x="592" y="601"/>
                </a:cubicBezTo>
                <a:close/>
                <a:moveTo>
                  <a:pt x="316" y="127"/>
                </a:moveTo>
                <a:cubicBezTo>
                  <a:pt x="352" y="127"/>
                  <a:pt x="352" y="127"/>
                  <a:pt x="352" y="127"/>
                </a:cubicBezTo>
                <a:cubicBezTo>
                  <a:pt x="352" y="394"/>
                  <a:pt x="352" y="394"/>
                  <a:pt x="352" y="394"/>
                </a:cubicBezTo>
                <a:cubicBezTo>
                  <a:pt x="316" y="406"/>
                  <a:pt x="316" y="406"/>
                  <a:pt x="316" y="406"/>
                </a:cubicBezTo>
                <a:lnTo>
                  <a:pt x="316" y="127"/>
                </a:lnTo>
                <a:close/>
                <a:moveTo>
                  <a:pt x="374" y="127"/>
                </a:moveTo>
                <a:cubicBezTo>
                  <a:pt x="409" y="127"/>
                  <a:pt x="409" y="127"/>
                  <a:pt x="409" y="127"/>
                </a:cubicBezTo>
                <a:cubicBezTo>
                  <a:pt x="409" y="376"/>
                  <a:pt x="409" y="376"/>
                  <a:pt x="409" y="376"/>
                </a:cubicBezTo>
                <a:cubicBezTo>
                  <a:pt x="374" y="387"/>
                  <a:pt x="374" y="387"/>
                  <a:pt x="374" y="387"/>
                </a:cubicBezTo>
                <a:lnTo>
                  <a:pt x="374" y="127"/>
                </a:lnTo>
                <a:close/>
                <a:moveTo>
                  <a:pt x="430" y="127"/>
                </a:moveTo>
                <a:cubicBezTo>
                  <a:pt x="467" y="127"/>
                  <a:pt x="467" y="127"/>
                  <a:pt x="467" y="127"/>
                </a:cubicBezTo>
                <a:cubicBezTo>
                  <a:pt x="467" y="356"/>
                  <a:pt x="467" y="356"/>
                  <a:pt x="467" y="356"/>
                </a:cubicBezTo>
                <a:cubicBezTo>
                  <a:pt x="430" y="369"/>
                  <a:pt x="430" y="369"/>
                  <a:pt x="430" y="369"/>
                </a:cubicBezTo>
                <a:lnTo>
                  <a:pt x="430" y="127"/>
                </a:lnTo>
                <a:close/>
                <a:moveTo>
                  <a:pt x="488" y="127"/>
                </a:moveTo>
                <a:cubicBezTo>
                  <a:pt x="524" y="127"/>
                  <a:pt x="524" y="127"/>
                  <a:pt x="524" y="127"/>
                </a:cubicBezTo>
                <a:cubicBezTo>
                  <a:pt x="524" y="338"/>
                  <a:pt x="524" y="338"/>
                  <a:pt x="524" y="338"/>
                </a:cubicBezTo>
                <a:cubicBezTo>
                  <a:pt x="488" y="350"/>
                  <a:pt x="488" y="350"/>
                  <a:pt x="488" y="350"/>
                </a:cubicBezTo>
                <a:lnTo>
                  <a:pt x="488" y="127"/>
                </a:lnTo>
                <a:close/>
                <a:moveTo>
                  <a:pt x="543" y="127"/>
                </a:moveTo>
                <a:cubicBezTo>
                  <a:pt x="583" y="127"/>
                  <a:pt x="583" y="127"/>
                  <a:pt x="583" y="127"/>
                </a:cubicBezTo>
                <a:cubicBezTo>
                  <a:pt x="583" y="318"/>
                  <a:pt x="583" y="318"/>
                  <a:pt x="583" y="318"/>
                </a:cubicBezTo>
                <a:cubicBezTo>
                  <a:pt x="543" y="331"/>
                  <a:pt x="543" y="331"/>
                  <a:pt x="543" y="331"/>
                </a:cubicBezTo>
                <a:lnTo>
                  <a:pt x="543" y="127"/>
                </a:lnTo>
                <a:close/>
                <a:moveTo>
                  <a:pt x="239" y="127"/>
                </a:moveTo>
                <a:cubicBezTo>
                  <a:pt x="239" y="265"/>
                  <a:pt x="239" y="265"/>
                  <a:pt x="239" y="265"/>
                </a:cubicBezTo>
                <a:cubicBezTo>
                  <a:pt x="196" y="127"/>
                  <a:pt x="196" y="127"/>
                  <a:pt x="196" y="127"/>
                </a:cubicBezTo>
                <a:lnTo>
                  <a:pt x="239" y="127"/>
                </a:lnTo>
                <a:close/>
                <a:moveTo>
                  <a:pt x="286" y="416"/>
                </a:moveTo>
                <a:cubicBezTo>
                  <a:pt x="258" y="326"/>
                  <a:pt x="258" y="326"/>
                  <a:pt x="258" y="326"/>
                </a:cubicBezTo>
                <a:cubicBezTo>
                  <a:pt x="258" y="127"/>
                  <a:pt x="258" y="127"/>
                  <a:pt x="258" y="127"/>
                </a:cubicBezTo>
                <a:cubicBezTo>
                  <a:pt x="293" y="127"/>
                  <a:pt x="293" y="127"/>
                  <a:pt x="293" y="127"/>
                </a:cubicBezTo>
                <a:cubicBezTo>
                  <a:pt x="293" y="414"/>
                  <a:pt x="293" y="414"/>
                  <a:pt x="293" y="414"/>
                </a:cubicBezTo>
                <a:lnTo>
                  <a:pt x="286" y="416"/>
                </a:lnTo>
                <a:close/>
                <a:moveTo>
                  <a:pt x="637" y="300"/>
                </a:moveTo>
                <a:cubicBezTo>
                  <a:pt x="601" y="312"/>
                  <a:pt x="601" y="312"/>
                  <a:pt x="601" y="312"/>
                </a:cubicBezTo>
                <a:cubicBezTo>
                  <a:pt x="601" y="127"/>
                  <a:pt x="601" y="127"/>
                  <a:pt x="601" y="127"/>
                </a:cubicBezTo>
                <a:cubicBezTo>
                  <a:pt x="637" y="127"/>
                  <a:pt x="637" y="127"/>
                  <a:pt x="637" y="127"/>
                </a:cubicBezTo>
                <a:lnTo>
                  <a:pt x="637" y="300"/>
                </a:lnTo>
                <a:close/>
              </a:path>
            </a:pathLst>
          </a:custGeom>
          <a:solidFill>
            <a:srgbClr val="16A085"/>
          </a:solidFill>
          <a:ln>
            <a:noFill/>
          </a:ln>
        </p:spPr>
        <p:txBody>
          <a:bodyPr anchor="t" anchorCtr="0" bIns="34290" compatLnSpc="1" lIns="68580" numCol="1" rIns="68580" tIns="34290" vert="horz" wrap="square">
            <a:prstTxWarp prst="textNoShape">
              <a:avLst/>
            </a:prstTxWarp>
          </a:bodyPr>
          <a:lstStyle/>
          <a:p>
            <a:pPr defTabSz="68580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mtClean="0" spc="0" strike="noStrike" sz="1400" u="none">
              <a:ln>
                <a:noFill/>
              </a:ln>
              <a:solidFill>
                <a:prstClr val="black"/>
              </a:solidFill>
              <a:effectLst/>
              <a:uLnTx/>
              <a:uFillTx/>
              <a:latin charset="0" panose="020b0503020202020204" pitchFamily="34" typeface="Agency FB"/>
              <a:ea typeface="微软雅黑"/>
            </a:endParaRPr>
          </a:p>
        </p:txBody>
      </p:sp>
      <p:sp>
        <p:nvSpPr>
          <p:cNvPr id="148" name="Freeform 5"/>
          <p:cNvSpPr>
            <a:spLocks noEditPoints="1"/>
          </p:cNvSpPr>
          <p:nvPr/>
        </p:nvSpPr>
        <p:spPr bwMode="auto">
          <a:xfrm>
            <a:off x="1052417" y="1252652"/>
            <a:ext cx="489963" cy="457700"/>
          </a:xfrm>
          <a:custGeom>
            <a:gdLst>
              <a:gd fmla="*/ 313 w 827" name="T0"/>
              <a:gd fmla="*/ 772 h 772" name="T1"/>
              <a:gd fmla="*/ 240 w 827" name="T2"/>
              <a:gd fmla="*/ 740 h 772" name="T3"/>
              <a:gd fmla="*/ 32 w 827" name="T4"/>
              <a:gd fmla="*/ 533 h 772" name="T5"/>
              <a:gd fmla="*/ 0 w 827" name="T6"/>
              <a:gd fmla="*/ 460 h 772" name="T7"/>
              <a:gd fmla="*/ 32 w 827" name="T8"/>
              <a:gd fmla="*/ 386 h 772" name="T9"/>
              <a:gd fmla="*/ 413 w 827" name="T10"/>
              <a:gd fmla="*/ 6 h 772" name="T11"/>
              <a:gd fmla="*/ 426 w 827" name="T12"/>
              <a:gd fmla="*/ 1 h 772" name="T13"/>
              <a:gd fmla="*/ 439 w 827" name="T14"/>
              <a:gd fmla="*/ 6 h 772" name="T15"/>
              <a:gd fmla="*/ 821 w 827" name="T16"/>
              <a:gd fmla="*/ 404 h 772" name="T17"/>
              <a:gd fmla="*/ 825 w 827" name="T18"/>
              <a:gd fmla="*/ 424 h 772" name="T19"/>
              <a:gd fmla="*/ 808 w 827" name="T20"/>
              <a:gd fmla="*/ 435 h 772" name="T21"/>
              <a:gd fmla="*/ 694 w 827" name="T22"/>
              <a:gd fmla="*/ 435 h 772" name="T23"/>
              <a:gd fmla="*/ 387 w 827" name="T24"/>
              <a:gd fmla="*/ 740 h 772" name="T25"/>
              <a:gd fmla="*/ 313 w 827" name="T26"/>
              <a:gd fmla="*/ 772 h 772" name="T27"/>
              <a:gd fmla="*/ 426 w 827" name="T28"/>
              <a:gd fmla="*/ 45 h 772" name="T29"/>
              <a:gd fmla="*/ 58 w 827" name="T30"/>
              <a:gd fmla="*/ 412 h 772" name="T31"/>
              <a:gd fmla="*/ 37 w 827" name="T32"/>
              <a:gd fmla="*/ 460 h 772" name="T33"/>
              <a:gd fmla="*/ 58 w 827" name="T34"/>
              <a:gd fmla="*/ 507 h 772" name="T35"/>
              <a:gd fmla="*/ 266 w 827" name="T36"/>
              <a:gd fmla="*/ 714 h 772" name="T37"/>
              <a:gd fmla="*/ 361 w 827" name="T38"/>
              <a:gd fmla="*/ 714 h 772" name="T39"/>
              <a:gd fmla="*/ 673 w 827" name="T40"/>
              <a:gd fmla="*/ 403 h 772" name="T41"/>
              <a:gd fmla="*/ 686 w 827" name="T42"/>
              <a:gd fmla="*/ 398 h 772" name="T43"/>
              <a:gd fmla="*/ 765 w 827" name="T44"/>
              <a:gd fmla="*/ 398 h 772" name="T45"/>
              <a:gd fmla="*/ 426 w 827" name="T46"/>
              <a:gd fmla="*/ 45 h 772" name="T4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b="b" l="0" r="r" t="0"/>
            <a:pathLst>
              <a:path h="772" w="825">
                <a:moveTo>
                  <a:pt x="313" y="772"/>
                </a:moveTo>
                <a:cubicBezTo>
                  <a:pt x="286" y="772"/>
                  <a:pt x="260" y="760"/>
                  <a:pt x="240" y="740"/>
                </a:cubicBezTo>
                <a:cubicBezTo>
                  <a:pt x="32" y="533"/>
                  <a:pt x="32" y="533"/>
                  <a:pt x="32" y="533"/>
                </a:cubicBezTo>
                <a:cubicBezTo>
                  <a:pt x="12" y="513"/>
                  <a:pt x="0" y="487"/>
                  <a:pt x="0" y="460"/>
                </a:cubicBezTo>
                <a:cubicBezTo>
                  <a:pt x="0" y="432"/>
                  <a:pt x="12" y="406"/>
                  <a:pt x="32" y="386"/>
                </a:cubicBezTo>
                <a:cubicBezTo>
                  <a:pt x="413" y="6"/>
                  <a:pt x="413" y="6"/>
                  <a:pt x="413" y="6"/>
                </a:cubicBezTo>
                <a:cubicBezTo>
                  <a:pt x="417" y="3"/>
                  <a:pt x="421" y="0"/>
                  <a:pt x="426" y="1"/>
                </a:cubicBezTo>
                <a:cubicBezTo>
                  <a:pt x="431" y="1"/>
                  <a:pt x="436" y="3"/>
                  <a:pt x="439" y="6"/>
                </a:cubicBezTo>
                <a:cubicBezTo>
                  <a:pt x="821" y="404"/>
                  <a:pt x="821" y="404"/>
                  <a:pt x="821" y="404"/>
                </a:cubicBezTo>
                <a:cubicBezTo>
                  <a:pt x="826" y="409"/>
                  <a:pt x="827" y="417"/>
                  <a:pt x="825" y="424"/>
                </a:cubicBezTo>
                <a:cubicBezTo>
                  <a:pt x="822" y="430"/>
                  <a:pt x="815" y="435"/>
                  <a:pt x="808" y="435"/>
                </a:cubicBezTo>
                <a:cubicBezTo>
                  <a:pt x="694" y="435"/>
                  <a:pt x="694" y="435"/>
                  <a:pt x="694" y="435"/>
                </a:cubicBezTo>
                <a:cubicBezTo>
                  <a:pt x="387" y="740"/>
                  <a:pt x="387" y="740"/>
                  <a:pt x="387" y="740"/>
                </a:cubicBezTo>
                <a:cubicBezTo>
                  <a:pt x="367" y="760"/>
                  <a:pt x="341" y="772"/>
                  <a:pt x="313" y="772"/>
                </a:cubicBezTo>
                <a:close/>
                <a:moveTo>
                  <a:pt x="426" y="45"/>
                </a:moveTo>
                <a:cubicBezTo>
                  <a:pt x="58" y="412"/>
                  <a:pt x="58" y="412"/>
                  <a:pt x="58" y="412"/>
                </a:cubicBezTo>
                <a:cubicBezTo>
                  <a:pt x="44" y="425"/>
                  <a:pt x="37" y="442"/>
                  <a:pt x="37" y="460"/>
                </a:cubicBezTo>
                <a:cubicBezTo>
                  <a:pt x="37" y="477"/>
                  <a:pt x="44" y="494"/>
                  <a:pt x="58" y="507"/>
                </a:cubicBezTo>
                <a:cubicBezTo>
                  <a:pt x="266" y="714"/>
                  <a:pt x="266" y="714"/>
                  <a:pt x="266" y="714"/>
                </a:cubicBezTo>
                <a:cubicBezTo>
                  <a:pt x="292" y="741"/>
                  <a:pt x="335" y="741"/>
                  <a:pt x="361" y="714"/>
                </a:cubicBezTo>
                <a:cubicBezTo>
                  <a:pt x="673" y="403"/>
                  <a:pt x="673" y="403"/>
                  <a:pt x="673" y="403"/>
                </a:cubicBezTo>
                <a:cubicBezTo>
                  <a:pt x="677" y="400"/>
                  <a:pt x="681" y="398"/>
                  <a:pt x="686" y="398"/>
                </a:cubicBezTo>
                <a:cubicBezTo>
                  <a:pt x="765" y="398"/>
                  <a:pt x="765" y="398"/>
                  <a:pt x="765" y="398"/>
                </a:cubicBezTo>
                <a:lnTo>
                  <a:pt x="426" y="45"/>
                </a:lnTo>
                <a:close/>
              </a:path>
            </a:pathLst>
          </a:custGeom>
          <a:solidFill>
            <a:srgbClr val="9BBB59"/>
          </a:solidFill>
          <a:ln>
            <a:noFill/>
          </a:ln>
        </p:spPr>
        <p:txBody>
          <a:bodyPr anchor="t" anchorCtr="0" bIns="34290" compatLnSpc="1" lIns="68580" numCol="1" rIns="68580" tIns="34290" vert="horz" wrap="square">
            <a:prstTxWarp prst="textNoShape">
              <a:avLst/>
            </a:prstTxWarp>
          </a:bodyPr>
          <a:lstStyle/>
          <a:p>
            <a:pPr defTabSz="68580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mtClean="0" spc="0" strike="noStrike" sz="1400" u="none">
              <a:ln>
                <a:noFill/>
              </a:ln>
              <a:solidFill>
                <a:prstClr val="black"/>
              </a:solidFill>
              <a:effectLst/>
              <a:uLnTx/>
              <a:uFillTx/>
              <a:latin charset="0" panose="020b0503020202020204" pitchFamily="34" typeface="Agency FB"/>
              <a:ea typeface="微软雅黑"/>
            </a:endParaRPr>
          </a:p>
        </p:txBody>
      </p:sp>
      <p:sp>
        <p:nvSpPr>
          <p:cNvPr id="149" name="Freeform 5"/>
          <p:cNvSpPr>
            <a:spLocks noEditPoints="1"/>
          </p:cNvSpPr>
          <p:nvPr/>
        </p:nvSpPr>
        <p:spPr bwMode="auto">
          <a:xfrm>
            <a:off x="2064954" y="1252652"/>
            <a:ext cx="489963" cy="457700"/>
          </a:xfrm>
          <a:custGeom>
            <a:gdLst>
              <a:gd fmla="*/ 313 w 827" name="T0"/>
              <a:gd fmla="*/ 772 h 772" name="T1"/>
              <a:gd fmla="*/ 240 w 827" name="T2"/>
              <a:gd fmla="*/ 740 h 772" name="T3"/>
              <a:gd fmla="*/ 32 w 827" name="T4"/>
              <a:gd fmla="*/ 533 h 772" name="T5"/>
              <a:gd fmla="*/ 0 w 827" name="T6"/>
              <a:gd fmla="*/ 460 h 772" name="T7"/>
              <a:gd fmla="*/ 32 w 827" name="T8"/>
              <a:gd fmla="*/ 386 h 772" name="T9"/>
              <a:gd fmla="*/ 413 w 827" name="T10"/>
              <a:gd fmla="*/ 6 h 772" name="T11"/>
              <a:gd fmla="*/ 426 w 827" name="T12"/>
              <a:gd fmla="*/ 1 h 772" name="T13"/>
              <a:gd fmla="*/ 439 w 827" name="T14"/>
              <a:gd fmla="*/ 6 h 772" name="T15"/>
              <a:gd fmla="*/ 821 w 827" name="T16"/>
              <a:gd fmla="*/ 404 h 772" name="T17"/>
              <a:gd fmla="*/ 825 w 827" name="T18"/>
              <a:gd fmla="*/ 424 h 772" name="T19"/>
              <a:gd fmla="*/ 808 w 827" name="T20"/>
              <a:gd fmla="*/ 435 h 772" name="T21"/>
              <a:gd fmla="*/ 694 w 827" name="T22"/>
              <a:gd fmla="*/ 435 h 772" name="T23"/>
              <a:gd fmla="*/ 387 w 827" name="T24"/>
              <a:gd fmla="*/ 740 h 772" name="T25"/>
              <a:gd fmla="*/ 313 w 827" name="T26"/>
              <a:gd fmla="*/ 772 h 772" name="T27"/>
              <a:gd fmla="*/ 426 w 827" name="T28"/>
              <a:gd fmla="*/ 45 h 772" name="T29"/>
              <a:gd fmla="*/ 58 w 827" name="T30"/>
              <a:gd fmla="*/ 412 h 772" name="T31"/>
              <a:gd fmla="*/ 37 w 827" name="T32"/>
              <a:gd fmla="*/ 460 h 772" name="T33"/>
              <a:gd fmla="*/ 58 w 827" name="T34"/>
              <a:gd fmla="*/ 507 h 772" name="T35"/>
              <a:gd fmla="*/ 266 w 827" name="T36"/>
              <a:gd fmla="*/ 714 h 772" name="T37"/>
              <a:gd fmla="*/ 361 w 827" name="T38"/>
              <a:gd fmla="*/ 714 h 772" name="T39"/>
              <a:gd fmla="*/ 673 w 827" name="T40"/>
              <a:gd fmla="*/ 403 h 772" name="T41"/>
              <a:gd fmla="*/ 686 w 827" name="T42"/>
              <a:gd fmla="*/ 398 h 772" name="T43"/>
              <a:gd fmla="*/ 765 w 827" name="T44"/>
              <a:gd fmla="*/ 398 h 772" name="T45"/>
              <a:gd fmla="*/ 426 w 827" name="T46"/>
              <a:gd fmla="*/ 45 h 772" name="T4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b="b" l="0" r="r" t="0"/>
            <a:pathLst>
              <a:path h="772" w="825">
                <a:moveTo>
                  <a:pt x="313" y="772"/>
                </a:moveTo>
                <a:cubicBezTo>
                  <a:pt x="286" y="772"/>
                  <a:pt x="260" y="760"/>
                  <a:pt x="240" y="740"/>
                </a:cubicBezTo>
                <a:cubicBezTo>
                  <a:pt x="32" y="533"/>
                  <a:pt x="32" y="533"/>
                  <a:pt x="32" y="533"/>
                </a:cubicBezTo>
                <a:cubicBezTo>
                  <a:pt x="12" y="513"/>
                  <a:pt x="0" y="487"/>
                  <a:pt x="0" y="460"/>
                </a:cubicBezTo>
                <a:cubicBezTo>
                  <a:pt x="0" y="432"/>
                  <a:pt x="12" y="406"/>
                  <a:pt x="32" y="386"/>
                </a:cubicBezTo>
                <a:cubicBezTo>
                  <a:pt x="413" y="6"/>
                  <a:pt x="413" y="6"/>
                  <a:pt x="413" y="6"/>
                </a:cubicBezTo>
                <a:cubicBezTo>
                  <a:pt x="417" y="3"/>
                  <a:pt x="421" y="0"/>
                  <a:pt x="426" y="1"/>
                </a:cubicBezTo>
                <a:cubicBezTo>
                  <a:pt x="431" y="1"/>
                  <a:pt x="436" y="3"/>
                  <a:pt x="439" y="6"/>
                </a:cubicBezTo>
                <a:cubicBezTo>
                  <a:pt x="821" y="404"/>
                  <a:pt x="821" y="404"/>
                  <a:pt x="821" y="404"/>
                </a:cubicBezTo>
                <a:cubicBezTo>
                  <a:pt x="826" y="409"/>
                  <a:pt x="827" y="417"/>
                  <a:pt x="825" y="424"/>
                </a:cubicBezTo>
                <a:cubicBezTo>
                  <a:pt x="822" y="430"/>
                  <a:pt x="815" y="435"/>
                  <a:pt x="808" y="435"/>
                </a:cubicBezTo>
                <a:cubicBezTo>
                  <a:pt x="694" y="435"/>
                  <a:pt x="694" y="435"/>
                  <a:pt x="694" y="435"/>
                </a:cubicBezTo>
                <a:cubicBezTo>
                  <a:pt x="387" y="740"/>
                  <a:pt x="387" y="740"/>
                  <a:pt x="387" y="740"/>
                </a:cubicBezTo>
                <a:cubicBezTo>
                  <a:pt x="367" y="760"/>
                  <a:pt x="341" y="772"/>
                  <a:pt x="313" y="772"/>
                </a:cubicBezTo>
                <a:close/>
                <a:moveTo>
                  <a:pt x="426" y="45"/>
                </a:moveTo>
                <a:cubicBezTo>
                  <a:pt x="58" y="412"/>
                  <a:pt x="58" y="412"/>
                  <a:pt x="58" y="412"/>
                </a:cubicBezTo>
                <a:cubicBezTo>
                  <a:pt x="44" y="425"/>
                  <a:pt x="37" y="442"/>
                  <a:pt x="37" y="460"/>
                </a:cubicBezTo>
                <a:cubicBezTo>
                  <a:pt x="37" y="477"/>
                  <a:pt x="44" y="494"/>
                  <a:pt x="58" y="507"/>
                </a:cubicBezTo>
                <a:cubicBezTo>
                  <a:pt x="266" y="714"/>
                  <a:pt x="266" y="714"/>
                  <a:pt x="266" y="714"/>
                </a:cubicBezTo>
                <a:cubicBezTo>
                  <a:pt x="292" y="741"/>
                  <a:pt x="335" y="741"/>
                  <a:pt x="361" y="714"/>
                </a:cubicBezTo>
                <a:cubicBezTo>
                  <a:pt x="673" y="403"/>
                  <a:pt x="673" y="403"/>
                  <a:pt x="673" y="403"/>
                </a:cubicBezTo>
                <a:cubicBezTo>
                  <a:pt x="677" y="400"/>
                  <a:pt x="681" y="398"/>
                  <a:pt x="686" y="398"/>
                </a:cubicBezTo>
                <a:cubicBezTo>
                  <a:pt x="765" y="398"/>
                  <a:pt x="765" y="398"/>
                  <a:pt x="765" y="398"/>
                </a:cubicBezTo>
                <a:lnTo>
                  <a:pt x="426" y="45"/>
                </a:lnTo>
                <a:close/>
              </a:path>
            </a:pathLst>
          </a:custGeom>
          <a:solidFill>
            <a:srgbClr val="2980B9"/>
          </a:solidFill>
          <a:ln>
            <a:noFill/>
          </a:ln>
        </p:spPr>
        <p:txBody>
          <a:bodyPr anchor="t" anchorCtr="0" bIns="34290" compatLnSpc="1" lIns="68580" numCol="1" rIns="68580" tIns="34290" vert="horz" wrap="square">
            <a:prstTxWarp prst="textNoShape">
              <a:avLst/>
            </a:prstTxWarp>
          </a:bodyPr>
          <a:lstStyle/>
          <a:p>
            <a:pPr defTabSz="68580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mtClean="0" spc="0" strike="noStrike" sz="1400" u="none">
              <a:ln>
                <a:noFill/>
              </a:ln>
              <a:solidFill>
                <a:prstClr val="black"/>
              </a:solidFill>
              <a:effectLst/>
              <a:uLnTx/>
              <a:uFillTx/>
              <a:latin charset="0" panose="020b0503020202020204" pitchFamily="34" typeface="Agency FB"/>
              <a:ea typeface="微软雅黑"/>
            </a:endParaRPr>
          </a:p>
        </p:txBody>
      </p:sp>
      <p:sp>
        <p:nvSpPr>
          <p:cNvPr id="150" name="Freeform 5"/>
          <p:cNvSpPr>
            <a:spLocks noEditPoints="1"/>
          </p:cNvSpPr>
          <p:nvPr/>
        </p:nvSpPr>
        <p:spPr bwMode="auto">
          <a:xfrm>
            <a:off x="3058712" y="1252652"/>
            <a:ext cx="489963" cy="457700"/>
          </a:xfrm>
          <a:custGeom>
            <a:gdLst>
              <a:gd fmla="*/ 313 w 827" name="T0"/>
              <a:gd fmla="*/ 772 h 772" name="T1"/>
              <a:gd fmla="*/ 240 w 827" name="T2"/>
              <a:gd fmla="*/ 740 h 772" name="T3"/>
              <a:gd fmla="*/ 32 w 827" name="T4"/>
              <a:gd fmla="*/ 533 h 772" name="T5"/>
              <a:gd fmla="*/ 0 w 827" name="T6"/>
              <a:gd fmla="*/ 460 h 772" name="T7"/>
              <a:gd fmla="*/ 32 w 827" name="T8"/>
              <a:gd fmla="*/ 386 h 772" name="T9"/>
              <a:gd fmla="*/ 413 w 827" name="T10"/>
              <a:gd fmla="*/ 6 h 772" name="T11"/>
              <a:gd fmla="*/ 426 w 827" name="T12"/>
              <a:gd fmla="*/ 1 h 772" name="T13"/>
              <a:gd fmla="*/ 439 w 827" name="T14"/>
              <a:gd fmla="*/ 6 h 772" name="T15"/>
              <a:gd fmla="*/ 821 w 827" name="T16"/>
              <a:gd fmla="*/ 404 h 772" name="T17"/>
              <a:gd fmla="*/ 825 w 827" name="T18"/>
              <a:gd fmla="*/ 424 h 772" name="T19"/>
              <a:gd fmla="*/ 808 w 827" name="T20"/>
              <a:gd fmla="*/ 435 h 772" name="T21"/>
              <a:gd fmla="*/ 694 w 827" name="T22"/>
              <a:gd fmla="*/ 435 h 772" name="T23"/>
              <a:gd fmla="*/ 387 w 827" name="T24"/>
              <a:gd fmla="*/ 740 h 772" name="T25"/>
              <a:gd fmla="*/ 313 w 827" name="T26"/>
              <a:gd fmla="*/ 772 h 772" name="T27"/>
              <a:gd fmla="*/ 426 w 827" name="T28"/>
              <a:gd fmla="*/ 45 h 772" name="T29"/>
              <a:gd fmla="*/ 58 w 827" name="T30"/>
              <a:gd fmla="*/ 412 h 772" name="T31"/>
              <a:gd fmla="*/ 37 w 827" name="T32"/>
              <a:gd fmla="*/ 460 h 772" name="T33"/>
              <a:gd fmla="*/ 58 w 827" name="T34"/>
              <a:gd fmla="*/ 507 h 772" name="T35"/>
              <a:gd fmla="*/ 266 w 827" name="T36"/>
              <a:gd fmla="*/ 714 h 772" name="T37"/>
              <a:gd fmla="*/ 361 w 827" name="T38"/>
              <a:gd fmla="*/ 714 h 772" name="T39"/>
              <a:gd fmla="*/ 673 w 827" name="T40"/>
              <a:gd fmla="*/ 403 h 772" name="T41"/>
              <a:gd fmla="*/ 686 w 827" name="T42"/>
              <a:gd fmla="*/ 398 h 772" name="T43"/>
              <a:gd fmla="*/ 765 w 827" name="T44"/>
              <a:gd fmla="*/ 398 h 772" name="T45"/>
              <a:gd fmla="*/ 426 w 827" name="T46"/>
              <a:gd fmla="*/ 45 h 772" name="T4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b="b" l="0" r="r" t="0"/>
            <a:pathLst>
              <a:path h="772" w="825">
                <a:moveTo>
                  <a:pt x="313" y="772"/>
                </a:moveTo>
                <a:cubicBezTo>
                  <a:pt x="286" y="772"/>
                  <a:pt x="260" y="760"/>
                  <a:pt x="240" y="740"/>
                </a:cubicBezTo>
                <a:cubicBezTo>
                  <a:pt x="32" y="533"/>
                  <a:pt x="32" y="533"/>
                  <a:pt x="32" y="533"/>
                </a:cubicBezTo>
                <a:cubicBezTo>
                  <a:pt x="12" y="513"/>
                  <a:pt x="0" y="487"/>
                  <a:pt x="0" y="460"/>
                </a:cubicBezTo>
                <a:cubicBezTo>
                  <a:pt x="0" y="432"/>
                  <a:pt x="12" y="406"/>
                  <a:pt x="32" y="386"/>
                </a:cubicBezTo>
                <a:cubicBezTo>
                  <a:pt x="413" y="6"/>
                  <a:pt x="413" y="6"/>
                  <a:pt x="413" y="6"/>
                </a:cubicBezTo>
                <a:cubicBezTo>
                  <a:pt x="417" y="3"/>
                  <a:pt x="421" y="0"/>
                  <a:pt x="426" y="1"/>
                </a:cubicBezTo>
                <a:cubicBezTo>
                  <a:pt x="431" y="1"/>
                  <a:pt x="436" y="3"/>
                  <a:pt x="439" y="6"/>
                </a:cubicBezTo>
                <a:cubicBezTo>
                  <a:pt x="821" y="404"/>
                  <a:pt x="821" y="404"/>
                  <a:pt x="821" y="404"/>
                </a:cubicBezTo>
                <a:cubicBezTo>
                  <a:pt x="826" y="409"/>
                  <a:pt x="827" y="417"/>
                  <a:pt x="825" y="424"/>
                </a:cubicBezTo>
                <a:cubicBezTo>
                  <a:pt x="822" y="430"/>
                  <a:pt x="815" y="435"/>
                  <a:pt x="808" y="435"/>
                </a:cubicBezTo>
                <a:cubicBezTo>
                  <a:pt x="694" y="435"/>
                  <a:pt x="694" y="435"/>
                  <a:pt x="694" y="435"/>
                </a:cubicBezTo>
                <a:cubicBezTo>
                  <a:pt x="387" y="740"/>
                  <a:pt x="387" y="740"/>
                  <a:pt x="387" y="740"/>
                </a:cubicBezTo>
                <a:cubicBezTo>
                  <a:pt x="367" y="760"/>
                  <a:pt x="341" y="772"/>
                  <a:pt x="313" y="772"/>
                </a:cubicBezTo>
                <a:close/>
                <a:moveTo>
                  <a:pt x="426" y="45"/>
                </a:moveTo>
                <a:cubicBezTo>
                  <a:pt x="58" y="412"/>
                  <a:pt x="58" y="412"/>
                  <a:pt x="58" y="412"/>
                </a:cubicBezTo>
                <a:cubicBezTo>
                  <a:pt x="44" y="425"/>
                  <a:pt x="37" y="442"/>
                  <a:pt x="37" y="460"/>
                </a:cubicBezTo>
                <a:cubicBezTo>
                  <a:pt x="37" y="477"/>
                  <a:pt x="44" y="494"/>
                  <a:pt x="58" y="507"/>
                </a:cubicBezTo>
                <a:cubicBezTo>
                  <a:pt x="266" y="714"/>
                  <a:pt x="266" y="714"/>
                  <a:pt x="266" y="714"/>
                </a:cubicBezTo>
                <a:cubicBezTo>
                  <a:pt x="292" y="741"/>
                  <a:pt x="335" y="741"/>
                  <a:pt x="361" y="714"/>
                </a:cubicBezTo>
                <a:cubicBezTo>
                  <a:pt x="673" y="403"/>
                  <a:pt x="673" y="403"/>
                  <a:pt x="673" y="403"/>
                </a:cubicBezTo>
                <a:cubicBezTo>
                  <a:pt x="677" y="400"/>
                  <a:pt x="681" y="398"/>
                  <a:pt x="686" y="398"/>
                </a:cubicBezTo>
                <a:cubicBezTo>
                  <a:pt x="765" y="398"/>
                  <a:pt x="765" y="398"/>
                  <a:pt x="765" y="398"/>
                </a:cubicBezTo>
                <a:lnTo>
                  <a:pt x="426" y="45"/>
                </a:lnTo>
                <a:close/>
              </a:path>
            </a:pathLst>
          </a:custGeom>
          <a:solidFill>
            <a:srgbClr val="16A085"/>
          </a:solidFill>
          <a:ln>
            <a:noFill/>
          </a:ln>
        </p:spPr>
        <p:txBody>
          <a:bodyPr anchor="t" anchorCtr="0" bIns="34290" compatLnSpc="1" lIns="68580" numCol="1" rIns="68580" tIns="34290" vert="horz" wrap="square">
            <a:prstTxWarp prst="textNoShape">
              <a:avLst/>
            </a:prstTxWarp>
          </a:bodyPr>
          <a:lstStyle/>
          <a:p>
            <a:pPr defTabSz="68580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mtClean="0" spc="0" strike="noStrike" sz="1400" u="none">
              <a:ln>
                <a:noFill/>
              </a:ln>
              <a:solidFill>
                <a:prstClr val="black"/>
              </a:solidFill>
              <a:effectLst/>
              <a:uLnTx/>
              <a:uFillTx/>
              <a:latin charset="0" panose="020b0503020202020204" pitchFamily="34" typeface="Agency FB"/>
              <a:ea typeface="微软雅黑"/>
            </a:endParaRPr>
          </a:p>
        </p:txBody>
      </p:sp>
      <p:sp>
        <p:nvSpPr>
          <p:cNvPr id="151" name="Freeform 5"/>
          <p:cNvSpPr>
            <a:spLocks noEditPoints="1"/>
          </p:cNvSpPr>
          <p:nvPr/>
        </p:nvSpPr>
        <p:spPr bwMode="auto">
          <a:xfrm>
            <a:off x="4071249" y="1252652"/>
            <a:ext cx="489963" cy="457700"/>
          </a:xfrm>
          <a:custGeom>
            <a:gdLst>
              <a:gd fmla="*/ 313 w 827" name="T0"/>
              <a:gd fmla="*/ 772 h 772" name="T1"/>
              <a:gd fmla="*/ 240 w 827" name="T2"/>
              <a:gd fmla="*/ 740 h 772" name="T3"/>
              <a:gd fmla="*/ 32 w 827" name="T4"/>
              <a:gd fmla="*/ 533 h 772" name="T5"/>
              <a:gd fmla="*/ 0 w 827" name="T6"/>
              <a:gd fmla="*/ 460 h 772" name="T7"/>
              <a:gd fmla="*/ 32 w 827" name="T8"/>
              <a:gd fmla="*/ 386 h 772" name="T9"/>
              <a:gd fmla="*/ 413 w 827" name="T10"/>
              <a:gd fmla="*/ 6 h 772" name="T11"/>
              <a:gd fmla="*/ 426 w 827" name="T12"/>
              <a:gd fmla="*/ 1 h 772" name="T13"/>
              <a:gd fmla="*/ 439 w 827" name="T14"/>
              <a:gd fmla="*/ 6 h 772" name="T15"/>
              <a:gd fmla="*/ 821 w 827" name="T16"/>
              <a:gd fmla="*/ 404 h 772" name="T17"/>
              <a:gd fmla="*/ 825 w 827" name="T18"/>
              <a:gd fmla="*/ 424 h 772" name="T19"/>
              <a:gd fmla="*/ 808 w 827" name="T20"/>
              <a:gd fmla="*/ 435 h 772" name="T21"/>
              <a:gd fmla="*/ 694 w 827" name="T22"/>
              <a:gd fmla="*/ 435 h 772" name="T23"/>
              <a:gd fmla="*/ 387 w 827" name="T24"/>
              <a:gd fmla="*/ 740 h 772" name="T25"/>
              <a:gd fmla="*/ 313 w 827" name="T26"/>
              <a:gd fmla="*/ 772 h 772" name="T27"/>
              <a:gd fmla="*/ 426 w 827" name="T28"/>
              <a:gd fmla="*/ 45 h 772" name="T29"/>
              <a:gd fmla="*/ 58 w 827" name="T30"/>
              <a:gd fmla="*/ 412 h 772" name="T31"/>
              <a:gd fmla="*/ 37 w 827" name="T32"/>
              <a:gd fmla="*/ 460 h 772" name="T33"/>
              <a:gd fmla="*/ 58 w 827" name="T34"/>
              <a:gd fmla="*/ 507 h 772" name="T35"/>
              <a:gd fmla="*/ 266 w 827" name="T36"/>
              <a:gd fmla="*/ 714 h 772" name="T37"/>
              <a:gd fmla="*/ 361 w 827" name="T38"/>
              <a:gd fmla="*/ 714 h 772" name="T39"/>
              <a:gd fmla="*/ 673 w 827" name="T40"/>
              <a:gd fmla="*/ 403 h 772" name="T41"/>
              <a:gd fmla="*/ 686 w 827" name="T42"/>
              <a:gd fmla="*/ 398 h 772" name="T43"/>
              <a:gd fmla="*/ 765 w 827" name="T44"/>
              <a:gd fmla="*/ 398 h 772" name="T45"/>
              <a:gd fmla="*/ 426 w 827" name="T46"/>
              <a:gd fmla="*/ 45 h 772" name="T4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b="b" l="0" r="r" t="0"/>
            <a:pathLst>
              <a:path h="772" w="825">
                <a:moveTo>
                  <a:pt x="313" y="772"/>
                </a:moveTo>
                <a:cubicBezTo>
                  <a:pt x="286" y="772"/>
                  <a:pt x="260" y="760"/>
                  <a:pt x="240" y="740"/>
                </a:cubicBezTo>
                <a:cubicBezTo>
                  <a:pt x="32" y="533"/>
                  <a:pt x="32" y="533"/>
                  <a:pt x="32" y="533"/>
                </a:cubicBezTo>
                <a:cubicBezTo>
                  <a:pt x="12" y="513"/>
                  <a:pt x="0" y="487"/>
                  <a:pt x="0" y="460"/>
                </a:cubicBezTo>
                <a:cubicBezTo>
                  <a:pt x="0" y="432"/>
                  <a:pt x="12" y="406"/>
                  <a:pt x="32" y="386"/>
                </a:cubicBezTo>
                <a:cubicBezTo>
                  <a:pt x="413" y="6"/>
                  <a:pt x="413" y="6"/>
                  <a:pt x="413" y="6"/>
                </a:cubicBezTo>
                <a:cubicBezTo>
                  <a:pt x="417" y="3"/>
                  <a:pt x="421" y="0"/>
                  <a:pt x="426" y="1"/>
                </a:cubicBezTo>
                <a:cubicBezTo>
                  <a:pt x="431" y="1"/>
                  <a:pt x="436" y="3"/>
                  <a:pt x="439" y="6"/>
                </a:cubicBezTo>
                <a:cubicBezTo>
                  <a:pt x="821" y="404"/>
                  <a:pt x="821" y="404"/>
                  <a:pt x="821" y="404"/>
                </a:cubicBezTo>
                <a:cubicBezTo>
                  <a:pt x="826" y="409"/>
                  <a:pt x="827" y="417"/>
                  <a:pt x="825" y="424"/>
                </a:cubicBezTo>
                <a:cubicBezTo>
                  <a:pt x="822" y="430"/>
                  <a:pt x="815" y="435"/>
                  <a:pt x="808" y="435"/>
                </a:cubicBezTo>
                <a:cubicBezTo>
                  <a:pt x="694" y="435"/>
                  <a:pt x="694" y="435"/>
                  <a:pt x="694" y="435"/>
                </a:cubicBezTo>
                <a:cubicBezTo>
                  <a:pt x="387" y="740"/>
                  <a:pt x="387" y="740"/>
                  <a:pt x="387" y="740"/>
                </a:cubicBezTo>
                <a:cubicBezTo>
                  <a:pt x="367" y="760"/>
                  <a:pt x="341" y="772"/>
                  <a:pt x="313" y="772"/>
                </a:cubicBezTo>
                <a:close/>
                <a:moveTo>
                  <a:pt x="426" y="45"/>
                </a:moveTo>
                <a:cubicBezTo>
                  <a:pt x="58" y="412"/>
                  <a:pt x="58" y="412"/>
                  <a:pt x="58" y="412"/>
                </a:cubicBezTo>
                <a:cubicBezTo>
                  <a:pt x="44" y="425"/>
                  <a:pt x="37" y="442"/>
                  <a:pt x="37" y="460"/>
                </a:cubicBezTo>
                <a:cubicBezTo>
                  <a:pt x="37" y="477"/>
                  <a:pt x="44" y="494"/>
                  <a:pt x="58" y="507"/>
                </a:cubicBezTo>
                <a:cubicBezTo>
                  <a:pt x="266" y="714"/>
                  <a:pt x="266" y="714"/>
                  <a:pt x="266" y="714"/>
                </a:cubicBezTo>
                <a:cubicBezTo>
                  <a:pt x="292" y="741"/>
                  <a:pt x="335" y="741"/>
                  <a:pt x="361" y="714"/>
                </a:cubicBezTo>
                <a:cubicBezTo>
                  <a:pt x="673" y="403"/>
                  <a:pt x="673" y="403"/>
                  <a:pt x="673" y="403"/>
                </a:cubicBezTo>
                <a:cubicBezTo>
                  <a:pt x="677" y="400"/>
                  <a:pt x="681" y="398"/>
                  <a:pt x="686" y="398"/>
                </a:cubicBezTo>
                <a:cubicBezTo>
                  <a:pt x="765" y="398"/>
                  <a:pt x="765" y="398"/>
                  <a:pt x="765" y="398"/>
                </a:cubicBezTo>
                <a:lnTo>
                  <a:pt x="426" y="45"/>
                </a:lnTo>
                <a:close/>
              </a:path>
            </a:pathLst>
          </a:custGeom>
          <a:solidFill>
            <a:srgbClr val="C0392B"/>
          </a:solidFill>
          <a:ln>
            <a:noFill/>
          </a:ln>
        </p:spPr>
        <p:txBody>
          <a:bodyPr anchor="t" anchorCtr="0" bIns="34290" compatLnSpc="1" lIns="68580" numCol="1" rIns="68580" tIns="34290" vert="horz" wrap="square">
            <a:prstTxWarp prst="textNoShape">
              <a:avLst/>
            </a:prstTxWarp>
          </a:bodyPr>
          <a:lstStyle/>
          <a:p>
            <a:pPr defTabSz="68580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mtClean="0" spc="0" strike="noStrike" sz="1400" u="none">
              <a:ln>
                <a:noFill/>
              </a:ln>
              <a:solidFill>
                <a:prstClr val="black"/>
              </a:solidFill>
              <a:effectLst/>
              <a:uLnTx/>
              <a:uFillTx/>
              <a:latin charset="0" panose="020b0503020202020204" pitchFamily="34" typeface="Agency FB"/>
              <a:ea typeface="微软雅黑"/>
            </a:endParaRPr>
          </a:p>
        </p:txBody>
      </p:sp>
    </p:spTree>
    <p:extLst>
      <p:ext uri="{BB962C8B-B14F-4D97-AF65-F5344CB8AC3E}">
        <p14:creationId val="1127810073"/>
      </p:ext>
    </p:extLst>
  </p:cSld>
  <p:clrMapOvr>
    <a:masterClrMapping/>
  </p:clrMapOvr>
  <p:transition advTm="8000" spd="slow">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0" presetSubtype="0">
                                  <p:stCondLst>
                                    <p:cond delay="0"/>
                                  </p:stCondLst>
                                  <p:childTnLst>
                                    <p:set>
                                      <p:cBhvr>
                                        <p:cTn dur="1" fill="hold" id="6">
                                          <p:stCondLst>
                                            <p:cond delay="0"/>
                                          </p:stCondLst>
                                        </p:cTn>
                                        <p:tgtEl>
                                          <p:spTgt spid="148"/>
                                        </p:tgtEl>
                                        <p:attrNameLst>
                                          <p:attrName>style.visibility</p:attrName>
                                        </p:attrNameLst>
                                      </p:cBhvr>
                                      <p:to>
                                        <p:strVal val="visible"/>
                                      </p:to>
                                    </p:set>
                                    <p:animEffect filter="fade" transition="in">
                                      <p:cBhvr>
                                        <p:cTn dur="500" id="7"/>
                                        <p:tgtEl>
                                          <p:spTgt spid="148"/>
                                        </p:tgtEl>
                                      </p:cBhvr>
                                    </p:animEffect>
                                  </p:childTnLst>
                                </p:cTn>
                              </p:par>
                            </p:childTnLst>
                          </p:cTn>
                        </p:par>
                        <p:par>
                          <p:cTn fill="hold" id="8" nodeType="afterGroup">
                            <p:stCondLst>
                              <p:cond delay="500"/>
                            </p:stCondLst>
                            <p:childTnLst>
                              <p:par>
                                <p:cTn fill="hold" grpId="0" id="9" nodeType="afterEffect" presetClass="entr" presetID="22" presetSubtype="4">
                                  <p:stCondLst>
                                    <p:cond delay="0"/>
                                  </p:stCondLst>
                                  <p:childTnLst>
                                    <p:set>
                                      <p:cBhvr>
                                        <p:cTn dur="1" fill="hold" id="10">
                                          <p:stCondLst>
                                            <p:cond delay="0"/>
                                          </p:stCondLst>
                                        </p:cTn>
                                        <p:tgtEl>
                                          <p:spTgt spid="18"/>
                                        </p:tgtEl>
                                        <p:attrNameLst>
                                          <p:attrName>style.visibility</p:attrName>
                                        </p:attrNameLst>
                                      </p:cBhvr>
                                      <p:to>
                                        <p:strVal val="visible"/>
                                      </p:to>
                                    </p:set>
                                    <p:animEffect filter="wipe(down)" transition="in">
                                      <p:cBhvr>
                                        <p:cTn dur="500" id="11"/>
                                        <p:tgtEl>
                                          <p:spTgt spid="18"/>
                                        </p:tgtEl>
                                      </p:cBhvr>
                                    </p:animEffect>
                                  </p:childTnLst>
                                </p:cTn>
                              </p:par>
                              <p:par>
                                <p:cTn fill="hold" id="12" nodeType="withEffect" presetClass="entr" presetID="10" presetSubtype="0">
                                  <p:stCondLst>
                                    <p:cond delay="0"/>
                                  </p:stCondLst>
                                  <p:childTnLst>
                                    <p:set>
                                      <p:cBhvr>
                                        <p:cTn dur="1" fill="hold" id="13">
                                          <p:stCondLst>
                                            <p:cond delay="0"/>
                                          </p:stCondLst>
                                        </p:cTn>
                                        <p:tgtEl>
                                          <p:spTgt spid="95"/>
                                        </p:tgtEl>
                                        <p:attrNameLst>
                                          <p:attrName>style.visibility</p:attrName>
                                        </p:attrNameLst>
                                      </p:cBhvr>
                                      <p:to>
                                        <p:strVal val="visible"/>
                                      </p:to>
                                    </p:set>
                                    <p:animEffect filter="fade" transition="in">
                                      <p:cBhvr>
                                        <p:cTn dur="1000" id="14"/>
                                        <p:tgtEl>
                                          <p:spTgt spid="95"/>
                                        </p:tgtEl>
                                      </p:cBhvr>
                                    </p:animEffect>
                                  </p:childTnLst>
                                </p:cTn>
                              </p:par>
                            </p:childTnLst>
                          </p:cTn>
                        </p:par>
                        <p:par>
                          <p:cTn fill="hold" id="15" nodeType="afterGroup">
                            <p:stCondLst>
                              <p:cond delay="1500"/>
                            </p:stCondLst>
                            <p:childTnLst>
                              <p:par>
                                <p:cTn fill="hold" grpId="0" id="16" nodeType="afterEffect" presetClass="entr" presetID="10" presetSubtype="0">
                                  <p:stCondLst>
                                    <p:cond delay="0"/>
                                  </p:stCondLst>
                                  <p:childTnLst>
                                    <p:set>
                                      <p:cBhvr>
                                        <p:cTn dur="1" fill="hold" id="17">
                                          <p:stCondLst>
                                            <p:cond delay="0"/>
                                          </p:stCondLst>
                                        </p:cTn>
                                        <p:tgtEl>
                                          <p:spTgt spid="149"/>
                                        </p:tgtEl>
                                        <p:attrNameLst>
                                          <p:attrName>style.visibility</p:attrName>
                                        </p:attrNameLst>
                                      </p:cBhvr>
                                      <p:to>
                                        <p:strVal val="visible"/>
                                      </p:to>
                                    </p:set>
                                    <p:animEffect filter="fade" transition="in">
                                      <p:cBhvr>
                                        <p:cTn dur="500" id="18"/>
                                        <p:tgtEl>
                                          <p:spTgt spid="149"/>
                                        </p:tgtEl>
                                      </p:cBhvr>
                                    </p:animEffect>
                                  </p:childTnLst>
                                </p:cTn>
                              </p:par>
                            </p:childTnLst>
                          </p:cTn>
                        </p:par>
                        <p:par>
                          <p:cTn fill="hold" id="19" nodeType="afterGroup">
                            <p:stCondLst>
                              <p:cond delay="2000"/>
                            </p:stCondLst>
                            <p:childTnLst>
                              <p:par>
                                <p:cTn fill="hold" grpId="0" id="20" nodeType="afterEffect" presetClass="entr" presetID="22" presetSubtype="4">
                                  <p:stCondLst>
                                    <p:cond delay="0"/>
                                  </p:stCondLst>
                                  <p:childTnLst>
                                    <p:set>
                                      <p:cBhvr>
                                        <p:cTn dur="1" fill="hold" id="21">
                                          <p:stCondLst>
                                            <p:cond delay="0"/>
                                          </p:stCondLst>
                                        </p:cTn>
                                        <p:tgtEl>
                                          <p:spTgt spid="19"/>
                                        </p:tgtEl>
                                        <p:attrNameLst>
                                          <p:attrName>style.visibility</p:attrName>
                                        </p:attrNameLst>
                                      </p:cBhvr>
                                      <p:to>
                                        <p:strVal val="visible"/>
                                      </p:to>
                                    </p:set>
                                    <p:animEffect filter="wipe(down)" transition="in">
                                      <p:cBhvr>
                                        <p:cTn dur="500" id="22"/>
                                        <p:tgtEl>
                                          <p:spTgt spid="19"/>
                                        </p:tgtEl>
                                      </p:cBhvr>
                                    </p:animEffect>
                                  </p:childTnLst>
                                </p:cTn>
                              </p:par>
                              <p:par>
                                <p:cTn fill="hold" id="23" nodeType="withEffect" presetClass="entr" presetID="10" presetSubtype="0">
                                  <p:stCondLst>
                                    <p:cond delay="0"/>
                                  </p:stCondLst>
                                  <p:childTnLst>
                                    <p:set>
                                      <p:cBhvr>
                                        <p:cTn dur="1" fill="hold" id="24">
                                          <p:stCondLst>
                                            <p:cond delay="0"/>
                                          </p:stCondLst>
                                        </p:cTn>
                                        <p:tgtEl>
                                          <p:spTgt spid="70"/>
                                        </p:tgtEl>
                                        <p:attrNameLst>
                                          <p:attrName>style.visibility</p:attrName>
                                        </p:attrNameLst>
                                      </p:cBhvr>
                                      <p:to>
                                        <p:strVal val="visible"/>
                                      </p:to>
                                    </p:set>
                                    <p:animEffect filter="fade" transition="in">
                                      <p:cBhvr>
                                        <p:cTn dur="1000" id="25"/>
                                        <p:tgtEl>
                                          <p:spTgt spid="70"/>
                                        </p:tgtEl>
                                      </p:cBhvr>
                                    </p:animEffect>
                                  </p:childTnLst>
                                </p:cTn>
                              </p:par>
                            </p:childTnLst>
                          </p:cTn>
                        </p:par>
                        <p:par>
                          <p:cTn fill="hold" id="26" nodeType="afterGroup">
                            <p:stCondLst>
                              <p:cond delay="3000"/>
                            </p:stCondLst>
                            <p:childTnLst>
                              <p:par>
                                <p:cTn fill="hold" grpId="0" id="27" nodeType="afterEffect" presetClass="entr" presetID="10" presetSubtype="0">
                                  <p:stCondLst>
                                    <p:cond delay="0"/>
                                  </p:stCondLst>
                                  <p:childTnLst>
                                    <p:set>
                                      <p:cBhvr>
                                        <p:cTn dur="1" fill="hold" id="28">
                                          <p:stCondLst>
                                            <p:cond delay="0"/>
                                          </p:stCondLst>
                                        </p:cTn>
                                        <p:tgtEl>
                                          <p:spTgt spid="150"/>
                                        </p:tgtEl>
                                        <p:attrNameLst>
                                          <p:attrName>style.visibility</p:attrName>
                                        </p:attrNameLst>
                                      </p:cBhvr>
                                      <p:to>
                                        <p:strVal val="visible"/>
                                      </p:to>
                                    </p:set>
                                    <p:animEffect filter="fade" transition="in">
                                      <p:cBhvr>
                                        <p:cTn dur="500" id="29"/>
                                        <p:tgtEl>
                                          <p:spTgt spid="150"/>
                                        </p:tgtEl>
                                      </p:cBhvr>
                                    </p:animEffect>
                                  </p:childTnLst>
                                </p:cTn>
                              </p:par>
                            </p:childTnLst>
                          </p:cTn>
                        </p:par>
                        <p:par>
                          <p:cTn fill="hold" id="30" nodeType="afterGroup">
                            <p:stCondLst>
                              <p:cond delay="3500"/>
                            </p:stCondLst>
                            <p:childTnLst>
                              <p:par>
                                <p:cTn fill="hold" grpId="0" id="31" nodeType="afterEffect" presetClass="entr" presetID="22" presetSubtype="4">
                                  <p:stCondLst>
                                    <p:cond delay="0"/>
                                  </p:stCondLst>
                                  <p:childTnLst>
                                    <p:set>
                                      <p:cBhvr>
                                        <p:cTn dur="1" fill="hold" id="32">
                                          <p:stCondLst>
                                            <p:cond delay="0"/>
                                          </p:stCondLst>
                                        </p:cTn>
                                        <p:tgtEl>
                                          <p:spTgt spid="20"/>
                                        </p:tgtEl>
                                        <p:attrNameLst>
                                          <p:attrName>style.visibility</p:attrName>
                                        </p:attrNameLst>
                                      </p:cBhvr>
                                      <p:to>
                                        <p:strVal val="visible"/>
                                      </p:to>
                                    </p:set>
                                    <p:animEffect filter="wipe(down)" transition="in">
                                      <p:cBhvr>
                                        <p:cTn dur="500" id="33"/>
                                        <p:tgtEl>
                                          <p:spTgt spid="20"/>
                                        </p:tgtEl>
                                      </p:cBhvr>
                                    </p:animEffect>
                                  </p:childTnLst>
                                </p:cTn>
                              </p:par>
                              <p:par>
                                <p:cTn fill="hold" id="34" nodeType="withEffect" presetClass="entr" presetID="10" presetSubtype="0">
                                  <p:stCondLst>
                                    <p:cond delay="0"/>
                                  </p:stCondLst>
                                  <p:childTnLst>
                                    <p:set>
                                      <p:cBhvr>
                                        <p:cTn dur="1" fill="hold" id="35">
                                          <p:stCondLst>
                                            <p:cond delay="0"/>
                                          </p:stCondLst>
                                        </p:cTn>
                                        <p:tgtEl>
                                          <p:spTgt spid="22"/>
                                        </p:tgtEl>
                                        <p:attrNameLst>
                                          <p:attrName>style.visibility</p:attrName>
                                        </p:attrNameLst>
                                      </p:cBhvr>
                                      <p:to>
                                        <p:strVal val="visible"/>
                                      </p:to>
                                    </p:set>
                                    <p:animEffect filter="fade" transition="in">
                                      <p:cBhvr>
                                        <p:cTn dur="1000" id="36"/>
                                        <p:tgtEl>
                                          <p:spTgt spid="22"/>
                                        </p:tgtEl>
                                      </p:cBhvr>
                                    </p:animEffect>
                                  </p:childTnLst>
                                </p:cTn>
                              </p:par>
                            </p:childTnLst>
                          </p:cTn>
                        </p:par>
                        <p:par>
                          <p:cTn fill="hold" id="37" nodeType="afterGroup">
                            <p:stCondLst>
                              <p:cond delay="4500"/>
                            </p:stCondLst>
                            <p:childTnLst>
                              <p:par>
                                <p:cTn fill="hold" grpId="0" id="38" nodeType="afterEffect" presetClass="entr" presetID="10" presetSubtype="0">
                                  <p:stCondLst>
                                    <p:cond delay="0"/>
                                  </p:stCondLst>
                                  <p:childTnLst>
                                    <p:set>
                                      <p:cBhvr>
                                        <p:cTn dur="1" fill="hold" id="39">
                                          <p:stCondLst>
                                            <p:cond delay="0"/>
                                          </p:stCondLst>
                                        </p:cTn>
                                        <p:tgtEl>
                                          <p:spTgt spid="151"/>
                                        </p:tgtEl>
                                        <p:attrNameLst>
                                          <p:attrName>style.visibility</p:attrName>
                                        </p:attrNameLst>
                                      </p:cBhvr>
                                      <p:to>
                                        <p:strVal val="visible"/>
                                      </p:to>
                                    </p:set>
                                    <p:animEffect filter="fade" transition="in">
                                      <p:cBhvr>
                                        <p:cTn dur="500" id="40"/>
                                        <p:tgtEl>
                                          <p:spTgt spid="151"/>
                                        </p:tgtEl>
                                      </p:cBhvr>
                                    </p:animEffect>
                                  </p:childTnLst>
                                </p:cTn>
                              </p:par>
                            </p:childTnLst>
                          </p:cTn>
                        </p:par>
                        <p:par>
                          <p:cTn fill="hold" id="41" nodeType="afterGroup">
                            <p:stCondLst>
                              <p:cond delay="5000"/>
                            </p:stCondLst>
                            <p:childTnLst>
                              <p:par>
                                <p:cTn fill="hold" grpId="0" id="42" nodeType="afterEffect" presetClass="entr" presetID="22" presetSubtype="4">
                                  <p:stCondLst>
                                    <p:cond delay="0"/>
                                  </p:stCondLst>
                                  <p:childTnLst>
                                    <p:set>
                                      <p:cBhvr>
                                        <p:cTn dur="1" fill="hold" id="43">
                                          <p:stCondLst>
                                            <p:cond delay="0"/>
                                          </p:stCondLst>
                                        </p:cTn>
                                        <p:tgtEl>
                                          <p:spTgt spid="21"/>
                                        </p:tgtEl>
                                        <p:attrNameLst>
                                          <p:attrName>style.visibility</p:attrName>
                                        </p:attrNameLst>
                                      </p:cBhvr>
                                      <p:to>
                                        <p:strVal val="visible"/>
                                      </p:to>
                                    </p:set>
                                    <p:animEffect filter="wipe(down)" transition="in">
                                      <p:cBhvr>
                                        <p:cTn dur="500" id="44"/>
                                        <p:tgtEl>
                                          <p:spTgt spid="21"/>
                                        </p:tgtEl>
                                      </p:cBhvr>
                                    </p:animEffect>
                                  </p:childTnLst>
                                </p:cTn>
                              </p:par>
                              <p:par>
                                <p:cTn fill="hold" id="45" nodeType="withEffect" presetClass="entr" presetID="10" presetSubtype="0">
                                  <p:stCondLst>
                                    <p:cond delay="0"/>
                                  </p:stCondLst>
                                  <p:childTnLst>
                                    <p:set>
                                      <p:cBhvr>
                                        <p:cTn dur="1" fill="hold" id="46">
                                          <p:stCondLst>
                                            <p:cond delay="0"/>
                                          </p:stCondLst>
                                        </p:cTn>
                                        <p:tgtEl>
                                          <p:spTgt spid="35"/>
                                        </p:tgtEl>
                                        <p:attrNameLst>
                                          <p:attrName>style.visibility</p:attrName>
                                        </p:attrNameLst>
                                      </p:cBhvr>
                                      <p:to>
                                        <p:strVal val="visible"/>
                                      </p:to>
                                    </p:set>
                                    <p:animEffect filter="fade" transition="in">
                                      <p:cBhvr>
                                        <p:cTn dur="1000" id="47"/>
                                        <p:tgtEl>
                                          <p:spTgt spid="35"/>
                                        </p:tgtEl>
                                      </p:cBhvr>
                                    </p:animEffect>
                                  </p:childTnLst>
                                </p:cTn>
                              </p:par>
                            </p:childTnLst>
                          </p:cTn>
                        </p:par>
                        <p:par>
                          <p:cTn fill="hold" id="48" nodeType="afterGroup">
                            <p:stCondLst>
                              <p:cond delay="6000"/>
                            </p:stCondLst>
                            <p:childTnLst>
                              <p:par>
                                <p:cTn fill="hold" grpId="1" id="49" nodeType="afterEffect" presetClass="entr" presetID="10" presetSubtype="0">
                                  <p:stCondLst>
                                    <p:cond delay="0"/>
                                  </p:stCondLst>
                                  <p:childTnLst>
                                    <p:set>
                                      <p:cBhvr>
                                        <p:cTn dur="1" fill="hold" id="50">
                                          <p:stCondLst>
                                            <p:cond delay="0"/>
                                          </p:stCondLst>
                                        </p:cTn>
                                        <p:tgtEl>
                                          <p:spTgt spid="123"/>
                                        </p:tgtEl>
                                        <p:attrNameLst>
                                          <p:attrName>style.visibility</p:attrName>
                                        </p:attrNameLst>
                                      </p:cBhvr>
                                      <p:to>
                                        <p:strVal val="visible"/>
                                      </p:to>
                                    </p:set>
                                    <p:animEffect filter="fade" transition="in">
                                      <p:cBhvr>
                                        <p:cTn dur="500" id="51"/>
                                        <p:tgtEl>
                                          <p:spTgt spid="123"/>
                                        </p:tgtEl>
                                      </p:cBhvr>
                                    </p:animEffect>
                                  </p:childTnLst>
                                </p:cTn>
                              </p:par>
                            </p:childTnLst>
                          </p:cTn>
                        </p:par>
                        <p:par>
                          <p:cTn fill="hold" id="52" nodeType="afterGroup">
                            <p:stCondLst>
                              <p:cond delay="6500"/>
                            </p:stCondLst>
                            <p:childTnLst>
                              <p:par>
                                <p:cTn accel="50000" decel="50000" fill="hold" grpId="0" id="53" nodeType="afterEffect" presetClass="path" presetID="42" presetSubtype="0">
                                  <p:stCondLst>
                                    <p:cond delay="0"/>
                                  </p:stCondLst>
                                  <p:childTnLst>
                                    <p:animMotion origin="layout" path="M 3.61111E-06 -1.7284E-06 L 3.61111E-06 0.25" pathEditMode="relative" ptsTypes="AA" rAng="0">
                                      <p:cBhvr>
                                        <p:cTn dur="2000" fill="hold" id="54"/>
                                        <p:tgtEl>
                                          <p:spTgt spid="123"/>
                                        </p:tgtEl>
                                        <p:attrNameLst>
                                          <p:attrName>ppt_x</p:attrName>
                                          <p:attrName>ppt_y</p:attrName>
                                        </p:attrNameLst>
                                      </p:cBhvr>
                                      <p:rCtr x="0" y="12500"/>
                                    </p:animMotion>
                                  </p:childTnLst>
                                </p:cTn>
                              </p:par>
                            </p:childTnLst>
                          </p:cTn>
                        </p:par>
                        <p:par>
                          <p:cTn fill="hold" id="55" nodeType="afterGroup">
                            <p:stCondLst>
                              <p:cond delay="8500"/>
                            </p:stCondLst>
                            <p:childTnLst>
                              <p:par>
                                <p:cTn fill="hold" grpId="2" id="56" nodeType="afterEffect" presetClass="exit" presetID="10" presetSubtype="0">
                                  <p:stCondLst>
                                    <p:cond delay="0"/>
                                  </p:stCondLst>
                                  <p:childTnLst>
                                    <p:animEffect filter="fade" transition="out">
                                      <p:cBhvr>
                                        <p:cTn dur="500" id="57"/>
                                        <p:tgtEl>
                                          <p:spTgt spid="123"/>
                                        </p:tgtEl>
                                      </p:cBhvr>
                                    </p:animEffect>
                                    <p:set>
                                      <p:cBhvr>
                                        <p:cTn dur="1" fill="hold" id="58">
                                          <p:stCondLst>
                                            <p:cond delay="499"/>
                                          </p:stCondLst>
                                        </p:cTn>
                                        <p:tgtEl>
                                          <p:spTgt spid="123"/>
                                        </p:tgtEl>
                                        <p:attrNameLst>
                                          <p:attrName>style.visibility</p:attrName>
                                        </p:attrNameLst>
                                      </p:cBhvr>
                                      <p:to>
                                        <p:strVal val="hidden"/>
                                      </p:to>
                                    </p:set>
                                  </p:childTnLst>
                                </p:cTn>
                              </p:par>
                              <p:par>
                                <p:cTn fill="hold" id="59" nodeType="withEffect" presetClass="entr" presetID="22" presetSubtype="4">
                                  <p:stCondLst>
                                    <p:cond delay="0"/>
                                  </p:stCondLst>
                                  <p:childTnLst>
                                    <p:set>
                                      <p:cBhvr>
                                        <p:cTn dur="1" fill="hold" id="60">
                                          <p:stCondLst>
                                            <p:cond delay="0"/>
                                          </p:stCondLst>
                                        </p:cTn>
                                        <p:tgtEl>
                                          <p:spTgt spid="111"/>
                                        </p:tgtEl>
                                        <p:attrNameLst>
                                          <p:attrName>style.visibility</p:attrName>
                                        </p:attrNameLst>
                                      </p:cBhvr>
                                      <p:to>
                                        <p:strVal val="visible"/>
                                      </p:to>
                                    </p:set>
                                    <p:animEffect filter="wipe(down)" transition="in">
                                      <p:cBhvr>
                                        <p:cTn dur="500" id="61"/>
                                        <p:tgtEl>
                                          <p:spTgt spid="111"/>
                                        </p:tgtEl>
                                      </p:cBhvr>
                                    </p:animEffect>
                                  </p:childTnLst>
                                </p:cTn>
                              </p:par>
                            </p:childTnLst>
                          </p:cTn>
                        </p:par>
                        <p:par>
                          <p:cTn fill="hold" id="62" nodeType="afterGroup">
                            <p:stCondLst>
                              <p:cond delay="9000"/>
                            </p:stCondLst>
                            <p:childTnLst>
                              <p:par>
                                <p:cTn fill="hold" grpId="0" id="63" nodeType="afterEffect" presetClass="entr" presetID="10" presetSubtype="0">
                                  <p:stCondLst>
                                    <p:cond delay="0"/>
                                  </p:stCondLst>
                                  <p:childTnLst>
                                    <p:set>
                                      <p:cBhvr>
                                        <p:cTn dur="1" fill="hold" id="64">
                                          <p:stCondLst>
                                            <p:cond delay="0"/>
                                          </p:stCondLst>
                                        </p:cTn>
                                        <p:tgtEl>
                                          <p:spTgt spid="117"/>
                                        </p:tgtEl>
                                        <p:attrNameLst>
                                          <p:attrName>style.visibility</p:attrName>
                                        </p:attrNameLst>
                                      </p:cBhvr>
                                      <p:to>
                                        <p:strVal val="visible"/>
                                      </p:to>
                                    </p:set>
                                    <p:animEffect filter="fade" transition="in">
                                      <p:cBhvr>
                                        <p:cTn dur="500" id="65"/>
                                        <p:tgtEl>
                                          <p:spTgt spid="117"/>
                                        </p:tgtEl>
                                      </p:cBhvr>
                                    </p:animEffect>
                                  </p:childTnLst>
                                </p:cTn>
                              </p:par>
                            </p:childTnLst>
                          </p:cTn>
                        </p:par>
                        <p:par>
                          <p:cTn fill="hold" id="66" nodeType="afterGroup">
                            <p:stCondLst>
                              <p:cond delay="9500"/>
                            </p:stCondLst>
                            <p:childTnLst>
                              <p:par>
                                <p:cTn fill="hold" grpId="1" id="67" nodeType="afterEffect" presetClass="entr" presetID="10" presetSubtype="0">
                                  <p:stCondLst>
                                    <p:cond delay="0"/>
                                  </p:stCondLst>
                                  <p:childTnLst>
                                    <p:set>
                                      <p:cBhvr>
                                        <p:cTn dur="1" fill="hold" id="68">
                                          <p:stCondLst>
                                            <p:cond delay="0"/>
                                          </p:stCondLst>
                                        </p:cTn>
                                        <p:tgtEl>
                                          <p:spTgt spid="124"/>
                                        </p:tgtEl>
                                        <p:attrNameLst>
                                          <p:attrName>style.visibility</p:attrName>
                                        </p:attrNameLst>
                                      </p:cBhvr>
                                      <p:to>
                                        <p:strVal val="visible"/>
                                      </p:to>
                                    </p:set>
                                    <p:animEffect filter="fade" transition="in">
                                      <p:cBhvr>
                                        <p:cTn dur="500" id="69"/>
                                        <p:tgtEl>
                                          <p:spTgt spid="124"/>
                                        </p:tgtEl>
                                      </p:cBhvr>
                                    </p:animEffect>
                                  </p:childTnLst>
                                </p:cTn>
                              </p:par>
                            </p:childTnLst>
                          </p:cTn>
                        </p:par>
                        <p:par>
                          <p:cTn fill="hold" id="70" nodeType="afterGroup">
                            <p:stCondLst>
                              <p:cond delay="10000"/>
                            </p:stCondLst>
                            <p:childTnLst>
                              <p:par>
                                <p:cTn accel="50000" decel="50000" fill="hold" grpId="0" id="71" nodeType="afterEffect" presetClass="path" presetID="42" presetSubtype="0">
                                  <p:stCondLst>
                                    <p:cond delay="0"/>
                                  </p:stCondLst>
                                  <p:childTnLst>
                                    <p:animMotion origin="layout" path="M -2.77778E-07 3.7037E-06 L -2.77778E-07 0.32006" pathEditMode="relative" ptsTypes="AA" rAng="0">
                                      <p:cBhvr>
                                        <p:cTn dur="2000" fill="hold" id="72"/>
                                        <p:tgtEl>
                                          <p:spTgt spid="124"/>
                                        </p:tgtEl>
                                        <p:attrNameLst>
                                          <p:attrName>ppt_x</p:attrName>
                                          <p:attrName>ppt_y</p:attrName>
                                        </p:attrNameLst>
                                      </p:cBhvr>
                                      <p:rCtr x="0" y="15988"/>
                                    </p:animMotion>
                                  </p:childTnLst>
                                </p:cTn>
                              </p:par>
                            </p:childTnLst>
                          </p:cTn>
                        </p:par>
                        <p:par>
                          <p:cTn fill="hold" id="73" nodeType="afterGroup">
                            <p:stCondLst>
                              <p:cond delay="12000"/>
                            </p:stCondLst>
                            <p:childTnLst>
                              <p:par>
                                <p:cTn fill="hold" grpId="2" id="74" nodeType="afterEffect" presetClass="exit" presetID="10" presetSubtype="0">
                                  <p:stCondLst>
                                    <p:cond delay="0"/>
                                  </p:stCondLst>
                                  <p:childTnLst>
                                    <p:animEffect filter="fade" transition="out">
                                      <p:cBhvr>
                                        <p:cTn dur="500" id="75"/>
                                        <p:tgtEl>
                                          <p:spTgt spid="124"/>
                                        </p:tgtEl>
                                      </p:cBhvr>
                                    </p:animEffect>
                                    <p:set>
                                      <p:cBhvr>
                                        <p:cTn dur="1" fill="hold" id="76">
                                          <p:stCondLst>
                                            <p:cond delay="499"/>
                                          </p:stCondLst>
                                        </p:cTn>
                                        <p:tgtEl>
                                          <p:spTgt spid="124"/>
                                        </p:tgtEl>
                                        <p:attrNameLst>
                                          <p:attrName>style.visibility</p:attrName>
                                        </p:attrNameLst>
                                      </p:cBhvr>
                                      <p:to>
                                        <p:strVal val="hidden"/>
                                      </p:to>
                                    </p:set>
                                  </p:childTnLst>
                                </p:cTn>
                              </p:par>
                              <p:par>
                                <p:cTn fill="hold" id="77" nodeType="withEffect" presetClass="entr" presetID="22" presetSubtype="4">
                                  <p:stCondLst>
                                    <p:cond delay="0"/>
                                  </p:stCondLst>
                                  <p:childTnLst>
                                    <p:set>
                                      <p:cBhvr>
                                        <p:cTn dur="1" fill="hold" id="78">
                                          <p:stCondLst>
                                            <p:cond delay="0"/>
                                          </p:stCondLst>
                                        </p:cTn>
                                        <p:tgtEl>
                                          <p:spTgt spid="87"/>
                                        </p:tgtEl>
                                        <p:attrNameLst>
                                          <p:attrName>style.visibility</p:attrName>
                                        </p:attrNameLst>
                                      </p:cBhvr>
                                      <p:to>
                                        <p:strVal val="visible"/>
                                      </p:to>
                                    </p:set>
                                    <p:animEffect filter="wipe(down)" transition="in">
                                      <p:cBhvr>
                                        <p:cTn dur="500" id="79"/>
                                        <p:tgtEl>
                                          <p:spTgt spid="87"/>
                                        </p:tgtEl>
                                      </p:cBhvr>
                                    </p:animEffect>
                                  </p:childTnLst>
                                </p:cTn>
                              </p:par>
                            </p:childTnLst>
                          </p:cTn>
                        </p:par>
                        <p:par>
                          <p:cTn fill="hold" id="80" nodeType="afterGroup">
                            <p:stCondLst>
                              <p:cond delay="12500"/>
                            </p:stCondLst>
                            <p:childTnLst>
                              <p:par>
                                <p:cTn fill="hold" grpId="0" id="81" nodeType="afterEffect" presetClass="entr" presetID="10" presetSubtype="0">
                                  <p:stCondLst>
                                    <p:cond delay="0"/>
                                  </p:stCondLst>
                                  <p:childTnLst>
                                    <p:set>
                                      <p:cBhvr>
                                        <p:cTn dur="1" fill="hold" id="82">
                                          <p:stCondLst>
                                            <p:cond delay="0"/>
                                          </p:stCondLst>
                                        </p:cTn>
                                        <p:tgtEl>
                                          <p:spTgt spid="118"/>
                                        </p:tgtEl>
                                        <p:attrNameLst>
                                          <p:attrName>style.visibility</p:attrName>
                                        </p:attrNameLst>
                                      </p:cBhvr>
                                      <p:to>
                                        <p:strVal val="visible"/>
                                      </p:to>
                                    </p:set>
                                    <p:animEffect filter="fade" transition="in">
                                      <p:cBhvr>
                                        <p:cTn dur="500" id="83"/>
                                        <p:tgtEl>
                                          <p:spTgt spid="118"/>
                                        </p:tgtEl>
                                      </p:cBhvr>
                                    </p:animEffect>
                                  </p:childTnLst>
                                </p:cTn>
                              </p:par>
                            </p:childTnLst>
                          </p:cTn>
                        </p:par>
                        <p:par>
                          <p:cTn fill="hold" id="84" nodeType="afterGroup">
                            <p:stCondLst>
                              <p:cond delay="13000"/>
                            </p:stCondLst>
                            <p:childTnLst>
                              <p:par>
                                <p:cTn fill="hold" grpId="0" id="85" nodeType="afterEffect" presetClass="entr" presetID="10" presetSubtype="0">
                                  <p:stCondLst>
                                    <p:cond delay="0"/>
                                  </p:stCondLst>
                                  <p:childTnLst>
                                    <p:set>
                                      <p:cBhvr>
                                        <p:cTn dur="1" fill="hold" id="86">
                                          <p:stCondLst>
                                            <p:cond delay="0"/>
                                          </p:stCondLst>
                                        </p:cTn>
                                        <p:tgtEl>
                                          <p:spTgt spid="121"/>
                                        </p:tgtEl>
                                        <p:attrNameLst>
                                          <p:attrName>style.visibility</p:attrName>
                                        </p:attrNameLst>
                                      </p:cBhvr>
                                      <p:to>
                                        <p:strVal val="visible"/>
                                      </p:to>
                                    </p:set>
                                    <p:animEffect filter="fade" transition="in">
                                      <p:cBhvr>
                                        <p:cTn dur="500" id="87"/>
                                        <p:tgtEl>
                                          <p:spTgt spid="121"/>
                                        </p:tgtEl>
                                      </p:cBhvr>
                                    </p:animEffect>
                                  </p:childTnLst>
                                </p:cTn>
                              </p:par>
                            </p:childTnLst>
                          </p:cTn>
                        </p:par>
                        <p:par>
                          <p:cTn fill="hold" id="88" nodeType="afterGroup">
                            <p:stCondLst>
                              <p:cond delay="13500"/>
                            </p:stCondLst>
                            <p:childTnLst>
                              <p:par>
                                <p:cTn accel="50000" decel="50000" fill="hold" grpId="1" id="89" nodeType="afterEffect" presetClass="path" presetID="42" presetSubtype="0">
                                  <p:stCondLst>
                                    <p:cond delay="0"/>
                                  </p:stCondLst>
                                  <p:childTnLst>
                                    <p:animMotion origin="layout" path="M 4.72222E-06 -1.7284E-06 L 4.72222E-06 0.25" pathEditMode="relative" ptsTypes="AA" rAng="0">
                                      <p:cBhvr>
                                        <p:cTn dur="2000" fill="hold" id="90"/>
                                        <p:tgtEl>
                                          <p:spTgt spid="121"/>
                                        </p:tgtEl>
                                        <p:attrNameLst>
                                          <p:attrName>ppt_x</p:attrName>
                                          <p:attrName>ppt_y</p:attrName>
                                        </p:attrNameLst>
                                      </p:cBhvr>
                                      <p:rCtr x="0" y="12500"/>
                                    </p:animMotion>
                                  </p:childTnLst>
                                </p:cTn>
                              </p:par>
                            </p:childTnLst>
                          </p:cTn>
                        </p:par>
                        <p:par>
                          <p:cTn fill="hold" id="91" nodeType="afterGroup">
                            <p:stCondLst>
                              <p:cond delay="15500"/>
                            </p:stCondLst>
                            <p:childTnLst>
                              <p:par>
                                <p:cTn fill="hold" grpId="2" id="92" nodeType="afterEffect" presetClass="exit" presetID="10" presetSubtype="0">
                                  <p:stCondLst>
                                    <p:cond delay="0"/>
                                  </p:stCondLst>
                                  <p:childTnLst>
                                    <p:animEffect filter="fade" transition="out">
                                      <p:cBhvr>
                                        <p:cTn dur="500" id="93"/>
                                        <p:tgtEl>
                                          <p:spTgt spid="121"/>
                                        </p:tgtEl>
                                      </p:cBhvr>
                                    </p:animEffect>
                                    <p:set>
                                      <p:cBhvr>
                                        <p:cTn dur="1" fill="hold" id="94">
                                          <p:stCondLst>
                                            <p:cond delay="499"/>
                                          </p:stCondLst>
                                        </p:cTn>
                                        <p:tgtEl>
                                          <p:spTgt spid="121"/>
                                        </p:tgtEl>
                                        <p:attrNameLst>
                                          <p:attrName>style.visibility</p:attrName>
                                        </p:attrNameLst>
                                      </p:cBhvr>
                                      <p:to>
                                        <p:strVal val="hidden"/>
                                      </p:to>
                                    </p:set>
                                  </p:childTnLst>
                                </p:cTn>
                              </p:par>
                              <p:par>
                                <p:cTn fill="hold" id="95" nodeType="withEffect" presetClass="entr" presetID="22" presetSubtype="4">
                                  <p:stCondLst>
                                    <p:cond delay="0"/>
                                  </p:stCondLst>
                                  <p:childTnLst>
                                    <p:set>
                                      <p:cBhvr>
                                        <p:cTn dur="1" fill="hold" id="96">
                                          <p:stCondLst>
                                            <p:cond delay="0"/>
                                          </p:stCondLst>
                                        </p:cTn>
                                        <p:tgtEl>
                                          <p:spTgt spid="27"/>
                                        </p:tgtEl>
                                        <p:attrNameLst>
                                          <p:attrName>style.visibility</p:attrName>
                                        </p:attrNameLst>
                                      </p:cBhvr>
                                      <p:to>
                                        <p:strVal val="visible"/>
                                      </p:to>
                                    </p:set>
                                    <p:animEffect filter="wipe(down)" transition="in">
                                      <p:cBhvr>
                                        <p:cTn dur="500" id="97"/>
                                        <p:tgtEl>
                                          <p:spTgt spid="27"/>
                                        </p:tgtEl>
                                      </p:cBhvr>
                                    </p:animEffect>
                                  </p:childTnLst>
                                </p:cTn>
                              </p:par>
                            </p:childTnLst>
                          </p:cTn>
                        </p:par>
                        <p:par>
                          <p:cTn fill="hold" id="98" nodeType="afterGroup">
                            <p:stCondLst>
                              <p:cond delay="16000"/>
                            </p:stCondLst>
                            <p:childTnLst>
                              <p:par>
                                <p:cTn fill="hold" grpId="0" id="99" nodeType="afterEffect" presetClass="entr" presetID="10" presetSubtype="0">
                                  <p:stCondLst>
                                    <p:cond delay="0"/>
                                  </p:stCondLst>
                                  <p:childTnLst>
                                    <p:set>
                                      <p:cBhvr>
                                        <p:cTn dur="1" fill="hold" id="100">
                                          <p:stCondLst>
                                            <p:cond delay="0"/>
                                          </p:stCondLst>
                                        </p:cTn>
                                        <p:tgtEl>
                                          <p:spTgt spid="120"/>
                                        </p:tgtEl>
                                        <p:attrNameLst>
                                          <p:attrName>style.visibility</p:attrName>
                                        </p:attrNameLst>
                                      </p:cBhvr>
                                      <p:to>
                                        <p:strVal val="visible"/>
                                      </p:to>
                                    </p:set>
                                    <p:animEffect filter="fade" transition="in">
                                      <p:cBhvr>
                                        <p:cTn dur="500" id="101"/>
                                        <p:tgtEl>
                                          <p:spTgt spid="120"/>
                                        </p:tgtEl>
                                      </p:cBhvr>
                                    </p:animEffect>
                                  </p:childTnLst>
                                </p:cTn>
                              </p:par>
                            </p:childTnLst>
                          </p:cTn>
                        </p:par>
                        <p:par>
                          <p:cTn fill="hold" id="102" nodeType="afterGroup">
                            <p:stCondLst>
                              <p:cond delay="16500"/>
                            </p:stCondLst>
                            <p:childTnLst>
                              <p:par>
                                <p:cTn fill="hold" grpId="0" id="103" nodeType="afterEffect" presetClass="entr" presetID="10" presetSubtype="0">
                                  <p:stCondLst>
                                    <p:cond delay="0"/>
                                  </p:stCondLst>
                                  <p:childTnLst>
                                    <p:set>
                                      <p:cBhvr>
                                        <p:cTn dur="1" fill="hold" id="104">
                                          <p:stCondLst>
                                            <p:cond delay="0"/>
                                          </p:stCondLst>
                                        </p:cTn>
                                        <p:tgtEl>
                                          <p:spTgt spid="122"/>
                                        </p:tgtEl>
                                        <p:attrNameLst>
                                          <p:attrName>style.visibility</p:attrName>
                                        </p:attrNameLst>
                                      </p:cBhvr>
                                      <p:to>
                                        <p:strVal val="visible"/>
                                      </p:to>
                                    </p:set>
                                    <p:animEffect filter="fade" transition="in">
                                      <p:cBhvr>
                                        <p:cTn dur="500" id="105"/>
                                        <p:tgtEl>
                                          <p:spTgt spid="122"/>
                                        </p:tgtEl>
                                      </p:cBhvr>
                                    </p:animEffect>
                                  </p:childTnLst>
                                </p:cTn>
                              </p:par>
                            </p:childTnLst>
                          </p:cTn>
                        </p:par>
                        <p:par>
                          <p:cTn fill="hold" id="106" nodeType="afterGroup">
                            <p:stCondLst>
                              <p:cond delay="17000"/>
                            </p:stCondLst>
                            <p:childTnLst>
                              <p:par>
                                <p:cTn accel="50000" decel="50000" fill="hold" grpId="1" id="107" nodeType="afterEffect" presetClass="path" presetID="42" presetSubtype="0">
                                  <p:stCondLst>
                                    <p:cond delay="0"/>
                                  </p:stCondLst>
                                  <p:childTnLst>
                                    <p:animMotion origin="layout" path="M -2.77778E-07 -1.7284E-06 L -2.77778E-07 0.34784" pathEditMode="relative" ptsTypes="AA" rAng="0">
                                      <p:cBhvr>
                                        <p:cTn dur="2000" fill="hold" id="108"/>
                                        <p:tgtEl>
                                          <p:spTgt spid="122"/>
                                        </p:tgtEl>
                                        <p:attrNameLst>
                                          <p:attrName>ppt_x</p:attrName>
                                          <p:attrName>ppt_y</p:attrName>
                                        </p:attrNameLst>
                                      </p:cBhvr>
                                      <p:rCtr x="0" y="17377"/>
                                    </p:animMotion>
                                  </p:childTnLst>
                                </p:cTn>
                              </p:par>
                            </p:childTnLst>
                          </p:cTn>
                        </p:par>
                        <p:par>
                          <p:cTn fill="hold" id="109" nodeType="afterGroup">
                            <p:stCondLst>
                              <p:cond delay="19000"/>
                            </p:stCondLst>
                            <p:childTnLst>
                              <p:par>
                                <p:cTn fill="hold" grpId="2" id="110" nodeType="afterEffect" presetClass="exit" presetID="10" presetSubtype="0">
                                  <p:stCondLst>
                                    <p:cond delay="0"/>
                                  </p:stCondLst>
                                  <p:childTnLst>
                                    <p:animEffect filter="fade" transition="out">
                                      <p:cBhvr>
                                        <p:cTn dur="500" id="111"/>
                                        <p:tgtEl>
                                          <p:spTgt spid="122"/>
                                        </p:tgtEl>
                                      </p:cBhvr>
                                    </p:animEffect>
                                    <p:set>
                                      <p:cBhvr>
                                        <p:cTn dur="1" fill="hold" id="112">
                                          <p:stCondLst>
                                            <p:cond delay="499"/>
                                          </p:stCondLst>
                                        </p:cTn>
                                        <p:tgtEl>
                                          <p:spTgt spid="122"/>
                                        </p:tgtEl>
                                        <p:attrNameLst>
                                          <p:attrName>style.visibility</p:attrName>
                                        </p:attrNameLst>
                                      </p:cBhvr>
                                      <p:to>
                                        <p:strVal val="hidden"/>
                                      </p:to>
                                    </p:set>
                                  </p:childTnLst>
                                </p:cTn>
                              </p:par>
                              <p:par>
                                <p:cTn fill="hold" id="113" nodeType="withEffect" presetClass="entr" presetID="22" presetSubtype="4">
                                  <p:stCondLst>
                                    <p:cond delay="0"/>
                                  </p:stCondLst>
                                  <p:childTnLst>
                                    <p:set>
                                      <p:cBhvr>
                                        <p:cTn dur="1" fill="hold" id="114">
                                          <p:stCondLst>
                                            <p:cond delay="0"/>
                                          </p:stCondLst>
                                        </p:cTn>
                                        <p:tgtEl>
                                          <p:spTgt spid="46"/>
                                        </p:tgtEl>
                                        <p:attrNameLst>
                                          <p:attrName>style.visibility</p:attrName>
                                        </p:attrNameLst>
                                      </p:cBhvr>
                                      <p:to>
                                        <p:strVal val="visible"/>
                                      </p:to>
                                    </p:set>
                                    <p:animEffect filter="wipe(down)" transition="in">
                                      <p:cBhvr>
                                        <p:cTn dur="500" id="115"/>
                                        <p:tgtEl>
                                          <p:spTgt spid="46"/>
                                        </p:tgtEl>
                                      </p:cBhvr>
                                    </p:animEffect>
                                  </p:childTnLst>
                                </p:cTn>
                              </p:par>
                            </p:childTnLst>
                          </p:cTn>
                        </p:par>
                        <p:par>
                          <p:cTn fill="hold" id="116" nodeType="afterGroup">
                            <p:stCondLst>
                              <p:cond delay="19500"/>
                            </p:stCondLst>
                            <p:childTnLst>
                              <p:par>
                                <p:cTn fill="hold" grpId="0" id="117" nodeType="afterEffect" presetClass="entr" presetID="10" presetSubtype="0">
                                  <p:stCondLst>
                                    <p:cond delay="0"/>
                                  </p:stCondLst>
                                  <p:childTnLst>
                                    <p:set>
                                      <p:cBhvr>
                                        <p:cTn dur="1" fill="hold" id="118">
                                          <p:stCondLst>
                                            <p:cond delay="0"/>
                                          </p:stCondLst>
                                        </p:cTn>
                                        <p:tgtEl>
                                          <p:spTgt spid="119"/>
                                        </p:tgtEl>
                                        <p:attrNameLst>
                                          <p:attrName>style.visibility</p:attrName>
                                        </p:attrNameLst>
                                      </p:cBhvr>
                                      <p:to>
                                        <p:strVal val="visible"/>
                                      </p:to>
                                    </p:set>
                                    <p:animEffect filter="fade" transition="in">
                                      <p:cBhvr>
                                        <p:cTn dur="500" id="119"/>
                                        <p:tgtEl>
                                          <p:spTgt spid="119"/>
                                        </p:tgtEl>
                                      </p:cBhvr>
                                    </p:animEffect>
                                  </p:childTnLst>
                                </p:cTn>
                              </p:par>
                            </p:childTnLst>
                          </p:cTn>
                        </p:par>
                        <p:par>
                          <p:cTn fill="hold" id="120" nodeType="afterGroup">
                            <p:stCondLst>
                              <p:cond delay="20000"/>
                            </p:stCondLst>
                            <p:childTnLst>
                              <p:par>
                                <p:cTn fill="hold" id="121" nodeType="afterEffect" presetClass="entr" presetID="10" presetSubtype="0">
                                  <p:stCondLst>
                                    <p:cond delay="0"/>
                                  </p:stCondLst>
                                  <p:childTnLst>
                                    <p:set>
                                      <p:cBhvr>
                                        <p:cTn dur="1" fill="hold" id="122">
                                          <p:stCondLst>
                                            <p:cond delay="0"/>
                                          </p:stCondLst>
                                        </p:cTn>
                                        <p:tgtEl>
                                          <p:spTgt spid="128"/>
                                        </p:tgtEl>
                                        <p:attrNameLst>
                                          <p:attrName>style.visibility</p:attrName>
                                        </p:attrNameLst>
                                      </p:cBhvr>
                                      <p:to>
                                        <p:strVal val="visible"/>
                                      </p:to>
                                    </p:set>
                                    <p:animEffect filter="fade" transition="in">
                                      <p:cBhvr>
                                        <p:cTn dur="500" id="123"/>
                                        <p:tgtEl>
                                          <p:spTgt spid="128"/>
                                        </p:tgtEl>
                                      </p:cBhvr>
                                    </p:animEffect>
                                  </p:childTnLst>
                                </p:cTn>
                              </p:par>
                              <p:par>
                                <p:cTn fill="hold" id="124" nodeType="withEffect" presetClass="entr" presetID="10" presetSubtype="0">
                                  <p:stCondLst>
                                    <p:cond delay="0"/>
                                  </p:stCondLst>
                                  <p:childTnLst>
                                    <p:set>
                                      <p:cBhvr>
                                        <p:cTn dur="1" fill="hold" id="125">
                                          <p:stCondLst>
                                            <p:cond delay="0"/>
                                          </p:stCondLst>
                                        </p:cTn>
                                        <p:tgtEl>
                                          <p:spTgt spid="125"/>
                                        </p:tgtEl>
                                        <p:attrNameLst>
                                          <p:attrName>style.visibility</p:attrName>
                                        </p:attrNameLst>
                                      </p:cBhvr>
                                      <p:to>
                                        <p:strVal val="visible"/>
                                      </p:to>
                                    </p:set>
                                    <p:animEffect filter="fade" transition="in">
                                      <p:cBhvr>
                                        <p:cTn dur="500" id="126"/>
                                        <p:tgtEl>
                                          <p:spTgt spid="125"/>
                                        </p:tgtEl>
                                      </p:cBhvr>
                                    </p:animEffect>
                                  </p:childTnLst>
                                </p:cTn>
                              </p:par>
                            </p:childTnLst>
                          </p:cTn>
                        </p:par>
                        <p:par>
                          <p:cTn fill="hold" id="127" nodeType="afterGroup">
                            <p:stCondLst>
                              <p:cond delay="20500"/>
                            </p:stCondLst>
                            <p:childTnLst>
                              <p:par>
                                <p:cTn fill="hold" grpId="0" id="128" nodeType="afterEffect" presetClass="entr" presetID="10" presetSubtype="0">
                                  <p:stCondLst>
                                    <p:cond delay="0"/>
                                  </p:stCondLst>
                                  <p:childTnLst>
                                    <p:set>
                                      <p:cBhvr>
                                        <p:cTn dur="1" fill="hold" id="129">
                                          <p:stCondLst>
                                            <p:cond delay="0"/>
                                          </p:stCondLst>
                                        </p:cTn>
                                        <p:tgtEl>
                                          <p:spTgt spid="136"/>
                                        </p:tgtEl>
                                        <p:attrNameLst>
                                          <p:attrName>style.visibility</p:attrName>
                                        </p:attrNameLst>
                                      </p:cBhvr>
                                      <p:to>
                                        <p:strVal val="visible"/>
                                      </p:to>
                                    </p:set>
                                    <p:animEffect filter="fade" transition="in">
                                      <p:cBhvr>
                                        <p:cTn dur="500" id="130"/>
                                        <p:tgtEl>
                                          <p:spTgt spid="136"/>
                                        </p:tgtEl>
                                      </p:cBhvr>
                                    </p:animEffect>
                                  </p:childTnLst>
                                </p:cTn>
                              </p:par>
                              <p:par>
                                <p:cTn fill="hold" id="131" nodeType="withEffect" presetClass="entr" presetID="10" presetSubtype="0">
                                  <p:stCondLst>
                                    <p:cond delay="0"/>
                                  </p:stCondLst>
                                  <p:childTnLst>
                                    <p:set>
                                      <p:cBhvr>
                                        <p:cTn dur="1" fill="hold" id="132">
                                          <p:stCondLst>
                                            <p:cond delay="0"/>
                                          </p:stCondLst>
                                        </p:cTn>
                                        <p:tgtEl>
                                          <p:spTgt spid="133"/>
                                        </p:tgtEl>
                                        <p:attrNameLst>
                                          <p:attrName>style.visibility</p:attrName>
                                        </p:attrNameLst>
                                      </p:cBhvr>
                                      <p:to>
                                        <p:strVal val="visible"/>
                                      </p:to>
                                    </p:set>
                                    <p:animEffect filter="fade" transition="in">
                                      <p:cBhvr>
                                        <p:cTn dur="500" id="133"/>
                                        <p:tgtEl>
                                          <p:spTgt spid="133"/>
                                        </p:tgtEl>
                                      </p:cBhvr>
                                    </p:animEffect>
                                  </p:childTnLst>
                                </p:cTn>
                              </p:par>
                            </p:childTnLst>
                          </p:cTn>
                        </p:par>
                        <p:par>
                          <p:cTn fill="hold" id="134" nodeType="afterGroup">
                            <p:stCondLst>
                              <p:cond delay="21000"/>
                            </p:stCondLst>
                            <p:childTnLst>
                              <p:par>
                                <p:cTn fill="hold" grpId="0" id="135" nodeType="afterEffect" presetClass="entr" presetID="10" presetSubtype="0">
                                  <p:stCondLst>
                                    <p:cond delay="0"/>
                                  </p:stCondLst>
                                  <p:childTnLst>
                                    <p:set>
                                      <p:cBhvr>
                                        <p:cTn dur="1" fill="hold" id="136">
                                          <p:stCondLst>
                                            <p:cond delay="0"/>
                                          </p:stCondLst>
                                        </p:cTn>
                                        <p:tgtEl>
                                          <p:spTgt spid="147"/>
                                        </p:tgtEl>
                                        <p:attrNameLst>
                                          <p:attrName>style.visibility</p:attrName>
                                        </p:attrNameLst>
                                      </p:cBhvr>
                                      <p:to>
                                        <p:strVal val="visible"/>
                                      </p:to>
                                    </p:set>
                                    <p:animEffect filter="fade" transition="in">
                                      <p:cBhvr>
                                        <p:cTn dur="500" id="137"/>
                                        <p:tgtEl>
                                          <p:spTgt spid="147"/>
                                        </p:tgtEl>
                                      </p:cBhvr>
                                    </p:animEffect>
                                  </p:childTnLst>
                                </p:cTn>
                              </p:par>
                              <p:par>
                                <p:cTn fill="hold" id="138" nodeType="withEffect" presetClass="entr" presetID="10" presetSubtype="0">
                                  <p:stCondLst>
                                    <p:cond delay="0"/>
                                  </p:stCondLst>
                                  <p:childTnLst>
                                    <p:set>
                                      <p:cBhvr>
                                        <p:cTn dur="1" fill="hold" id="139">
                                          <p:stCondLst>
                                            <p:cond delay="0"/>
                                          </p:stCondLst>
                                        </p:cTn>
                                        <p:tgtEl>
                                          <p:spTgt spid="144"/>
                                        </p:tgtEl>
                                        <p:attrNameLst>
                                          <p:attrName>style.visibility</p:attrName>
                                        </p:attrNameLst>
                                      </p:cBhvr>
                                      <p:to>
                                        <p:strVal val="visible"/>
                                      </p:to>
                                    </p:set>
                                    <p:animEffect filter="fade" transition="in">
                                      <p:cBhvr>
                                        <p:cTn dur="500" id="140"/>
                                        <p:tgtEl>
                                          <p:spTgt spid="144"/>
                                        </p:tgtEl>
                                      </p:cBhvr>
                                    </p:animEffect>
                                  </p:childTnLst>
                                </p:cTn>
                              </p:par>
                            </p:childTnLst>
                          </p:cTn>
                        </p:par>
                        <p:par>
                          <p:cTn fill="hold" id="141" nodeType="afterGroup">
                            <p:stCondLst>
                              <p:cond delay="21500"/>
                            </p:stCondLst>
                            <p:childTnLst>
                              <p:par>
                                <p:cTn fill="hold" id="142" nodeType="afterEffect" presetClass="entr" presetID="10" presetSubtype="0">
                                  <p:stCondLst>
                                    <p:cond delay="0"/>
                                  </p:stCondLst>
                                  <p:childTnLst>
                                    <p:set>
                                      <p:cBhvr>
                                        <p:cTn dur="1" fill="hold" id="143">
                                          <p:stCondLst>
                                            <p:cond delay="0"/>
                                          </p:stCondLst>
                                        </p:cTn>
                                        <p:tgtEl>
                                          <p:spTgt spid="140"/>
                                        </p:tgtEl>
                                        <p:attrNameLst>
                                          <p:attrName>style.visibility</p:attrName>
                                        </p:attrNameLst>
                                      </p:cBhvr>
                                      <p:to>
                                        <p:strVal val="visible"/>
                                      </p:to>
                                    </p:set>
                                    <p:animEffect filter="fade" transition="in">
                                      <p:cBhvr>
                                        <p:cTn dur="500" id="144"/>
                                        <p:tgtEl>
                                          <p:spTgt spid="140"/>
                                        </p:tgtEl>
                                      </p:cBhvr>
                                    </p:animEffect>
                                  </p:childTnLst>
                                </p:cTn>
                              </p:par>
                              <p:par>
                                <p:cTn fill="hold" id="145" nodeType="withEffect" presetClass="entr" presetID="10" presetSubtype="0">
                                  <p:stCondLst>
                                    <p:cond delay="0"/>
                                  </p:stCondLst>
                                  <p:childTnLst>
                                    <p:set>
                                      <p:cBhvr>
                                        <p:cTn dur="1" fill="hold" id="146">
                                          <p:stCondLst>
                                            <p:cond delay="0"/>
                                          </p:stCondLst>
                                        </p:cTn>
                                        <p:tgtEl>
                                          <p:spTgt spid="137"/>
                                        </p:tgtEl>
                                        <p:attrNameLst>
                                          <p:attrName>style.visibility</p:attrName>
                                        </p:attrNameLst>
                                      </p:cBhvr>
                                      <p:to>
                                        <p:strVal val="visible"/>
                                      </p:to>
                                    </p:set>
                                    <p:animEffect filter="fade" transition="in">
                                      <p:cBhvr>
                                        <p:cTn dur="500" id="147"/>
                                        <p:tgtEl>
                                          <p:spTgt spid="13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8"/>
      <p:bldP grpId="0" spid="19"/>
      <p:bldP grpId="0" spid="20"/>
      <p:bldP grpId="0" spid="21"/>
      <p:bldP grpId="0" spid="117"/>
      <p:bldP grpId="0" spid="118"/>
      <p:bldP grpId="0" spid="119"/>
      <p:bldP grpId="0" spid="120"/>
      <p:bldP grpId="0" spid="121"/>
      <p:bldP grpId="1" spid="121"/>
      <p:bldP grpId="2" spid="121"/>
      <p:bldP grpId="0" spid="122"/>
      <p:bldP grpId="1" spid="122"/>
      <p:bldP grpId="2" spid="122"/>
      <p:bldP grpId="0" spid="123"/>
      <p:bldP grpId="1" spid="123"/>
      <p:bldP grpId="2" spid="123"/>
      <p:bldP grpId="0" spid="124"/>
      <p:bldP grpId="1" spid="124"/>
      <p:bldP grpId="2" spid="124"/>
      <p:bldP grpId="0" spid="136"/>
      <p:bldP grpId="0" spid="147"/>
      <p:bldP grpId="0" spid="148"/>
      <p:bldP grpId="0" spid="149"/>
      <p:bldP grpId="0" spid="150"/>
      <p:bldP grpId="0" spid="151"/>
    </p:bldLst>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3" name="图片 2"/>
          <p:cNvPicPr>
            <a:picLocks noChangeAspect="1"/>
          </p:cNvPicPr>
          <p:nvPr/>
        </p:nvPicPr>
        <p:blipFill>
          <a:blip r:embed="rId2">
            <a:extLst>
              <a:ext uri="{28A0092B-C50C-407E-A947-70E740481C1C}">
                <a14:useLocalDpi val="0"/>
              </a:ext>
            </a:extLst>
          </a:blip>
          <a:stretch>
            <a:fillRect/>
          </a:stretch>
        </p:blipFill>
        <p:spPr>
          <a:xfrm>
            <a:off x="-80921" y="1658868"/>
            <a:ext cx="8090366" cy="3467300"/>
          </a:xfrm>
          <a:prstGeom prst="rect">
            <a:avLst/>
          </a:prstGeom>
        </p:spPr>
      </p:pic>
      <p:sp>
        <p:nvSpPr>
          <p:cNvPr id="29" name="TextBox 313"/>
          <p:cNvSpPr txBox="1"/>
          <p:nvPr/>
        </p:nvSpPr>
        <p:spPr>
          <a:xfrm>
            <a:off x="3489162" y="1838183"/>
            <a:ext cx="2583180" cy="502920"/>
          </a:xfrm>
          <a:prstGeom prst="rect">
            <a:avLst/>
          </a:prstGeom>
          <a:noFill/>
        </p:spPr>
        <p:txBody>
          <a:bodyPr rtlCol="0" wrap="none">
            <a:spAutoFit/>
          </a:bodyPr>
          <a:lstStyle/>
          <a:p>
            <a:pPr algn="ctr"/>
            <a:r>
              <a:rPr altLang="en-US" b="1" lang="zh-CN" smtClean="0" sz="2700">
                <a:solidFill>
                  <a:schemeClr val="tx2"/>
                </a:solidFill>
                <a:latin typeface="+mn-ea"/>
              </a:rPr>
              <a:t>章节过渡页标题</a:t>
            </a:r>
          </a:p>
        </p:txBody>
      </p:sp>
      <p:sp>
        <p:nvSpPr>
          <p:cNvPr id="30" name="TextBox 314"/>
          <p:cNvSpPr txBox="1"/>
          <p:nvPr/>
        </p:nvSpPr>
        <p:spPr>
          <a:xfrm>
            <a:off x="2791174" y="2430442"/>
            <a:ext cx="3979156" cy="822960"/>
          </a:xfrm>
          <a:prstGeom prst="rect">
            <a:avLst/>
          </a:prstGeom>
          <a:noFill/>
        </p:spPr>
        <p:txBody>
          <a:bodyPr rtlCol="0" wrap="square">
            <a:spAutoFit/>
          </a:bodyPr>
          <a:lstStyle/>
          <a:p>
            <a:pPr algn="ctr"/>
            <a:r>
              <a:rPr altLang="en-US" lang="zh-CN" sz="1200">
                <a:solidFill>
                  <a:schemeClr val="tx2"/>
                </a:solidFill>
                <a:latin typeface="+mn-ea"/>
              </a:rPr>
              <a:t>此处添加详细文本描述，建议与标题相关并符合整体语言风格，语言描述尽量简洁生动。尽量将每页幻灯片的字数控制在200字以内，据统计每页幻灯片的最好控制在5分钟之内。</a:t>
            </a:r>
          </a:p>
        </p:txBody>
      </p:sp>
      <p:cxnSp>
        <p:nvCxnSpPr>
          <p:cNvPr id="31" name="Straight Connector 315"/>
          <p:cNvCxnSpPr/>
          <p:nvPr/>
        </p:nvCxnSpPr>
        <p:spPr>
          <a:xfrm>
            <a:off x="2485751" y="2371214"/>
            <a:ext cx="4590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TextBox 313"/>
          <p:cNvSpPr txBox="1"/>
          <p:nvPr/>
        </p:nvSpPr>
        <p:spPr>
          <a:xfrm>
            <a:off x="4253065" y="810801"/>
            <a:ext cx="1040130" cy="1082040"/>
          </a:xfrm>
          <a:prstGeom prst="rect">
            <a:avLst/>
          </a:prstGeom>
          <a:noFill/>
        </p:spPr>
        <p:txBody>
          <a:bodyPr rtlCol="0" wrap="none">
            <a:spAutoFit/>
          </a:bodyPr>
          <a:lstStyle/>
          <a:p>
            <a:pPr algn="ctr"/>
            <a:r>
              <a:rPr altLang="zh-CN" lang="en-US" smtClean="0" sz="6500">
                <a:solidFill>
                  <a:schemeClr val="accent2"/>
                </a:solidFill>
                <a:latin charset="0" panose="020b0806030902050204" pitchFamily="34" typeface="Impact"/>
              </a:rPr>
              <a:t>02</a:t>
            </a:r>
          </a:p>
        </p:txBody>
      </p:sp>
    </p:spTree>
    <p:extLst>
      <p:ext uri="{BB962C8B-B14F-4D97-AF65-F5344CB8AC3E}">
        <p14:creationId val="3039860448"/>
      </p:ext>
    </p:extLst>
  </p:cSld>
  <p:clrMapOvr>
    <a:masterClrMapping/>
  </p:clrMapOvr>
  <p:transition advTm="8000" spd="slow">
    <p:fade/>
  </p:transition>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42" presetSubtype="0">
                                  <p:stCondLst>
                                    <p:cond delay="0"/>
                                  </p:stCondLst>
                                  <p:childTnLst>
                                    <p:set>
                                      <p:cBhvr>
                                        <p:cTn dur="1" fill="hold" id="6">
                                          <p:stCondLst>
                                            <p:cond delay="0"/>
                                          </p:stCondLst>
                                        </p:cTn>
                                        <p:tgtEl>
                                          <p:spTgt spid="3"/>
                                        </p:tgtEl>
                                        <p:attrNameLst>
                                          <p:attrName>style.visibility</p:attrName>
                                        </p:attrNameLst>
                                      </p:cBhvr>
                                      <p:to>
                                        <p:strVal val="visible"/>
                                      </p:to>
                                    </p:set>
                                    <p:animEffect filter="fade" transition="in">
                                      <p:cBhvr>
                                        <p:cTn dur="1000" id="7"/>
                                        <p:tgtEl>
                                          <p:spTgt spid="3"/>
                                        </p:tgtEl>
                                      </p:cBhvr>
                                    </p:animEffect>
                                    <p:anim calcmode="lin" valueType="num">
                                      <p:cBhvr>
                                        <p:cTn dur="1000" fill="hold" id="8"/>
                                        <p:tgtEl>
                                          <p:spTgt spid="3"/>
                                        </p:tgtEl>
                                        <p:attrNameLst>
                                          <p:attrName>ppt_x</p:attrName>
                                        </p:attrNameLst>
                                      </p:cBhvr>
                                      <p:tavLst>
                                        <p:tav tm="0">
                                          <p:val>
                                            <p:strVal val="#ppt_x"/>
                                          </p:val>
                                        </p:tav>
                                        <p:tav tm="100000">
                                          <p:val>
                                            <p:strVal val="#ppt_x"/>
                                          </p:val>
                                        </p:tav>
                                      </p:tavLst>
                                    </p:anim>
                                    <p:anim calcmode="lin" valueType="num">
                                      <p:cBhvr>
                                        <p:cTn dur="1000" fill="hold" id="9"/>
                                        <p:tgtEl>
                                          <p:spTgt spid="3"/>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grpId="0" id="11" nodeType="afterEffect" presetClass="entr" presetID="10" presetSubtype="0">
                                  <p:stCondLst>
                                    <p:cond delay="0"/>
                                  </p:stCondLst>
                                  <p:childTnLst>
                                    <p:set>
                                      <p:cBhvr>
                                        <p:cTn dur="1" fill="hold" id="12">
                                          <p:stCondLst>
                                            <p:cond delay="0"/>
                                          </p:stCondLst>
                                        </p:cTn>
                                        <p:tgtEl>
                                          <p:spTgt spid="30"/>
                                        </p:tgtEl>
                                        <p:attrNameLst>
                                          <p:attrName>style.visibility</p:attrName>
                                        </p:attrNameLst>
                                      </p:cBhvr>
                                      <p:to>
                                        <p:strVal val="visible"/>
                                      </p:to>
                                    </p:set>
                                    <p:animEffect filter="fade" transition="in">
                                      <p:cBhvr>
                                        <p:cTn dur="500" id="13"/>
                                        <p:tgtEl>
                                          <p:spTgt spid="30"/>
                                        </p:tgtEl>
                                      </p:cBhvr>
                                    </p:animEffect>
                                  </p:childTnLst>
                                </p:cTn>
                              </p:par>
                              <p:par>
                                <p:cTn fill="hold" grpId="0" id="14" nodeType="withEffect" presetClass="entr" presetID="10" presetSubtype="0">
                                  <p:stCondLst>
                                    <p:cond delay="0"/>
                                  </p:stCondLst>
                                  <p:childTnLst>
                                    <p:set>
                                      <p:cBhvr>
                                        <p:cTn dur="1" fill="hold" id="15">
                                          <p:stCondLst>
                                            <p:cond delay="0"/>
                                          </p:stCondLst>
                                        </p:cTn>
                                        <p:tgtEl>
                                          <p:spTgt spid="29"/>
                                        </p:tgtEl>
                                        <p:attrNameLst>
                                          <p:attrName>style.visibility</p:attrName>
                                        </p:attrNameLst>
                                      </p:cBhvr>
                                      <p:to>
                                        <p:strVal val="visible"/>
                                      </p:to>
                                    </p:set>
                                    <p:animEffect filter="fade" transition="in">
                                      <p:cBhvr>
                                        <p:cTn dur="500" id="16"/>
                                        <p:tgtEl>
                                          <p:spTgt spid="29"/>
                                        </p:tgtEl>
                                      </p:cBhvr>
                                    </p:animEffect>
                                  </p:childTnLst>
                                </p:cTn>
                              </p:par>
                              <p:par>
                                <p:cTn fill="hold" id="17" nodeType="withEffect" presetClass="entr" presetID="16" presetSubtype="37">
                                  <p:stCondLst>
                                    <p:cond delay="0"/>
                                  </p:stCondLst>
                                  <p:childTnLst>
                                    <p:set>
                                      <p:cBhvr>
                                        <p:cTn dur="1" fill="hold" id="18">
                                          <p:stCondLst>
                                            <p:cond delay="0"/>
                                          </p:stCondLst>
                                        </p:cTn>
                                        <p:tgtEl>
                                          <p:spTgt spid="31"/>
                                        </p:tgtEl>
                                        <p:attrNameLst>
                                          <p:attrName>style.visibility</p:attrName>
                                        </p:attrNameLst>
                                      </p:cBhvr>
                                      <p:to>
                                        <p:strVal val="visible"/>
                                      </p:to>
                                    </p:set>
                                    <p:animEffect filter="barn(outVertical)" transition="in">
                                      <p:cBhvr>
                                        <p:cTn dur="500" id="19"/>
                                        <p:tgtEl>
                                          <p:spTgt spid="31"/>
                                        </p:tgtEl>
                                      </p:cBhvr>
                                    </p:animEffect>
                                  </p:childTnLst>
                                </p:cTn>
                              </p:par>
                              <p:par>
                                <p:cTn fill="hold" grpId="0" id="20" nodeType="withEffect" presetClass="entr" presetID="10" presetSubtype="0">
                                  <p:stCondLst>
                                    <p:cond delay="0"/>
                                  </p:stCondLst>
                                  <p:childTnLst>
                                    <p:set>
                                      <p:cBhvr>
                                        <p:cTn dur="1" fill="hold" id="21">
                                          <p:stCondLst>
                                            <p:cond delay="0"/>
                                          </p:stCondLst>
                                        </p:cTn>
                                        <p:tgtEl>
                                          <p:spTgt spid="35"/>
                                        </p:tgtEl>
                                        <p:attrNameLst>
                                          <p:attrName>style.visibility</p:attrName>
                                        </p:attrNameLst>
                                      </p:cBhvr>
                                      <p:to>
                                        <p:strVal val="visible"/>
                                      </p:to>
                                    </p:set>
                                    <p:animEffect filter="fade" transition="in">
                                      <p:cBhvr>
                                        <p:cTn dur="500" id="22"/>
                                        <p:tgtEl>
                                          <p:spTgt spid="3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9"/>
      <p:bldP grpId="0" spid="30"/>
      <p:bldP grpId="0" spid="35"/>
    </p:bldLst>
  </p:timing>
</p:sld>
</file>

<file path=ppt/tags/tag1.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Lst>
</file>

<file path=ppt/theme/theme1.xml><?xml version="1.0" encoding="utf-8"?>
<a:theme xmlns:r="http://schemas.openxmlformats.org/officeDocument/2006/relationships" xmlns:a="http://schemas.openxmlformats.org/drawingml/2006/main" name="">
  <a:themeElements>
    <a:clrScheme name="自定义 420">
      <a:dk1>
        <a:srgbClr val="5F5F5F"/>
      </a:dk1>
      <a:lt1>
        <a:sysClr val="window" lastClr="FFFFFF"/>
      </a:lt1>
      <a:dk2>
        <a:srgbClr val="080808"/>
      </a:dk2>
      <a:lt2>
        <a:srgbClr val="E7E6E6"/>
      </a:lt2>
      <a:accent1>
        <a:srgbClr val="CD8111"/>
      </a:accent1>
      <a:accent2>
        <a:srgbClr val="D79D22"/>
      </a:accent2>
      <a:accent3>
        <a:srgbClr val="CD8111"/>
      </a:accent3>
      <a:accent4>
        <a:srgbClr val="D79D22"/>
      </a:accent4>
      <a:accent5>
        <a:srgbClr val="CD8111"/>
      </a:accent5>
      <a:accent6>
        <a:srgbClr val="D79D22"/>
      </a:accent6>
      <a:hlink>
        <a:srgbClr val="CD8111"/>
      </a:hlink>
      <a:folHlink>
        <a:srgbClr val="D79D22"/>
      </a:folHlink>
    </a:clrScheme>
    <a:fontScheme name="Lato">
      <a:majorFont>
        <a:latin typeface="Lato Regular"/>
        <a:ea typeface="Arial"/>
        <a:cs typeface="Arial"/>
      </a:majorFont>
      <a:minorFont>
        <a:latin typeface="Lato Light"/>
        <a:ea typeface="Arial"/>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anchor="ctr" rtlCol="0"/>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Lst>
    <a:ext uri="{05A4C25C-085E-4340-85A3-A5531E510DB2}">
      <thm15:themeFamily xmlns:thm15="http://schemas.microsoft.com/office/thememl/2012/main" id="{62F939B6-93AF-4DB8-9C6B-D6C7DFDC589F}" name="Office Theme" vid="{4A3C46E8-61CC-4603-A589-7422A47A8E4A}"/>
    </a:ext>
  </a:extLst>
</a:theme>
</file>

<file path=ppt/theme/theme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4.xml><?xml version="1.0" encoding="utf-8"?>
<a:theme xmlns:r="http://schemas.openxmlformats.org/officeDocument/2006/relationships"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Override1.xml><?xml version="1.0" encoding="utf-8"?>
<a:themeOverride xmlns:r="http://schemas.openxmlformats.org/officeDocument/2006/relationships" xmlns:a="http://schemas.openxmlformats.org/drawingml/2006/main">
  <a:clrScheme name="Custom 3">
    <a:dk1>
      <a:sysClr val="windowText" lastClr="000000"/>
    </a:dk1>
    <a:lt1>
      <a:sysClr val="window" lastClr="FFFFFF"/>
    </a:lt1>
    <a:dk2>
      <a:srgbClr val="44546A"/>
    </a:dk2>
    <a:lt2>
      <a:srgbClr val="E7E6E6"/>
    </a:lt2>
    <a:accent1>
      <a:srgbClr val="2980B9"/>
    </a:accent1>
    <a:accent2>
      <a:srgbClr val="16A085"/>
    </a:accent2>
    <a:accent3>
      <a:srgbClr val="9BBB59"/>
    </a:accent3>
    <a:accent4>
      <a:srgbClr val="F39C12"/>
    </a:accent4>
    <a:accent5>
      <a:srgbClr val="C0392B"/>
    </a:accent5>
    <a:accent6>
      <a:srgbClr val="2C3F50"/>
    </a:accent6>
    <a:hlink>
      <a:srgbClr val="0563C1"/>
    </a:hlink>
    <a:folHlink>
      <a:srgbClr val="954F72"/>
    </a:folHlink>
  </a:clrScheme>
  <a:fontScheme name="自定义 1">
    <a:majorFont>
      <a:latin typeface="微软雅黑"/>
      <a:ea typeface="微软雅黑"/>
      <a:cs typeface="Arial"/>
    </a:majorFont>
    <a:minorFont>
      <a:latin typeface="微软雅黑"/>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r="http://schemas.openxmlformats.org/officeDocument/2006/relationships" xmlns:a="http://schemas.openxmlformats.org/drawingml/2006/main">
  <a:clrScheme name="Custom 3">
    <a:dk1>
      <a:sysClr val="windowText" lastClr="000000"/>
    </a:dk1>
    <a:lt1>
      <a:sysClr val="window" lastClr="FFFFFF"/>
    </a:lt1>
    <a:dk2>
      <a:srgbClr val="44546A"/>
    </a:dk2>
    <a:lt2>
      <a:srgbClr val="E7E6E6"/>
    </a:lt2>
    <a:accent1>
      <a:srgbClr val="2980B9"/>
    </a:accent1>
    <a:accent2>
      <a:srgbClr val="16A085"/>
    </a:accent2>
    <a:accent3>
      <a:srgbClr val="9BBB59"/>
    </a:accent3>
    <a:accent4>
      <a:srgbClr val="F39C12"/>
    </a:accent4>
    <a:accent5>
      <a:srgbClr val="C0392B"/>
    </a:accent5>
    <a:accent6>
      <a:srgbClr val="2C3F50"/>
    </a:accent6>
    <a:hlink>
      <a:srgbClr val="0563C1"/>
    </a:hlink>
    <a:folHlink>
      <a:srgbClr val="954F72"/>
    </a:folHlink>
  </a:clrScheme>
  <a:fontScheme name="自定义 1">
    <a:majorFont>
      <a:latin typeface="微软雅黑"/>
      <a:ea typeface="微软雅黑"/>
      <a:cs typeface="Arial"/>
    </a:majorFont>
    <a:minorFont>
      <a:latin typeface="微软雅黑"/>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r="http://schemas.openxmlformats.org/officeDocument/2006/relationships" xmlns:a="http://schemas.openxmlformats.org/drawingml/2006/main">
  <a:clrScheme name="Custom 3">
    <a:dk1>
      <a:sysClr val="windowText" lastClr="000000"/>
    </a:dk1>
    <a:lt1>
      <a:sysClr val="window" lastClr="FFFFFF"/>
    </a:lt1>
    <a:dk2>
      <a:srgbClr val="44546A"/>
    </a:dk2>
    <a:lt2>
      <a:srgbClr val="E7E6E6"/>
    </a:lt2>
    <a:accent1>
      <a:srgbClr val="2980B9"/>
    </a:accent1>
    <a:accent2>
      <a:srgbClr val="16A085"/>
    </a:accent2>
    <a:accent3>
      <a:srgbClr val="9BBB59"/>
    </a:accent3>
    <a:accent4>
      <a:srgbClr val="F39C12"/>
    </a:accent4>
    <a:accent5>
      <a:srgbClr val="C0392B"/>
    </a:accent5>
    <a:accent6>
      <a:srgbClr val="2C3F50"/>
    </a:accent6>
    <a:hlink>
      <a:srgbClr val="0563C1"/>
    </a:hlink>
    <a:folHlink>
      <a:srgbClr val="954F72"/>
    </a:folHlink>
  </a:clrScheme>
  <a:fontScheme name="自定义 1">
    <a:majorFont>
      <a:latin typeface="微软雅黑"/>
      <a:ea typeface="微软雅黑"/>
      <a:cs typeface="Arial"/>
    </a:majorFont>
    <a:minorFont>
      <a:latin typeface="微软雅黑"/>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r="http://schemas.openxmlformats.org/officeDocument/2006/relationships" xmlns:a="http://schemas.openxmlformats.org/drawingml/2006/main">
  <a:clrScheme name="Custom 3">
    <a:dk1>
      <a:sysClr val="windowText" lastClr="000000"/>
    </a:dk1>
    <a:lt1>
      <a:sysClr val="window" lastClr="FFFFFF"/>
    </a:lt1>
    <a:dk2>
      <a:srgbClr val="44546A"/>
    </a:dk2>
    <a:lt2>
      <a:srgbClr val="E7E6E6"/>
    </a:lt2>
    <a:accent1>
      <a:srgbClr val="2980B9"/>
    </a:accent1>
    <a:accent2>
      <a:srgbClr val="16A085"/>
    </a:accent2>
    <a:accent3>
      <a:srgbClr val="9BBB59"/>
    </a:accent3>
    <a:accent4>
      <a:srgbClr val="F39C12"/>
    </a:accent4>
    <a:accent5>
      <a:srgbClr val="C0392B"/>
    </a:accent5>
    <a:accent6>
      <a:srgbClr val="2C3F50"/>
    </a:accent6>
    <a:hlink>
      <a:srgbClr val="0563C1"/>
    </a:hlink>
    <a:folHlink>
      <a:srgbClr val="954F72"/>
    </a:folHlink>
  </a:clrScheme>
  <a:fontScheme name="自定义 1">
    <a:majorFont>
      <a:latin typeface="微软雅黑"/>
      <a:ea typeface="微软雅黑"/>
      <a:cs typeface="Arial"/>
    </a:majorFont>
    <a:minorFont>
      <a:latin typeface="微软雅黑"/>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vt="http://schemas.openxmlformats.org/officeDocument/2006/docPropsVTypes" xmlns="http://schemas.openxmlformats.org/officeDocument/2006/extended-properties">
  <Company/>
  <PresentationFormat>On-screen Show (16:9)</PresentationFormat>
  <Paragraphs>233</Paragraphs>
  <Slides>24</Slides>
  <Notes>0</Notes>
  <TotalTime>0</TotalTime>
  <HiddenSlides>0</HiddenSlides>
  <MMClips>0</MMClips>
  <ScaleCrop>0</ScaleCrop>
  <HeadingPairs>
    <vt:vector baseType="variant" size="6">
      <vt:variant>
        <vt:lpstr>Fonts used</vt:lpstr>
      </vt:variant>
      <vt:variant>
        <vt:i4>16</vt:i4>
      </vt:variant>
      <vt:variant>
        <vt:lpstr>Theme</vt:lpstr>
      </vt:variant>
      <vt:variant>
        <vt:i4>1</vt:i4>
      </vt:variant>
      <vt:variant>
        <vt:lpstr>Slide Titles</vt:lpstr>
      </vt:variant>
      <vt:variant>
        <vt:i4>24</vt:i4>
      </vt:variant>
    </vt:vector>
  </HeadingPairs>
  <TitlesOfParts>
    <vt:vector baseType="lpstr" size="41">
      <vt:lpstr>Arial</vt:lpstr>
      <vt:lpstr>Lato Regular</vt:lpstr>
      <vt:lpstr>Lato Light</vt:lpstr>
      <vt:lpstr>微软雅黑</vt:lpstr>
      <vt:lpstr>Calibri Light</vt:lpstr>
      <vt:lpstr>Calibri</vt:lpstr>
      <vt:lpstr>Impact</vt:lpstr>
      <vt:lpstr>宋体</vt:lpstr>
      <vt:lpstr>Open Sans Light</vt:lpstr>
      <vt:lpstr>Open Sans</vt:lpstr>
      <vt:lpstr>Agency FB</vt:lpstr>
      <vt:lpstr>Times New Roman</vt:lpstr>
      <vt:lpstr>Palatino Linotype</vt:lpstr>
      <vt:lpstr>黑体</vt:lpstr>
      <vt:lpstr>方正兰亭黑_GBK</vt:lpstr>
      <vt:lpstr>方正中等线简体</vt:lpstr>
      <vt:lpstr>Office Theme</vt:lpstr>
      <vt:lpstr>PowerPoint Presentation</vt:lpstr>
      <vt:lpstr>PowerPoint Presentation</vt:lpstr>
      <vt:lpstr>PowerPoint Presentation</vt:lpstr>
      <vt:lpstr>第二部分  工作完成情况</vt:lpstr>
      <vt:lpstr>第二部分  工作达标情况</vt:lpstr>
      <vt:lpstr>第二部分  季度销售汇总</vt:lpstr>
      <vt:lpstr>第三部分  完成项目之三</vt:lpstr>
      <vt:lpstr>第二部分  月销售指标达成</vt:lpstr>
      <vt:lpstr>PowerPoint Presentation</vt:lpstr>
      <vt:lpstr>第三部分  成功经验分享</vt:lpstr>
      <vt:lpstr>第四部分  其他不足之处</vt:lpstr>
      <vt:lpstr>第五部分  总体月份计划思路</vt:lpstr>
      <vt:lpstr>第三部分  完成项目之一</vt:lpstr>
      <vt:lpstr>PowerPoint Presentation</vt:lpstr>
      <vt:lpstr>第三部分  完成项目之二</vt:lpstr>
      <vt:lpstr>第四部分  认识上的不足</vt:lpstr>
      <vt:lpstr>第四部分  管理上的不足之处</vt:lpstr>
      <vt:lpstr>第四部分  其他不足之处</vt:lpstr>
      <vt:lpstr>PowerPoint Presentation</vt:lpstr>
      <vt:lpstr>第四部分  改善不足对策</vt:lpstr>
      <vt:lpstr>第五部分  必须完成的目标规划</vt:lpstr>
      <vt:lpstr>第五部分  必须完成的目标规划</vt:lpstr>
      <vt:lpstr>第五部分  能力提升计划</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2021-08-22T11:54:36Z</dcterms:created>
  <cp:lastPrinted>2021-08-22T11:54:36Z</cp:lastPrinted>
  <dcterms:modified xsi:type="dcterms:W3CDTF">2021-08-22T05:41:23Z</dcterms:modified>
  <cp:revision>1</cp:revision>
</cp:coreProperties>
</file>