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xml" PartName="/customXml/item1.xml"/>
  <Override ContentType="application/xml" PartName="/customXml/item2.xml"/>
  <Override ContentType="application/xml" PartName="/customXml/item3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93455" r:id="rId4"/>
    <p:sldMasterId id="2147493458" r:id="rId5"/>
    <p:sldMasterId id="2147493470" r:id="rId6"/>
    <p:sldMasterId id="2147493482" r:id="rId7"/>
  </p:sldMasterIdLst>
  <p:notesMasterIdLst>
    <p:notesMasterId r:id="rId8"/>
  </p:notesMasterIdLst>
  <p:sldIdLst>
    <p:sldId id="256" r:id="rId9"/>
    <p:sldId id="265" r:id="rId10"/>
    <p:sldId id="261" r:id="rId11"/>
    <p:sldId id="260" r:id="rId12"/>
    <p:sldId id="258" r:id="rId13"/>
    <p:sldId id="267" r:id="rId14"/>
    <p:sldId id="262" r:id="rId15"/>
    <p:sldId id="268" r:id="rId16"/>
    <p:sldId id="269" r:id="rId17"/>
    <p:sldId id="263" r:id="rId18"/>
    <p:sldId id="274" r:id="rId19"/>
    <p:sldId id="275" r:id="rId20"/>
    <p:sldId id="264" r:id="rId21"/>
    <p:sldId id="257" r:id="rId22"/>
    <p:sldId id="259" r:id="rId23"/>
    <p:sldId id="276" r:id="rId24"/>
    <p:sldId id="273" r:id="rId25"/>
    <p:sldId id="270" r:id="rId26"/>
    <p:sldId id="271" r:id="rId27"/>
    <p:sldId id="272" r:id="rId28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24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19" Target="slides/slide11.xml" Type="http://schemas.openxmlformats.org/officeDocument/2006/relationships/slide"/><Relationship Id="rId2" Target="../customXml/item2.xml" Type="http://schemas.openxmlformats.org/officeDocument/2006/relationships/customXml"/><Relationship Id="rId20" Target="slides/slide12.xml" Type="http://schemas.openxmlformats.org/officeDocument/2006/relationships/slide"/><Relationship Id="rId21" Target="slides/slide13.xml" Type="http://schemas.openxmlformats.org/officeDocument/2006/relationships/slide"/><Relationship Id="rId22" Target="slides/slide14.xml" Type="http://schemas.openxmlformats.org/officeDocument/2006/relationships/slide"/><Relationship Id="rId23" Target="slides/slide15.xml" Type="http://schemas.openxmlformats.org/officeDocument/2006/relationships/slide"/><Relationship Id="rId24" Target="slides/slide16.xml" Type="http://schemas.openxmlformats.org/officeDocument/2006/relationships/slide"/><Relationship Id="rId25" Target="slides/slide17.xml" Type="http://schemas.openxmlformats.org/officeDocument/2006/relationships/slide"/><Relationship Id="rId26" Target="slides/slide18.xml" Type="http://schemas.openxmlformats.org/officeDocument/2006/relationships/slide"/><Relationship Id="rId27" Target="slides/slide19.xml" Type="http://schemas.openxmlformats.org/officeDocument/2006/relationships/slide"/><Relationship Id="rId28" Target="slides/slide20.xml" Type="http://schemas.openxmlformats.org/officeDocument/2006/relationships/slide"/><Relationship Id="rId29" Target="tags/tag1.xml" Type="http://schemas.openxmlformats.org/officeDocument/2006/relationships/tags"/><Relationship Id="rId3" Target="../customXml/item3.xml" Type="http://schemas.openxmlformats.org/officeDocument/2006/relationships/customXml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Masters/slideMaster1.xml" Type="http://schemas.openxmlformats.org/officeDocument/2006/relationships/slideMaster"/><Relationship Id="rId5" Target="slideMasters/slideMaster2.xml" Type="http://schemas.openxmlformats.org/officeDocument/2006/relationships/slideMaster"/><Relationship Id="rId6" Target="slideMasters/slideMaster3.xml" Type="http://schemas.openxmlformats.org/officeDocument/2006/relationships/slideMaster"/><Relationship Id="rId7" Target="slideMasters/slideMaster4.xml" Type="http://schemas.openxmlformats.org/officeDocument/2006/relationships/slideMaster"/><Relationship Id="rId8" Target="notesMasters/notesMaster1.xml" Type="http://schemas.openxmlformats.org/officeDocument/2006/relationships/notesMaster"/><Relationship Id="rId9" Target="slides/slide1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file:///C:/Users/CCTV/Desktop/&#22270;&#34920;.xlsx" TargetMode="External" Type="http://schemas.openxmlformats.org/officeDocument/2006/relationships/oleObject"/></Relationships>
</file>

<file path=ppt/charts/_rels/chart3.xml.rels><?xml version="1.0" encoding="UTF-8" standalone="yes"?><Relationships xmlns="http://schemas.openxmlformats.org/package/2006/relationships"><Relationship Id="rId1" Target="file:///C:/Users/CCTV/Desktop/&#22270;&#34920;.xlsx" TargetMode="External" Type="http://schemas.openxmlformats.org/officeDocument/2006/relationships/oleObject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产品1（附属列）</c:v>
                </c:pt>
              </c:strCache>
            </c:strRef>
          </c:tx>
          <c:spPr>
            <a:solidFill>
              <a:schemeClr val="tx2"/>
            </a:solidFill>
          </c:spPr>
          <c:cat>
            <c:strRef>
              <c:f>Sheet1!$A$2:$A$8</c:f>
              <c:strCache>
                <c:ptCount val="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</c:strCache>
            </c:strRef>
          </c:cat>
          <c:val>
            <c:numRef>
              <c:f>Sheet1!$C$2:$C$8</c:f>
              <c:numCache>
                <c:formatCode>g/"通""用""格""式"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  <c:pt idx="4">
                  <c:v>26</c:v>
                </c:pt>
                <c:pt idx="5">
                  <c:v>33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4374992"/>
        <c:axId val="194375376"/>
      </c:areaChar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产品1（可修改）</c:v>
                </c:pt>
              </c:strCache>
            </c:strRef>
          </c:tx>
          <c:spPr>
            <a:ln w="28575">
              <a:solidFill>
                <a:srgbClr val="404040"/>
              </a:solidFill>
            </a:ln>
          </c:spPr>
          <c:marker>
            <c:symbol val="circle"/>
            <c:size val="11"/>
            <c:spPr>
              <a:solidFill>
                <a:schemeClr val="bg1"/>
              </a:solidFill>
              <a:ln w="28575">
                <a:solidFill>
                  <a:srgbClr val="404040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  <c:pt idx="6">
                  <c:v>Q7</c:v>
                </c:pt>
              </c:strCache>
            </c:strRef>
          </c:cat>
          <c:val>
            <c:numRef>
              <c:f>Sheet1!$B$2:$B$8</c:f>
              <c:numCache>
                <c:formatCode>g/"通""用""格""式"</c:formatCode>
                <c:ptCount val="7"/>
                <c:pt idx="0">
                  <c:v>40</c:v>
                </c:pt>
                <c:pt idx="1">
                  <c:v>30</c:v>
                </c:pt>
                <c:pt idx="2">
                  <c:v>25</c:v>
                </c:pt>
                <c:pt idx="3">
                  <c:v>10</c:v>
                </c:pt>
                <c:pt idx="4">
                  <c:v>26</c:v>
                </c:pt>
                <c:pt idx="5">
                  <c:v>33</c:v>
                </c:pt>
                <c:pt idx="6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94374992"/>
        <c:axId val="194375376"/>
      </c:lineChart>
      <c:catAx>
        <c:axId val="194374992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p>
            <a:pPr>
              <a:defRPr sz="1000" smtId="4294967295">
                <a:solidFill>
                  <a:srgbClr val="404040"/>
                </a:solidFill>
              </a:defRPr>
            </a:pPr>
            <a:endParaRPr sz="1000" smtId="4294967295">
              <a:solidFill>
                <a:srgbClr val="404040"/>
              </a:solidFill>
            </a:endParaRPr>
          </a:p>
        </c:txPr>
        <c:crossAx val="194375376"/>
        <c:crosses val="autoZero"/>
        <c:auto val="0"/>
        <c:lblAlgn val="ctr"/>
        <c:lblOffset val="50"/>
        <c:noMultiLvlLbl val="0"/>
      </c:catAx>
      <c:valAx>
        <c:axId val="194375376"/>
        <c:scaling>
          <c:orientation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/&quot;通&quot;&quot;用&quot;&quot;格&quot;&quot;式&quot;" sourceLinked="1"/>
        <c:majorTickMark val="out"/>
        <c:minorTickMark val="none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p>
            <a:pPr>
              <a:defRPr sz="1000" smtId="4294967295">
                <a:solidFill>
                  <a:srgbClr val="404040"/>
                </a:solidFill>
              </a:defRPr>
            </a:pPr>
            <a:endParaRPr sz="1000" smtId="4294967295">
              <a:solidFill>
                <a:srgbClr val="404040"/>
              </a:solidFill>
            </a:endParaRPr>
          </a:p>
        </c:txPr>
        <c:crossAx val="194374992"/>
        <c:crosses val="autoZero"/>
        <c:crossBetween val="midCat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bar3DChart>
        <c:barDir val="col"/>
        <c:grouping val="standar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红色</c:v>
                </c:pt>
              </c:strCache>
            </c:strRef>
          </c:tx>
          <c:spPr>
            <a:solidFill>
              <a:srgbClr val="00BFC3"/>
            </a:solidFill>
          </c:spPr>
          <c:invertIfNegative val="0"/>
          <c:val>
            <c:numRef>
              <c:f>'5'!$B$2:$C$2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shape/>
        </c:ser>
        <c:ser>
          <c:idx val="1"/>
          <c:order val="1"/>
          <c:tx>
            <c:strRef>
              <c:f>'5'!$A$3</c:f>
              <c:strCache>
                <c:ptCount val="1"/>
                <c:pt idx="0">
                  <c:v>蓝色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val>
            <c:numRef>
              <c:f>'5'!$B$3:$C$3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0"/>
        <c:gapDepth val="0"/>
        <c:shape/>
        <c:axId val="195375032"/>
        <c:axId val="195375416"/>
        <c:axId val="131319368"/>
      </c:bar3DChart>
      <c:catAx>
        <c:axId val="195375032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95375416"/>
        <c:auto val="0"/>
        <c:lblAlgn val="ctr"/>
        <c:lblOffset/>
        <c:noMultiLvlLbl val="0"/>
      </c:catAx>
      <c:valAx>
        <c:axId val="195375416"/>
        <c:scaling>
          <c:orientation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General" sourceLinked="1"/>
        <c:majorTickMark val="out"/>
        <c:minorTickMark val="none"/>
        <c:spPr>
          <a:ln>
            <a:noFill/>
          </a:ln>
        </c:spPr>
        <c:crossAx val="195375032"/>
        <c:crosses val="autoZero"/>
        <c:crossBetween val="between"/>
      </c:valAx>
      <c:serAx>
        <c:axId val="131319368"/>
        <c:scaling>
          <c:orientation/>
        </c:scaling>
        <c:delete val="1"/>
        <c:axPos val="b"/>
        <c:majorTickMark val="out"/>
        <c:minorTickMark val="none"/>
        <c:crossAx val="195375416"/>
      </c:ser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bar3DChart>
        <c:barDir val="col"/>
        <c:grouping val="standard"/>
        <c:varyColors val="0"/>
        <c:ser>
          <c:idx val="0"/>
          <c:order val="0"/>
          <c:tx>
            <c:strRef>
              <c:f>'5'!$A$2</c:f>
              <c:strCache>
                <c:ptCount val="1"/>
                <c:pt idx="0">
                  <c:v>红色</c:v>
                </c:pt>
              </c:strCache>
            </c:strRef>
          </c:tx>
          <c:spPr>
            <a:solidFill>
              <a:srgbClr val="404040"/>
            </a:solidFill>
          </c:spPr>
          <c:invertIfNegative val="0"/>
          <c:val>
            <c:numRef>
              <c:f>'5'!$B$2:$C$2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shape/>
        </c:ser>
        <c:ser>
          <c:idx val="1"/>
          <c:order val="1"/>
          <c:tx>
            <c:strRef>
              <c:f>'5'!$A$3</c:f>
              <c:strCache>
                <c:ptCount val="1"/>
                <c:pt idx="0">
                  <c:v>蓝色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val>
            <c:numRef>
              <c:f>'5'!$B$3:$C$3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00"/>
        <c:gapDepth val="0"/>
        <c:shape/>
        <c:axId val="195359168"/>
        <c:axId val="195700440"/>
        <c:axId val="131320640"/>
      </c:bar3DChart>
      <c:catAx>
        <c:axId val="195359168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95700440"/>
        <c:auto val="0"/>
        <c:lblAlgn val="ctr"/>
        <c:lblOffset/>
        <c:noMultiLvlLbl val="0"/>
      </c:catAx>
      <c:valAx>
        <c:axId val="195700440"/>
        <c:scaling>
          <c:orientation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numFmt formatCode="General" sourceLinked="1"/>
        <c:majorTickMark val="out"/>
        <c:minorTickMark val="none"/>
        <c:spPr>
          <a:ln>
            <a:noFill/>
          </a:ln>
        </c:spPr>
        <c:crossAx val="195359168"/>
        <c:crosses val="autoZero"/>
        <c:crossBetween val="between"/>
      </c:valAx>
      <c:serAx>
        <c:axId val="131320640"/>
        <c:scaling>
          <c:orientation/>
        </c:scaling>
        <c:delete val="1"/>
        <c:axPos val="b"/>
        <c:majorTickMark val="out"/>
        <c:minorTickMark val="none"/>
        <c:crossAx val="195700440"/>
      </c:ser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00BFC3"/>
              </a:solidFill>
              <a:ln w="19050">
                <a:solidFill>
                  <a:schemeClr val="bg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上半年</c:v>
                </c:pt>
                <c:pt idx="1">
                  <c:v>下半年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77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1"/>
            <c:invertIfNegative val="1"/>
            <c:spPr>
              <a:solidFill>
                <a:schemeClr val="tx2">
                  <a:lumMod val="50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chemeClr val="tx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0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anose="020b0503020204020204" pitchFamily="34" charset="-122"/>
              <a:cs typeface="+mn-cs"/>
            </a:defRPr>
          </a:pPr>
          <a:endParaRPr sz="10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anose="020b0503020204020204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A1444-551B-4CE2-A790-4AAD7A858D40}" type="datetimeFigureOut">
              <a:rPr lang="zh-CN" altLang="en-US" smtClean="0"/>
              <a:t>2015/8/29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AD8AE-58C8-40F0-B22D-006316A34C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835148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7030565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28816688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25146073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2012926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2442354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427078134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238780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44201174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724870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2985552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033514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83246678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555618482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4795790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43255195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963924263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412961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94872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301612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1229561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963118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258371694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6166154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9551709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926547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065777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176520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974736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61666106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327692065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5761878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46636949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55059113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405337346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10" Target="../slideLayouts/slideLayout34.xml" Type="http://schemas.openxmlformats.org/officeDocument/2006/relationships/slideLayout"/><Relationship Id="rId11" Target="../slideLayouts/slideLayout35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26.xml" Type="http://schemas.openxmlformats.org/officeDocument/2006/relationships/slideLayout"/><Relationship Id="rId3" Target="../slideLayouts/slideLayout27.xml" Type="http://schemas.openxmlformats.org/officeDocument/2006/relationships/slideLayout"/><Relationship Id="rId4" Target="../slideLayouts/slideLayout28.xml" Type="http://schemas.openxmlformats.org/officeDocument/2006/relationships/slideLayout"/><Relationship Id="rId5" Target="../slideLayouts/slideLayout29.xml" Type="http://schemas.openxmlformats.org/officeDocument/2006/relationships/slideLayout"/><Relationship Id="rId6" Target="../slideLayouts/slideLayout30.xml" Type="http://schemas.openxmlformats.org/officeDocument/2006/relationships/slideLayout"/><Relationship Id="rId7" Target="../slideLayouts/slideLayout31.xml" Type="http://schemas.openxmlformats.org/officeDocument/2006/relationships/slideLayout"/><Relationship Id="rId8" Target="../slideLayouts/slideLayout32.xml" Type="http://schemas.openxmlformats.org/officeDocument/2006/relationships/slideLayout"/><Relationship Id="rId9" Target="../slideLayouts/slideLayout3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AE03-4427-414A-96E9-E79AC3B6F83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6813-5E1C-F44A-A50E-C9C7D775513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197738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9" r:id="rId1"/>
    <p:sldLayoutId id="2147493460" r:id="rId2"/>
    <p:sldLayoutId id="2147493461" r:id="rId3"/>
    <p:sldLayoutId id="2147493462" r:id="rId4"/>
    <p:sldLayoutId id="2147493463" r:id="rId5"/>
    <p:sldLayoutId id="2147493464" r:id="rId6"/>
    <p:sldLayoutId id="2147493465" r:id="rId7"/>
    <p:sldLayoutId id="2147493466" r:id="rId8"/>
    <p:sldLayoutId id="2147493467" r:id="rId9"/>
    <p:sldLayoutId id="2147493468" r:id="rId10"/>
    <p:sldLayoutId id="2147493469" r:id="rId1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91EF-8529-D44C-B83E-99CC19731065}" type="datetimeFigureOut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2015/8/29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CA98-5836-6F4B-9A1A-CDA2FA233A74}" type="slidenum">
              <a:rPr kumimoji="1" lang="zh-CN" altLang="en-US" smtClean="0">
                <a:solidFill>
                  <a:prstClr val="black">
                    <a:tint val="75000"/>
                  </a:prstClr>
                </a:solidFill>
                <a:latin typeface="Century Gothic"/>
                <a:ea typeface="微软雅黑"/>
              </a:rPr>
              <a:t>‹#›</a:t>
            </a:fld>
            <a:endParaRPr kumimoji="1" lang="zh-CN" altLang="en-US">
              <a:solidFill>
                <a:prstClr val="black">
                  <a:tint val="75000"/>
                </a:prstClr>
              </a:solidFill>
              <a:latin typeface="Century Gothic"/>
              <a:ea typeface="微软雅黑"/>
            </a:endParaRPr>
          </a:p>
        </p:txBody>
      </p:sp>
    </p:spTree>
    <p:extLst>
      <p:ext uri="{BB962C8B-B14F-4D97-AF65-F5344CB8AC3E}">
        <p14:creationId val="423201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472" r:id="rId2"/>
    <p:sldLayoutId id="2147493473" r:id="rId3"/>
    <p:sldLayoutId id="2147493474" r:id="rId4"/>
    <p:sldLayoutId id="2147493475" r:id="rId5"/>
    <p:sldLayoutId id="2147493476" r:id="rId6"/>
    <p:sldLayoutId id="2147493477" r:id="rId7"/>
    <p:sldLayoutId id="2147493478" r:id="rId8"/>
    <p:sldLayoutId id="2147493479" r:id="rId9"/>
    <p:sldLayoutId id="2147493480" r:id="rId10"/>
    <p:sldLayoutId id="2147493481" r:id="rId11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2015/8/29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991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3" r:id="rId1"/>
    <p:sldLayoutId id="2147493484" r:id="rId2"/>
    <p:sldLayoutId id="2147493485" r:id="rId3"/>
    <p:sldLayoutId id="2147493486" r:id="rId4"/>
    <p:sldLayoutId id="2147493487" r:id="rId5"/>
    <p:sldLayoutId id="2147493488" r:id="rId6"/>
    <p:sldLayoutId id="2147493489" r:id="rId7"/>
    <p:sldLayoutId id="2147493490" r:id="rId8"/>
    <p:sldLayoutId id="2147493491" r:id="rId9"/>
    <p:sldLayoutId id="2147493492" r:id="rId10"/>
    <p:sldLayoutId id="214749349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5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2.xml" Type="http://schemas.openxmlformats.org/officeDocument/2006/relationships/chart"/><Relationship Id="rId3" Target="../charts/chart3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4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0995" y="1668378"/>
            <a:ext cx="6500243" cy="2066544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7200">
                <a:solidFill>
                  <a:schemeClr val="tx2"/>
                </a:solidFill>
              </a:rPr>
              <a:t>PRODUCT PROMOTION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996" y="293740"/>
            <a:ext cx="142569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200">
                <a:solidFill>
                  <a:schemeClr val="bg1"/>
                </a:solidFill>
              </a:rPr>
              <a:t>COMPANY LOGO</a:t>
            </a:r>
          </a:p>
        </p:txBody>
      </p:sp>
      <p:sp>
        <p:nvSpPr>
          <p:cNvPr id="4" name="矩形 3"/>
          <p:cNvSpPr/>
          <p:nvPr/>
        </p:nvSpPr>
        <p:spPr>
          <a:xfrm>
            <a:off x="440995" y="743403"/>
            <a:ext cx="3230880" cy="100584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altLang="en-US" b="1" kumimoji="1" lang="zh-CN" smtClean="0" sz="6000">
                <a:solidFill>
                  <a:srgbClr val="FFFFFF"/>
                </a:solidFill>
              </a:rPr>
              <a:t>产品推广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0996" y="4061802"/>
            <a:ext cx="21640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200">
                <a:solidFill>
                  <a:schemeClr val="bg1"/>
                </a:solidFill>
              </a:rPr>
              <a:t>PRESENTED BY JANE DOE</a:t>
            </a:r>
          </a:p>
        </p:txBody>
      </p:sp>
    </p:spTree>
    <p:extLst>
      <p:ext uri="{BB962C8B-B14F-4D97-AF65-F5344CB8AC3E}">
        <p14:creationId val="2362171749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354858" y="785966"/>
            <a:ext cx="2434284" cy="243428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2000">
                <a:solidFill>
                  <a:srgbClr val="404040"/>
                </a:solidFill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90398" y="3387380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现有不足</a:t>
            </a:r>
          </a:p>
        </p:txBody>
      </p:sp>
    </p:spTree>
    <p:extLst>
      <p:ext uri="{BB962C8B-B14F-4D97-AF65-F5344CB8AC3E}">
        <p14:creationId val="178155572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7871" y="1427147"/>
            <a:ext cx="2472055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lang="en-US" smtClean="0" sz="2000">
                <a:solidFill>
                  <a:schemeClr val="tx2"/>
                </a:solidFill>
              </a:rPr>
              <a:t>YOUR TITLE HERE</a:t>
            </a:r>
          </a:p>
        </p:txBody>
      </p:sp>
      <p:sp>
        <p:nvSpPr>
          <p:cNvPr id="5" name="矩形 4"/>
          <p:cNvSpPr/>
          <p:nvPr/>
        </p:nvSpPr>
        <p:spPr>
          <a:xfrm>
            <a:off x="667871" y="1851922"/>
            <a:ext cx="2522690" cy="207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  <a:p>
            <a:pPr defTabSz="457200" lvl="0">
              <a:lnSpc>
                <a:spcPct val="130000"/>
              </a:lnSpc>
            </a:pPr>
            <a:endParaRPr altLang="en-US" lang="zh-CN" sz="1000">
              <a:solidFill>
                <a:srgbClr val="000000"/>
              </a:solidFill>
              <a:latin typeface="Century Gothic"/>
              <a:ea typeface="微软雅黑"/>
            </a:endParaRPr>
          </a:p>
          <a:p>
            <a:pPr defTabSz="457200" lvl="0">
              <a:lnSpc>
                <a:spcPct val="130000"/>
              </a:lnSpc>
            </a:pPr>
            <a:endParaRPr altLang="en-US" lang="zh-CN" sz="1000">
              <a:solidFill>
                <a:srgbClr val="000000"/>
              </a:solidFill>
              <a:latin typeface="Century Gothic"/>
              <a:ea typeface="微软雅黑"/>
            </a:endParaRPr>
          </a:p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759600" y="2902177"/>
            <a:ext cx="2242046" cy="0"/>
          </a:xfrm>
          <a:prstGeom prst="line">
            <a:avLst/>
          </a:prstGeom>
          <a:ln cap="rnd" cmpd="sng"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 37"/>
          <p:cNvGrpSpPr/>
          <p:nvPr/>
        </p:nvGrpSpPr>
        <p:grpSpPr>
          <a:xfrm>
            <a:off x="3493712" y="1169581"/>
            <a:ext cx="5150873" cy="2865336"/>
            <a:chOff x="3493712" y="1259961"/>
            <a:chExt cx="4823505" cy="2683227"/>
          </a:xfrm>
        </p:grpSpPr>
        <p:sp>
          <p:nvSpPr>
            <p:cNvPr id="9" name="矩形 8"/>
            <p:cNvSpPr/>
            <p:nvPr/>
          </p:nvSpPr>
          <p:spPr>
            <a:xfrm>
              <a:off x="7060037" y="1521266"/>
              <a:ext cx="1257180" cy="149012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0" name="Freeform 247"/>
            <p:cNvSpPr>
              <a:spLocks noEditPoints="1"/>
            </p:cNvSpPr>
            <p:nvPr/>
          </p:nvSpPr>
          <p:spPr bwMode="auto">
            <a:xfrm>
              <a:off x="7500723" y="1868658"/>
              <a:ext cx="375809" cy="373820"/>
            </a:xfrm>
            <a:custGeom>
              <a:gdLst>
                <a:gd fmla="*/ 80 w 85" name="T0"/>
                <a:gd fmla="*/ 53 h 85" name="T1"/>
                <a:gd fmla="*/ 80 w 85" name="T2"/>
                <a:gd fmla="*/ 80 h 85" name="T3"/>
                <a:gd fmla="*/ 74 w 85" name="T4"/>
                <a:gd fmla="*/ 85 h 85" name="T5"/>
                <a:gd fmla="*/ 10 w 85" name="T6"/>
                <a:gd fmla="*/ 85 h 85" name="T7"/>
                <a:gd fmla="*/ 5 w 85" name="T8"/>
                <a:gd fmla="*/ 80 h 85" name="T9"/>
                <a:gd fmla="*/ 5 w 85" name="T10"/>
                <a:gd fmla="*/ 53 h 85" name="T11"/>
                <a:gd fmla="*/ 17 w 85" name="T12"/>
                <a:gd fmla="*/ 56 h 85" name="T13"/>
                <a:gd fmla="*/ 17 w 85" name="T14"/>
                <a:gd fmla="*/ 61 h 85" name="T15"/>
                <a:gd fmla="*/ 21 w 85" name="T16"/>
                <a:gd fmla="*/ 61 h 85" name="T17"/>
                <a:gd fmla="*/ 21 w 85" name="T18"/>
                <a:gd fmla="*/ 68 h 85" name="T19"/>
                <a:gd fmla="*/ 27 w 85" name="T20"/>
                <a:gd fmla="*/ 68 h 85" name="T21"/>
                <a:gd fmla="*/ 27 w 85" name="T22"/>
                <a:gd fmla="*/ 61 h 85" name="T23"/>
                <a:gd fmla="*/ 30 w 85" name="T24"/>
                <a:gd fmla="*/ 61 h 85" name="T25"/>
                <a:gd fmla="*/ 30 w 85" name="T26"/>
                <a:gd fmla="*/ 57 h 85" name="T27"/>
                <a:gd fmla="*/ 54 w 85" name="T28"/>
                <a:gd fmla="*/ 57 h 85" name="T29"/>
                <a:gd fmla="*/ 54 w 85" name="T30"/>
                <a:gd fmla="*/ 61 h 85" name="T31"/>
                <a:gd fmla="*/ 57 w 85" name="T32"/>
                <a:gd fmla="*/ 61 h 85" name="T33"/>
                <a:gd fmla="*/ 57 w 85" name="T34"/>
                <a:gd fmla="*/ 68 h 85" name="T35"/>
                <a:gd fmla="*/ 63 w 85" name="T36"/>
                <a:gd fmla="*/ 68 h 85" name="T37"/>
                <a:gd fmla="*/ 63 w 85" name="T38"/>
                <a:gd fmla="*/ 61 h 85" name="T39"/>
                <a:gd fmla="*/ 66 w 85" name="T40"/>
                <a:gd fmla="*/ 61 h 85" name="T41"/>
                <a:gd fmla="*/ 66 w 85" name="T42"/>
                <a:gd fmla="*/ 56 h 85" name="T43"/>
                <a:gd fmla="*/ 80 w 85" name="T44"/>
                <a:gd fmla="*/ 53 h 85" name="T45"/>
                <a:gd fmla="*/ 31 w 85" name="T46"/>
                <a:gd fmla="*/ 0 h 85" name="T47"/>
                <a:gd fmla="*/ 54 w 85" name="T48"/>
                <a:gd fmla="*/ 0 h 85" name="T49"/>
                <a:gd fmla="*/ 61 w 85" name="T50"/>
                <a:gd fmla="*/ 7 h 85" name="T51"/>
                <a:gd fmla="*/ 61 w 85" name="T52"/>
                <a:gd fmla="*/ 16 h 85" name="T53"/>
                <a:gd fmla="*/ 53 w 85" name="T54"/>
                <a:gd fmla="*/ 16 h 85" name="T55"/>
                <a:gd fmla="*/ 53 w 85" name="T56"/>
                <a:gd fmla="*/ 8 h 85" name="T57"/>
                <a:gd fmla="*/ 32 w 85" name="T58"/>
                <a:gd fmla="*/ 8 h 85" name="T59"/>
                <a:gd fmla="*/ 32 w 85" name="T60"/>
                <a:gd fmla="*/ 16 h 85" name="T61"/>
                <a:gd fmla="*/ 24 w 85" name="T62"/>
                <a:gd fmla="*/ 16 h 85" name="T63"/>
                <a:gd fmla="*/ 24 w 85" name="T64"/>
                <a:gd fmla="*/ 7 h 85" name="T65"/>
                <a:gd fmla="*/ 31 w 85" name="T66"/>
                <a:gd fmla="*/ 0 h 85" name="T67"/>
                <a:gd fmla="*/ 0 w 85" name="T68"/>
                <a:gd fmla="*/ 20 h 85" name="T69"/>
                <a:gd fmla="*/ 0 w 85" name="T70"/>
                <a:gd fmla="*/ 48 h 85" name="T71"/>
                <a:gd fmla="*/ 85 w 85" name="T72"/>
                <a:gd fmla="*/ 48 h 85" name="T73"/>
                <a:gd fmla="*/ 85 w 85" name="T74"/>
                <a:gd fmla="*/ 20 h 85" name="T75"/>
                <a:gd fmla="*/ 0 w 85" name="T76"/>
                <a:gd fmla="*/ 20 h 8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85" w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prstClr val="black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40021" y="2335017"/>
              <a:ext cx="897210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z="1200">
                  <a:solidFill>
                    <a:schemeClr val="bg1"/>
                  </a:solidFill>
                </a:rPr>
                <a:t>TITLE HERE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060037" y="3010748"/>
              <a:ext cx="1011291" cy="819664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4" name="Freeform 248"/>
            <p:cNvSpPr>
              <a:spLocks noEditPoints="1"/>
            </p:cNvSpPr>
            <p:nvPr/>
          </p:nvSpPr>
          <p:spPr bwMode="auto">
            <a:xfrm>
              <a:off x="7399081" y="3148320"/>
              <a:ext cx="333203" cy="302912"/>
            </a:xfrm>
            <a:custGeom>
              <a:gdLst>
                <a:gd fmla="*/ 153 w 198" name="T0"/>
                <a:gd fmla="*/ 0 h 180" name="T1"/>
                <a:gd fmla="*/ 162 w 198" name="T2"/>
                <a:gd fmla="*/ 9 h 180" name="T3"/>
                <a:gd fmla="*/ 147 w 198" name="T4"/>
                <a:gd fmla="*/ 52 h 180" name="T5"/>
                <a:gd fmla="*/ 36 w 198" name="T6"/>
                <a:gd fmla="*/ 16 h 180" name="T7"/>
                <a:gd fmla="*/ 42 w 198" name="T8"/>
                <a:gd fmla="*/ 23 h 180" name="T9"/>
                <a:gd fmla="*/ 56 w 198" name="T10"/>
                <a:gd fmla="*/ 34 h 180" name="T11"/>
                <a:gd fmla="*/ 36 w 198" name="T12"/>
                <a:gd fmla="*/ 43 h 180" name="T13"/>
                <a:gd fmla="*/ 42 w 198" name="T14"/>
                <a:gd fmla="*/ 49 h 180" name="T15"/>
                <a:gd fmla="*/ 56 w 198" name="T16"/>
                <a:gd fmla="*/ 60 h 180" name="T17"/>
                <a:gd fmla="*/ 36 w 198" name="T18"/>
                <a:gd fmla="*/ 69 h 180" name="T19"/>
                <a:gd fmla="*/ 42 w 198" name="T20"/>
                <a:gd fmla="*/ 74 h 180" name="T21"/>
                <a:gd fmla="*/ 56 w 198" name="T22"/>
                <a:gd fmla="*/ 85 h 180" name="T23"/>
                <a:gd fmla="*/ 36 w 198" name="T24"/>
                <a:gd fmla="*/ 94 h 180" name="T25"/>
                <a:gd fmla="*/ 42 w 198" name="T26"/>
                <a:gd fmla="*/ 98 h 180" name="T27"/>
                <a:gd fmla="*/ 56 w 198" name="T28"/>
                <a:gd fmla="*/ 109 h 180" name="T29"/>
                <a:gd fmla="*/ 36 w 198" name="T30"/>
                <a:gd fmla="*/ 120 h 180" name="T31"/>
                <a:gd fmla="*/ 42 w 198" name="T32"/>
                <a:gd fmla="*/ 127 h 180" name="T33"/>
                <a:gd fmla="*/ 56 w 198" name="T34"/>
                <a:gd fmla="*/ 138 h 180" name="T35"/>
                <a:gd fmla="*/ 36 w 198" name="T36"/>
                <a:gd fmla="*/ 147 h 180" name="T37"/>
                <a:gd fmla="*/ 36 w 198" name="T38"/>
                <a:gd fmla="*/ 165 h 180" name="T39"/>
                <a:gd fmla="*/ 147 w 198" name="T40"/>
                <a:gd fmla="*/ 129 h 180" name="T41"/>
                <a:gd fmla="*/ 162 w 198" name="T42"/>
                <a:gd fmla="*/ 171 h 180" name="T43"/>
                <a:gd fmla="*/ 153 w 198" name="T44"/>
                <a:gd fmla="*/ 180 h 180" name="T45"/>
                <a:gd fmla="*/ 20 w 198" name="T46"/>
                <a:gd fmla="*/ 180 h 180" name="T47"/>
                <a:gd fmla="*/ 20 w 198" name="T48"/>
                <a:gd fmla="*/ 160 h 180" name="T49"/>
                <a:gd fmla="*/ 0 w 198" name="T50"/>
                <a:gd fmla="*/ 145 h 180" name="T51"/>
                <a:gd fmla="*/ 20 w 198" name="T52"/>
                <a:gd fmla="*/ 131 h 180" name="T53"/>
                <a:gd fmla="*/ 0 w 198" name="T54"/>
                <a:gd fmla="*/ 118 h 180" name="T55"/>
                <a:gd fmla="*/ 20 w 198" name="T56"/>
                <a:gd fmla="*/ 107 h 180" name="T57"/>
                <a:gd fmla="*/ 0 w 198" name="T58"/>
                <a:gd fmla="*/ 91 h 180" name="T59"/>
                <a:gd fmla="*/ 20 w 198" name="T60"/>
                <a:gd fmla="*/ 83 h 180" name="T61"/>
                <a:gd fmla="*/ 0 w 198" name="T62"/>
                <a:gd fmla="*/ 67 h 180" name="T63"/>
                <a:gd fmla="*/ 20 w 198" name="T64"/>
                <a:gd fmla="*/ 56 h 180" name="T65"/>
                <a:gd fmla="*/ 0 w 198" name="T66"/>
                <a:gd fmla="*/ 43 h 180" name="T67"/>
                <a:gd fmla="*/ 20 w 198" name="T68"/>
                <a:gd fmla="*/ 9 h 180" name="T69"/>
                <a:gd fmla="*/ 29 w 198" name="T70"/>
                <a:gd fmla="*/ 0 h 180" name="T71"/>
                <a:gd fmla="*/ 69 w 198" name="T72"/>
                <a:gd fmla="*/ 87 h 180" name="T73"/>
                <a:gd fmla="*/ 91 w 198" name="T74"/>
                <a:gd fmla="*/ 96 h 180" name="T75"/>
                <a:gd fmla="*/ 69 w 198" name="T76"/>
                <a:gd fmla="*/ 87 h 180" name="T77"/>
                <a:gd fmla="*/ 69 w 198" name="T78"/>
                <a:gd fmla="*/ 67 h 180" name="T79"/>
                <a:gd fmla="*/ 109 w 198" name="T80"/>
                <a:gd fmla="*/ 76 h 180" name="T81"/>
                <a:gd fmla="*/ 69 w 198" name="T82"/>
                <a:gd fmla="*/ 67 h 180" name="T83"/>
                <a:gd fmla="*/ 69 w 198" name="T84"/>
                <a:gd fmla="*/ 49 h 180" name="T85"/>
                <a:gd fmla="*/ 127 w 198" name="T86"/>
                <a:gd fmla="*/ 58 h 180" name="T87"/>
                <a:gd fmla="*/ 69 w 198" name="T88"/>
                <a:gd fmla="*/ 49 h 180" name="T89"/>
                <a:gd fmla="*/ 69 w 198" name="T90"/>
                <a:gd fmla="*/ 32 h 180" name="T91"/>
                <a:gd fmla="*/ 127 w 198" name="T92"/>
                <a:gd fmla="*/ 38 h 180" name="T93"/>
                <a:gd fmla="*/ 69 w 198" name="T94"/>
                <a:gd fmla="*/ 32 h 180" name="T95"/>
                <a:gd fmla="*/ 91 w 198" name="T96"/>
                <a:gd fmla="*/ 143 h 180" name="T97"/>
                <a:gd fmla="*/ 115 w 198" name="T98"/>
                <a:gd fmla="*/ 143 h 180" name="T99"/>
                <a:gd fmla="*/ 93 w 198" name="T100"/>
                <a:gd fmla="*/ 118 h 180" name="T101"/>
                <a:gd fmla="*/ 91 w 198" name="T102"/>
                <a:gd fmla="*/ 143 h 180" name="T103"/>
                <a:gd fmla="*/ 175 w 198" name="T104"/>
                <a:gd fmla="*/ 40 h 180" name="T105"/>
                <a:gd fmla="*/ 127 w 198" name="T106"/>
                <a:gd fmla="*/ 131 h 180" name="T107"/>
                <a:gd fmla="*/ 175 w 198" name="T108"/>
                <a:gd fmla="*/ 40 h 18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80" w="198">
                  <a:moveTo>
                    <a:pt x="29" y="0"/>
                  </a:moveTo>
                  <a:lnTo>
                    <a:pt x="153" y="0"/>
                  </a:lnTo>
                  <a:lnTo>
                    <a:pt x="162" y="0"/>
                  </a:lnTo>
                  <a:lnTo>
                    <a:pt x="162" y="9"/>
                  </a:lnTo>
                  <a:lnTo>
                    <a:pt x="162" y="38"/>
                  </a:lnTo>
                  <a:lnTo>
                    <a:pt x="147" y="52"/>
                  </a:lnTo>
                  <a:lnTo>
                    <a:pt x="147" y="16"/>
                  </a:lnTo>
                  <a:lnTo>
                    <a:pt x="36" y="16"/>
                  </a:lnTo>
                  <a:lnTo>
                    <a:pt x="36" y="27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56" y="34"/>
                  </a:lnTo>
                  <a:lnTo>
                    <a:pt x="49" y="38"/>
                  </a:lnTo>
                  <a:lnTo>
                    <a:pt x="36" y="43"/>
                  </a:lnTo>
                  <a:lnTo>
                    <a:pt x="36" y="52"/>
                  </a:lnTo>
                  <a:lnTo>
                    <a:pt x="42" y="49"/>
                  </a:lnTo>
                  <a:lnTo>
                    <a:pt x="51" y="45"/>
                  </a:lnTo>
                  <a:lnTo>
                    <a:pt x="56" y="60"/>
                  </a:lnTo>
                  <a:lnTo>
                    <a:pt x="49" y="63"/>
                  </a:lnTo>
                  <a:lnTo>
                    <a:pt x="36" y="69"/>
                  </a:lnTo>
                  <a:lnTo>
                    <a:pt x="36" y="78"/>
                  </a:lnTo>
                  <a:lnTo>
                    <a:pt x="42" y="74"/>
                  </a:lnTo>
                  <a:lnTo>
                    <a:pt x="51" y="72"/>
                  </a:lnTo>
                  <a:lnTo>
                    <a:pt x="56" y="85"/>
                  </a:lnTo>
                  <a:lnTo>
                    <a:pt x="49" y="89"/>
                  </a:lnTo>
                  <a:lnTo>
                    <a:pt x="36" y="94"/>
                  </a:lnTo>
                  <a:lnTo>
                    <a:pt x="36" y="103"/>
                  </a:lnTo>
                  <a:lnTo>
                    <a:pt x="42" y="98"/>
                  </a:lnTo>
                  <a:lnTo>
                    <a:pt x="51" y="96"/>
                  </a:lnTo>
                  <a:lnTo>
                    <a:pt x="56" y="109"/>
                  </a:lnTo>
                  <a:lnTo>
                    <a:pt x="49" y="114"/>
                  </a:lnTo>
                  <a:lnTo>
                    <a:pt x="36" y="120"/>
                  </a:lnTo>
                  <a:lnTo>
                    <a:pt x="36" y="129"/>
                  </a:lnTo>
                  <a:lnTo>
                    <a:pt x="42" y="127"/>
                  </a:lnTo>
                  <a:lnTo>
                    <a:pt x="51" y="123"/>
                  </a:lnTo>
                  <a:lnTo>
                    <a:pt x="56" y="138"/>
                  </a:lnTo>
                  <a:lnTo>
                    <a:pt x="49" y="140"/>
                  </a:lnTo>
                  <a:lnTo>
                    <a:pt x="36" y="147"/>
                  </a:lnTo>
                  <a:lnTo>
                    <a:pt x="36" y="160"/>
                  </a:lnTo>
                  <a:lnTo>
                    <a:pt x="36" y="165"/>
                  </a:lnTo>
                  <a:lnTo>
                    <a:pt x="147" y="165"/>
                  </a:lnTo>
                  <a:lnTo>
                    <a:pt x="147" y="129"/>
                  </a:lnTo>
                  <a:lnTo>
                    <a:pt x="162" y="116"/>
                  </a:lnTo>
                  <a:lnTo>
                    <a:pt x="162" y="171"/>
                  </a:lnTo>
                  <a:lnTo>
                    <a:pt x="162" y="180"/>
                  </a:lnTo>
                  <a:lnTo>
                    <a:pt x="153" y="180"/>
                  </a:lnTo>
                  <a:lnTo>
                    <a:pt x="29" y="180"/>
                  </a:lnTo>
                  <a:lnTo>
                    <a:pt x="20" y="180"/>
                  </a:lnTo>
                  <a:lnTo>
                    <a:pt x="20" y="171"/>
                  </a:lnTo>
                  <a:lnTo>
                    <a:pt x="20" y="160"/>
                  </a:lnTo>
                  <a:lnTo>
                    <a:pt x="4" y="160"/>
                  </a:lnTo>
                  <a:lnTo>
                    <a:pt x="0" y="145"/>
                  </a:lnTo>
                  <a:lnTo>
                    <a:pt x="20" y="136"/>
                  </a:lnTo>
                  <a:lnTo>
                    <a:pt x="20" y="131"/>
                  </a:lnTo>
                  <a:lnTo>
                    <a:pt x="4" y="131"/>
                  </a:lnTo>
                  <a:lnTo>
                    <a:pt x="0" y="118"/>
                  </a:lnTo>
                  <a:lnTo>
                    <a:pt x="20" y="109"/>
                  </a:lnTo>
                  <a:lnTo>
                    <a:pt x="20" y="107"/>
                  </a:lnTo>
                  <a:lnTo>
                    <a:pt x="4" y="107"/>
                  </a:lnTo>
                  <a:lnTo>
                    <a:pt x="0" y="91"/>
                  </a:lnTo>
                  <a:lnTo>
                    <a:pt x="20" y="85"/>
                  </a:lnTo>
                  <a:lnTo>
                    <a:pt x="20" y="83"/>
                  </a:lnTo>
                  <a:lnTo>
                    <a:pt x="4" y="83"/>
                  </a:lnTo>
                  <a:lnTo>
                    <a:pt x="0" y="67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4" y="56"/>
                  </a:lnTo>
                  <a:lnTo>
                    <a:pt x="0" y="43"/>
                  </a:lnTo>
                  <a:lnTo>
                    <a:pt x="20" y="34"/>
                  </a:lnTo>
                  <a:lnTo>
                    <a:pt x="20" y="9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29" y="0"/>
                  </a:lnTo>
                  <a:close/>
                  <a:moveTo>
                    <a:pt x="69" y="87"/>
                  </a:moveTo>
                  <a:lnTo>
                    <a:pt x="69" y="96"/>
                  </a:lnTo>
                  <a:lnTo>
                    <a:pt x="91" y="96"/>
                  </a:lnTo>
                  <a:lnTo>
                    <a:pt x="91" y="87"/>
                  </a:lnTo>
                  <a:lnTo>
                    <a:pt x="69" y="87"/>
                  </a:lnTo>
                  <a:lnTo>
                    <a:pt x="69" y="87"/>
                  </a:lnTo>
                  <a:close/>
                  <a:moveTo>
                    <a:pt x="69" y="67"/>
                  </a:moveTo>
                  <a:lnTo>
                    <a:pt x="69" y="76"/>
                  </a:lnTo>
                  <a:lnTo>
                    <a:pt x="109" y="76"/>
                  </a:lnTo>
                  <a:lnTo>
                    <a:pt x="109" y="67"/>
                  </a:lnTo>
                  <a:lnTo>
                    <a:pt x="69" y="67"/>
                  </a:lnTo>
                  <a:lnTo>
                    <a:pt x="69" y="67"/>
                  </a:lnTo>
                  <a:close/>
                  <a:moveTo>
                    <a:pt x="69" y="49"/>
                  </a:moveTo>
                  <a:lnTo>
                    <a:pt x="69" y="58"/>
                  </a:lnTo>
                  <a:lnTo>
                    <a:pt x="127" y="58"/>
                  </a:lnTo>
                  <a:lnTo>
                    <a:pt x="127" y="49"/>
                  </a:lnTo>
                  <a:lnTo>
                    <a:pt x="69" y="49"/>
                  </a:lnTo>
                  <a:lnTo>
                    <a:pt x="69" y="49"/>
                  </a:lnTo>
                  <a:close/>
                  <a:moveTo>
                    <a:pt x="69" y="32"/>
                  </a:moveTo>
                  <a:lnTo>
                    <a:pt x="69" y="38"/>
                  </a:lnTo>
                  <a:lnTo>
                    <a:pt x="127" y="38"/>
                  </a:lnTo>
                  <a:lnTo>
                    <a:pt x="127" y="32"/>
                  </a:lnTo>
                  <a:lnTo>
                    <a:pt x="69" y="32"/>
                  </a:lnTo>
                  <a:lnTo>
                    <a:pt x="69" y="32"/>
                  </a:lnTo>
                  <a:close/>
                  <a:moveTo>
                    <a:pt x="91" y="143"/>
                  </a:moveTo>
                  <a:lnTo>
                    <a:pt x="104" y="143"/>
                  </a:lnTo>
                  <a:lnTo>
                    <a:pt x="115" y="143"/>
                  </a:lnTo>
                  <a:lnTo>
                    <a:pt x="104" y="129"/>
                  </a:lnTo>
                  <a:lnTo>
                    <a:pt x="93" y="118"/>
                  </a:lnTo>
                  <a:lnTo>
                    <a:pt x="93" y="131"/>
                  </a:lnTo>
                  <a:lnTo>
                    <a:pt x="91" y="143"/>
                  </a:lnTo>
                  <a:lnTo>
                    <a:pt x="91" y="143"/>
                  </a:lnTo>
                  <a:close/>
                  <a:moveTo>
                    <a:pt x="175" y="40"/>
                  </a:moveTo>
                  <a:lnTo>
                    <a:pt x="104" y="109"/>
                  </a:lnTo>
                  <a:lnTo>
                    <a:pt x="127" y="131"/>
                  </a:lnTo>
                  <a:lnTo>
                    <a:pt x="198" y="63"/>
                  </a:lnTo>
                  <a:lnTo>
                    <a:pt x="175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17075" y="3476185"/>
              <a:ext cx="897211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z="1200">
                  <a:solidFill>
                    <a:schemeClr val="bg1"/>
                  </a:solidFill>
                </a:rPr>
                <a:t>TITLE HERE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493712" y="1259961"/>
              <a:ext cx="1257180" cy="11930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18" name="Freeform 273"/>
            <p:cNvSpPr>
              <a:spLocks noEditPoints="1"/>
            </p:cNvSpPr>
            <p:nvPr/>
          </p:nvSpPr>
          <p:spPr bwMode="auto">
            <a:xfrm>
              <a:off x="3917559" y="1529691"/>
              <a:ext cx="409487" cy="310218"/>
            </a:xfrm>
            <a:custGeom>
              <a:gdLst>
                <a:gd fmla="*/ 16 w 104" name="T0"/>
                <a:gd fmla="*/ 2 h 79" name="T1"/>
                <a:gd fmla="*/ 27 w 104" name="T2"/>
                <a:gd fmla="*/ 4 h 79" name="T3"/>
                <a:gd fmla="*/ 19 w 104" name="T4"/>
                <a:gd fmla="*/ 48 h 79" name="T5"/>
                <a:gd fmla="*/ 4 w 104" name="T6"/>
                <a:gd fmla="*/ 45 h 79" name="T7"/>
                <a:gd fmla="*/ 16 w 104" name="T8"/>
                <a:gd fmla="*/ 2 h 79" name="T9"/>
                <a:gd fmla="*/ 18 w 104" name="T10"/>
                <a:gd fmla="*/ 65 h 79" name="T11"/>
                <a:gd fmla="*/ 16 w 104" name="T12"/>
                <a:gd fmla="*/ 72 h 79" name="T13"/>
                <a:gd fmla="*/ 101 w 104" name="T14"/>
                <a:gd fmla="*/ 72 h 79" name="T15"/>
                <a:gd fmla="*/ 104 w 104" name="T16"/>
                <a:gd fmla="*/ 72 h 79" name="T17"/>
                <a:gd fmla="*/ 104 w 104" name="T18"/>
                <a:gd fmla="*/ 68 h 79" name="T19"/>
                <a:gd fmla="*/ 104 w 104" name="T20"/>
                <a:gd fmla="*/ 26 h 79" name="T21"/>
                <a:gd fmla="*/ 104 w 104" name="T22"/>
                <a:gd fmla="*/ 24 h 79" name="T23"/>
                <a:gd fmla="*/ 103 w 104" name="T24"/>
                <a:gd fmla="*/ 23 h 79" name="T25"/>
                <a:gd fmla="*/ 90 w 104" name="T26"/>
                <a:gd fmla="*/ 10 h 79" name="T27"/>
                <a:gd fmla="*/ 89 w 104" name="T28"/>
                <a:gd fmla="*/ 9 h 79" name="T29"/>
                <a:gd fmla="*/ 87 w 104" name="T30"/>
                <a:gd fmla="*/ 9 h 79" name="T31"/>
                <a:gd fmla="*/ 31 w 104" name="T32"/>
                <a:gd fmla="*/ 9 h 79" name="T33"/>
                <a:gd fmla="*/ 31 w 104" name="T34"/>
                <a:gd fmla="*/ 17 h 79" name="T35"/>
                <a:gd fmla="*/ 84 w 104" name="T36"/>
                <a:gd fmla="*/ 17 h 79" name="T37"/>
                <a:gd fmla="*/ 83 w 104" name="T38"/>
                <a:gd fmla="*/ 28 h 79" name="T39"/>
                <a:gd fmla="*/ 83 w 104" name="T40"/>
                <a:gd fmla="*/ 30 h 79" name="T41"/>
                <a:gd fmla="*/ 85 w 104" name="T42"/>
                <a:gd fmla="*/ 30 h 79" name="T43"/>
                <a:gd fmla="*/ 97 w 104" name="T44"/>
                <a:gd fmla="*/ 29 h 79" name="T45"/>
                <a:gd fmla="*/ 97 w 104" name="T46"/>
                <a:gd fmla="*/ 65 h 79" name="T47"/>
                <a:gd fmla="*/ 18 w 104" name="T48"/>
                <a:gd fmla="*/ 65 h 79" name="T49"/>
                <a:gd fmla="*/ 95 w 104" name="T50"/>
                <a:gd fmla="*/ 26 h 79" name="T51"/>
                <a:gd fmla="*/ 86 w 104" name="T52"/>
                <a:gd fmla="*/ 26 h 79" name="T53"/>
                <a:gd fmla="*/ 87 w 104" name="T54"/>
                <a:gd fmla="*/ 18 h 79" name="T55"/>
                <a:gd fmla="*/ 95 w 104" name="T56"/>
                <a:gd fmla="*/ 26 h 79" name="T57"/>
                <a:gd fmla="*/ 32 w 104" name="T58"/>
                <a:gd fmla="*/ 43 h 79" name="T59"/>
                <a:gd fmla="*/ 74 w 104" name="T60"/>
                <a:gd fmla="*/ 43 h 79" name="T61"/>
                <a:gd fmla="*/ 74 w 104" name="T62"/>
                <a:gd fmla="*/ 45 h 79" name="T63"/>
                <a:gd fmla="*/ 32 w 104" name="T64"/>
                <a:gd fmla="*/ 45 h 79" name="T65"/>
                <a:gd fmla="*/ 32 w 104" name="T66"/>
                <a:gd fmla="*/ 43 h 79" name="T67"/>
                <a:gd fmla="*/ 32 w 104" name="T68"/>
                <a:gd fmla="*/ 32 h 79" name="T69"/>
                <a:gd fmla="*/ 71 w 104" name="T70"/>
                <a:gd fmla="*/ 32 h 79" name="T71"/>
                <a:gd fmla="*/ 71 w 104" name="T72"/>
                <a:gd fmla="*/ 35 h 79" name="T73"/>
                <a:gd fmla="*/ 32 w 104" name="T74"/>
                <a:gd fmla="*/ 35 h 79" name="T75"/>
                <a:gd fmla="*/ 32 w 104" name="T76"/>
                <a:gd fmla="*/ 32 h 79" name="T77"/>
                <a:gd fmla="*/ 32 w 104" name="T78"/>
                <a:gd fmla="*/ 22 h 79" name="T79"/>
                <a:gd fmla="*/ 71 w 104" name="T80"/>
                <a:gd fmla="*/ 22 h 79" name="T81"/>
                <a:gd fmla="*/ 71 w 104" name="T82"/>
                <a:gd fmla="*/ 25 h 79" name="T83"/>
                <a:gd fmla="*/ 32 w 104" name="T84"/>
                <a:gd fmla="*/ 25 h 79" name="T85"/>
                <a:gd fmla="*/ 32 w 104" name="T86"/>
                <a:gd fmla="*/ 22 h 79" name="T87"/>
                <a:gd fmla="*/ 3 w 104" name="T88"/>
                <a:gd fmla="*/ 66 h 79" name="T89"/>
                <a:gd fmla="*/ 9 w 104" name="T90"/>
                <a:gd fmla="*/ 68 h 79" name="T91"/>
                <a:gd fmla="*/ 9 w 104" name="T92"/>
                <a:gd fmla="*/ 74 h 79" name="T93"/>
                <a:gd fmla="*/ 5 w 104" name="T94"/>
                <a:gd fmla="*/ 79 h 79" name="T95"/>
                <a:gd fmla="*/ 2 w 104" name="T96"/>
                <a:gd fmla="*/ 78 h 79" name="T97"/>
                <a:gd fmla="*/ 0 w 104" name="T98"/>
                <a:gd fmla="*/ 72 h 79" name="T99"/>
                <a:gd fmla="*/ 3 w 104" name="T100"/>
                <a:gd fmla="*/ 66 h 79" name="T101"/>
                <a:gd fmla="*/ 4 w 104" name="T102"/>
                <a:gd fmla="*/ 48 h 79" name="T103"/>
                <a:gd fmla="*/ 2 w 104" name="T104"/>
                <a:gd fmla="*/ 65 h 79" name="T105"/>
                <a:gd fmla="*/ 12 w 104" name="T106"/>
                <a:gd fmla="*/ 67 h 79" name="T107"/>
                <a:gd fmla="*/ 17 w 104" name="T108"/>
                <a:gd fmla="*/ 51 h 79" name="T109"/>
                <a:gd fmla="*/ 4 w 104" name="T110"/>
                <a:gd fmla="*/ 48 h 79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79" w="104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prstClr val="black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673697" y="1914848"/>
              <a:ext cx="897210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mtClean="0" sz="1200">
                  <a:solidFill>
                    <a:schemeClr val="bg1"/>
                  </a:solidFill>
                </a:rPr>
                <a:t>TITLE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750892" y="1259961"/>
              <a:ext cx="1257180" cy="16947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22" name="Freeform 315"/>
            <p:cNvSpPr>
              <a:spLocks noEditPoints="1"/>
            </p:cNvSpPr>
            <p:nvPr/>
          </p:nvSpPr>
          <p:spPr bwMode="auto">
            <a:xfrm>
              <a:off x="5145260" y="1507839"/>
              <a:ext cx="468444" cy="304796"/>
            </a:xfrm>
            <a:custGeom>
              <a:gdLst>
                <a:gd fmla="*/ 94 w 103" name="T0"/>
                <a:gd fmla="*/ 15 h 67" name="T1"/>
                <a:gd fmla="*/ 103 w 103" name="T2"/>
                <a:gd fmla="*/ 58 h 67" name="T3"/>
                <a:gd fmla="*/ 36 w 103" name="T4"/>
                <a:gd fmla="*/ 67 h 67" name="T5"/>
                <a:gd fmla="*/ 27 w 103" name="T6"/>
                <a:gd fmla="*/ 24 h 67" name="T7"/>
                <a:gd fmla="*/ 10 w 103" name="T8"/>
                <a:gd fmla="*/ 47 h 67" name="T9"/>
                <a:gd fmla="*/ 9 w 103" name="T10"/>
                <a:gd fmla="*/ 46 h 67" name="T11"/>
                <a:gd fmla="*/ 7 w 103" name="T12"/>
                <a:gd fmla="*/ 30 h 67" name="T13"/>
                <a:gd fmla="*/ 21 w 103" name="T14"/>
                <a:gd fmla="*/ 17 h 67" name="T15"/>
                <a:gd fmla="*/ 7 w 103" name="T16"/>
                <a:gd fmla="*/ 12 h 67" name="T17"/>
                <a:gd fmla="*/ 9 w 103" name="T18"/>
                <a:gd fmla="*/ 9 h 67" name="T19"/>
                <a:gd fmla="*/ 64 w 103" name="T20"/>
                <a:gd fmla="*/ 8 h 67" name="T21"/>
                <a:gd fmla="*/ 67 w 103" name="T22"/>
                <a:gd fmla="*/ 9 h 67" name="T23"/>
                <a:gd fmla="*/ 75 w 103" name="T24"/>
                <a:gd fmla="*/ 11 h 67" name="T25"/>
                <a:gd fmla="*/ 72 w 103" name="T26"/>
                <a:gd fmla="*/ 4 h 67" name="T27"/>
                <a:gd fmla="*/ 12 w 103" name="T28"/>
                <a:gd fmla="*/ 0 h 67" name="T29"/>
                <a:gd fmla="*/ 3 w 103" name="T30"/>
                <a:gd fmla="*/ 4 h 67" name="T31"/>
                <a:gd fmla="*/ 0 w 103" name="T32"/>
                <a:gd fmla="*/ 43 h 67" name="T33"/>
                <a:gd fmla="*/ 3 w 103" name="T34"/>
                <a:gd fmla="*/ 51 h 67" name="T35"/>
                <a:gd fmla="*/ 11 w 103" name="T36"/>
                <a:gd fmla="*/ 55 h 67" name="T37"/>
                <a:gd fmla="*/ 22 w 103" name="T38"/>
                <a:gd fmla="*/ 47 h 67" name="T39"/>
                <a:gd fmla="*/ 75 w 103" name="T40"/>
                <a:gd fmla="*/ 22 h 67" name="T41"/>
                <a:gd fmla="*/ 96 w 103" name="T42"/>
                <a:gd fmla="*/ 34 h 67" name="T43"/>
                <a:gd fmla="*/ 75 w 103" name="T44"/>
                <a:gd fmla="*/ 22 h 67" name="T45"/>
                <a:gd fmla="*/ 35 w 103" name="T46"/>
                <a:gd fmla="*/ 57 h 67" name="T47"/>
                <a:gd fmla="*/ 47 w 103" name="T48"/>
                <a:gd fmla="*/ 50 h 67" name="T49"/>
                <a:gd fmla="*/ 52 w 103" name="T50"/>
                <a:gd fmla="*/ 50 h 67" name="T51"/>
                <a:gd fmla="*/ 64 w 103" name="T52"/>
                <a:gd fmla="*/ 57 h 67" name="T53"/>
                <a:gd fmla="*/ 52 w 103" name="T54"/>
                <a:gd fmla="*/ 50 h 67" name="T55"/>
                <a:gd fmla="*/ 68 w 103" name="T56"/>
                <a:gd fmla="*/ 57 h 67" name="T57"/>
                <a:gd fmla="*/ 80 w 103" name="T58"/>
                <a:gd fmla="*/ 50 h 67" name="T59"/>
                <a:gd fmla="*/ 84 w 103" name="T60"/>
                <a:gd fmla="*/ 50 h 67" name="T61"/>
                <a:gd fmla="*/ 96 w 103" name="T62"/>
                <a:gd fmla="*/ 57 h 67" name="T63"/>
                <a:gd fmla="*/ 84 w 103" name="T64"/>
                <a:gd fmla="*/ 50 h 6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7" w="103">
                  <a:moveTo>
                    <a:pt x="36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9" y="15"/>
                    <a:pt x="103" y="19"/>
                    <a:pt x="103" y="24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3" y="63"/>
                    <a:pt x="99" y="67"/>
                    <a:pt x="94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1" y="67"/>
                    <a:pt x="27" y="63"/>
                    <a:pt x="27" y="5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19"/>
                    <a:pt x="31" y="15"/>
                    <a:pt x="36" y="15"/>
                  </a:cubicBezTo>
                  <a:close/>
                  <a:moveTo>
                    <a:pt x="10" y="47"/>
                  </a:moveTo>
                  <a:cubicBezTo>
                    <a:pt x="10" y="47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7" y="44"/>
                    <a:pt x="7" y="43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1" y="8"/>
                    <a:pt x="12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9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10"/>
                    <a:pt x="67" y="10"/>
                    <a:pt x="68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8"/>
                    <a:pt x="74" y="6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0" y="2"/>
                    <a:pt x="67" y="0"/>
                    <a:pt x="6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0"/>
                    <a:pt x="6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1" y="49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5" y="53"/>
                    <a:pt x="8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10" y="47"/>
                    <a:pt x="10" y="47"/>
                    <a:pt x="10" y="47"/>
                  </a:cubicBezTo>
                  <a:close/>
                  <a:moveTo>
                    <a:pt x="75" y="22"/>
                  </a:moveTo>
                  <a:cubicBezTo>
                    <a:pt x="75" y="34"/>
                    <a:pt x="75" y="34"/>
                    <a:pt x="75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35" y="50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5" y="50"/>
                    <a:pt x="35" y="50"/>
                    <a:pt x="35" y="50"/>
                  </a:cubicBezTo>
                  <a:close/>
                  <a:moveTo>
                    <a:pt x="52" y="50"/>
                  </a:moveTo>
                  <a:cubicBezTo>
                    <a:pt x="52" y="57"/>
                    <a:pt x="52" y="57"/>
                    <a:pt x="52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68" y="50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68" y="50"/>
                    <a:pt x="68" y="50"/>
                    <a:pt x="68" y="50"/>
                  </a:cubicBezTo>
                  <a:close/>
                  <a:moveTo>
                    <a:pt x="84" y="50"/>
                  </a:moveTo>
                  <a:cubicBezTo>
                    <a:pt x="84" y="57"/>
                    <a:pt x="84" y="57"/>
                    <a:pt x="84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0"/>
                    <a:pt x="96" y="50"/>
                    <a:pt x="96" y="50"/>
                  </a:cubicBezTo>
                  <a:lnTo>
                    <a:pt x="84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prstClr val="black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78814" y="1909676"/>
              <a:ext cx="1001336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z="1200">
                  <a:solidFill>
                    <a:schemeClr val="bg1"/>
                  </a:solidFill>
                </a:rPr>
                <a:t>TITLE HERE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166871" y="2453059"/>
              <a:ext cx="1893166" cy="14901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Freeform 252"/>
            <p:cNvSpPr>
              <a:spLocks noEditPoints="1"/>
            </p:cNvSpPr>
            <p:nvPr/>
          </p:nvSpPr>
          <p:spPr bwMode="auto">
            <a:xfrm>
              <a:off x="5932214" y="2737720"/>
              <a:ext cx="362481" cy="530297"/>
            </a:xfrm>
            <a:custGeom>
              <a:gdLst>
                <a:gd fmla="*/ 16 w 73" name="T0"/>
                <a:gd fmla="*/ 77 h 107" name="T1"/>
                <a:gd fmla="*/ 57 w 73" name="T2"/>
                <a:gd fmla="*/ 77 h 107" name="T3"/>
                <a:gd fmla="*/ 52 w 73" name="T4"/>
                <a:gd fmla="*/ 101 h 107" name="T5"/>
                <a:gd fmla="*/ 45 w 73" name="T6"/>
                <a:gd fmla="*/ 101 h 107" name="T7"/>
                <a:gd fmla="*/ 37 w 73" name="T8"/>
                <a:gd fmla="*/ 107 h 107" name="T9"/>
                <a:gd fmla="*/ 29 w 73" name="T10"/>
                <a:gd fmla="*/ 101 h 107" name="T11"/>
                <a:gd fmla="*/ 21 w 73" name="T12"/>
                <a:gd fmla="*/ 101 h 107" name="T13"/>
                <a:gd fmla="*/ 16 w 73" name="T14"/>
                <a:gd fmla="*/ 77 h 107" name="T15"/>
                <a:gd fmla="*/ 51 w 73" name="T16"/>
                <a:gd fmla="*/ 29 h 107" name="T17"/>
                <a:gd fmla="*/ 52 w 73" name="T18"/>
                <a:gd fmla="*/ 35 h 107" name="T19"/>
                <a:gd fmla="*/ 51 w 73" name="T20"/>
                <a:gd fmla="*/ 37 h 107" name="T21"/>
                <a:gd fmla="*/ 53 w 73" name="T22"/>
                <a:gd fmla="*/ 38 h 107" name="T23"/>
                <a:gd fmla="*/ 52 w 73" name="T24"/>
                <a:gd fmla="*/ 42 h 107" name="T25"/>
                <a:gd fmla="*/ 50 w 73" name="T26"/>
                <a:gd fmla="*/ 42 h 107" name="T27"/>
                <a:gd fmla="*/ 52 w 73" name="T28"/>
                <a:gd fmla="*/ 43 h 107" name="T29"/>
                <a:gd fmla="*/ 51 w 73" name="T30"/>
                <a:gd fmla="*/ 47 h 107" name="T31"/>
                <a:gd fmla="*/ 50 w 73" name="T32"/>
                <a:gd fmla="*/ 48 h 107" name="T33"/>
                <a:gd fmla="*/ 51 w 73" name="T34"/>
                <a:gd fmla="*/ 49 h 107" name="T35"/>
                <a:gd fmla="*/ 50 w 73" name="T36"/>
                <a:gd fmla="*/ 53 h 107" name="T37"/>
                <a:gd fmla="*/ 47 w 73" name="T38"/>
                <a:gd fmla="*/ 54 h 107" name="T39"/>
                <a:gd fmla="*/ 29 w 73" name="T40"/>
                <a:gd fmla="*/ 49 h 107" name="T41"/>
                <a:gd fmla="*/ 21 w 73" name="T42"/>
                <a:gd fmla="*/ 49 h 107" name="T43"/>
                <a:gd fmla="*/ 21 w 73" name="T44"/>
                <a:gd fmla="*/ 32 h 107" name="T45"/>
                <a:gd fmla="*/ 28 w 73" name="T46"/>
                <a:gd fmla="*/ 31 h 107" name="T47"/>
                <a:gd fmla="*/ 42 w 73" name="T48"/>
                <a:gd fmla="*/ 16 h 107" name="T49"/>
                <a:gd fmla="*/ 38 w 73" name="T50"/>
                <a:gd fmla="*/ 30 h 107" name="T51"/>
                <a:gd fmla="*/ 51 w 73" name="T52"/>
                <a:gd fmla="*/ 29 h 107" name="T53"/>
                <a:gd fmla="*/ 15 w 73" name="T54"/>
                <a:gd fmla="*/ 71 h 107" name="T55"/>
                <a:gd fmla="*/ 25 w 73" name="T56"/>
                <a:gd fmla="*/ 71 h 107" name="T57"/>
                <a:gd fmla="*/ 17 w 73" name="T58"/>
                <a:gd fmla="*/ 48 h 107" name="T59"/>
                <a:gd fmla="*/ 11 w 73" name="T60"/>
                <a:gd fmla="*/ 29 h 107" name="T61"/>
                <a:gd fmla="*/ 23 w 73" name="T62"/>
                <a:gd fmla="*/ 13 h 107" name="T63"/>
                <a:gd fmla="*/ 37 w 73" name="T64"/>
                <a:gd fmla="*/ 11 h 107" name="T65"/>
                <a:gd fmla="*/ 50 w 73" name="T66"/>
                <a:gd fmla="*/ 14 h 107" name="T67"/>
                <a:gd fmla="*/ 62 w 73" name="T68"/>
                <a:gd fmla="*/ 29 h 107" name="T69"/>
                <a:gd fmla="*/ 56 w 73" name="T70"/>
                <a:gd fmla="*/ 48 h 107" name="T71"/>
                <a:gd fmla="*/ 48 w 73" name="T72"/>
                <a:gd fmla="*/ 71 h 107" name="T73"/>
                <a:gd fmla="*/ 58 w 73" name="T74"/>
                <a:gd fmla="*/ 71 h 107" name="T75"/>
                <a:gd fmla="*/ 65 w 73" name="T76"/>
                <a:gd fmla="*/ 52 h 107" name="T77"/>
                <a:gd fmla="*/ 71 w 73" name="T78"/>
                <a:gd fmla="*/ 27 h 107" name="T79"/>
                <a:gd fmla="*/ 55 w 73" name="T80"/>
                <a:gd fmla="*/ 5 h 107" name="T81"/>
                <a:gd fmla="*/ 37 w 73" name="T82"/>
                <a:gd fmla="*/ 1 h 107" name="T83"/>
                <a:gd fmla="*/ 19 w 73" name="T84"/>
                <a:gd fmla="*/ 4 h 107" name="T85"/>
                <a:gd fmla="*/ 2 w 73" name="T86"/>
                <a:gd fmla="*/ 27 h 107" name="T87"/>
                <a:gd fmla="*/ 8 w 73" name="T88"/>
                <a:gd fmla="*/ 52 h 107" name="T89"/>
                <a:gd fmla="*/ 15 w 73" name="T90"/>
                <a:gd fmla="*/ 71 h 10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7" w="73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290755" y="3295998"/>
              <a:ext cx="1645399" cy="5308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z="1200">
                  <a:solidFill>
                    <a:srgbClr val="404040"/>
                  </a:solidFill>
                </a:rPr>
                <a:t>建议正文10号字，1.3倍字间距。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4115596" y="2954683"/>
              <a:ext cx="1051964" cy="988505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0" name="Freeform 263"/>
            <p:cNvSpPr>
              <a:spLocks noEditPoints="1"/>
            </p:cNvSpPr>
            <p:nvPr/>
          </p:nvSpPr>
          <p:spPr bwMode="auto">
            <a:xfrm>
              <a:off x="4488289" y="3067504"/>
              <a:ext cx="306578" cy="441260"/>
            </a:xfrm>
            <a:custGeom>
              <a:gdLst>
                <a:gd fmla="*/ 21 w 78" name="T0"/>
                <a:gd fmla="*/ 36 h 112" name="T1"/>
                <a:gd fmla="*/ 21 w 78" name="T2"/>
                <a:gd fmla="*/ 11 h 112" name="T3"/>
                <a:gd fmla="*/ 58 w 78" name="T4"/>
                <a:gd fmla="*/ 11 h 112" name="T5"/>
                <a:gd fmla="*/ 57 w 78" name="T6"/>
                <a:gd fmla="*/ 36 h 112" name="T7"/>
                <a:gd fmla="*/ 53 w 78" name="T8"/>
                <a:gd fmla="*/ 47 h 112" name="T9"/>
                <a:gd fmla="*/ 39 w 78" name="T10"/>
                <a:gd fmla="*/ 53 h 112" name="T11"/>
                <a:gd fmla="*/ 39 w 78" name="T12"/>
                <a:gd fmla="*/ 53 h 112" name="T13"/>
                <a:gd fmla="*/ 26 w 78" name="T14"/>
                <a:gd fmla="*/ 47 h 112" name="T15"/>
                <a:gd fmla="*/ 21 w 78" name="T16"/>
                <a:gd fmla="*/ 36 h 112" name="T17"/>
                <a:gd fmla="*/ 13 w 78" name="T18"/>
                <a:gd fmla="*/ 107 h 112" name="T19"/>
                <a:gd fmla="*/ 67 w 78" name="T20"/>
                <a:gd fmla="*/ 107 h 112" name="T21"/>
                <a:gd fmla="*/ 64 w 78" name="T22"/>
                <a:gd fmla="*/ 112 h 112" name="T23"/>
                <a:gd fmla="*/ 16 w 78" name="T24"/>
                <a:gd fmla="*/ 112 h 112" name="T25"/>
                <a:gd fmla="*/ 13 w 78" name="T26"/>
                <a:gd fmla="*/ 107 h 112" name="T27"/>
                <a:gd fmla="*/ 70 w 78" name="T28"/>
                <a:gd fmla="*/ 67 h 112" name="T29"/>
                <a:gd fmla="*/ 76 w 78" name="T30"/>
                <a:gd fmla="*/ 90 h 112" name="T31"/>
                <a:gd fmla="*/ 68 w 78" name="T32"/>
                <a:gd fmla="*/ 103 h 112" name="T33"/>
                <a:gd fmla="*/ 66 w 78" name="T34"/>
                <a:gd fmla="*/ 103 h 112" name="T35"/>
                <a:gd fmla="*/ 66 w 78" name="T36"/>
                <a:gd fmla="*/ 72 h 112" name="T37"/>
                <a:gd fmla="*/ 42 w 78" name="T38"/>
                <a:gd fmla="*/ 72 h 112" name="T39"/>
                <a:gd fmla="*/ 49 w 78" name="T40"/>
                <a:gd fmla="*/ 56 h 112" name="T41"/>
                <a:gd fmla="*/ 51 w 78" name="T42"/>
                <a:gd fmla="*/ 54 h 112" name="T43"/>
                <a:gd fmla="*/ 65 w 78" name="T44"/>
                <a:gd fmla="*/ 57 h 112" name="T45"/>
                <a:gd fmla="*/ 66 w 78" name="T46"/>
                <a:gd fmla="*/ 57 h 112" name="T47"/>
                <a:gd fmla="*/ 66 w 78" name="T48"/>
                <a:gd fmla="*/ 58 h 112" name="T49"/>
                <a:gd fmla="*/ 70 w 78" name="T50"/>
                <a:gd fmla="*/ 67 h 112" name="T51"/>
                <a:gd fmla="*/ 70 w 78" name="T52"/>
                <a:gd fmla="*/ 67 h 112" name="T53"/>
                <a:gd fmla="*/ 14 w 78" name="T54"/>
                <a:gd fmla="*/ 103 h 112" name="T55"/>
                <a:gd fmla="*/ 11 w 78" name="T56"/>
                <a:gd fmla="*/ 103 h 112" name="T57"/>
                <a:gd fmla="*/ 3 w 78" name="T58"/>
                <a:gd fmla="*/ 90 h 112" name="T59"/>
                <a:gd fmla="*/ 9 w 78" name="T60"/>
                <a:gd fmla="*/ 67 h 112" name="T61"/>
                <a:gd fmla="*/ 14 w 78" name="T62"/>
                <a:gd fmla="*/ 58 h 112" name="T63"/>
                <a:gd fmla="*/ 14 w 78" name="T64"/>
                <a:gd fmla="*/ 57 h 112" name="T65"/>
                <a:gd fmla="*/ 14 w 78" name="T66"/>
                <a:gd fmla="*/ 57 h 112" name="T67"/>
                <a:gd fmla="*/ 28 w 78" name="T68"/>
                <a:gd fmla="*/ 54 h 112" name="T69"/>
                <a:gd fmla="*/ 30 w 78" name="T70"/>
                <a:gd fmla="*/ 56 h 112" name="T71"/>
                <a:gd fmla="*/ 38 w 78" name="T72"/>
                <a:gd fmla="*/ 72 h 112" name="T73"/>
                <a:gd fmla="*/ 14 w 78" name="T74"/>
                <a:gd fmla="*/ 72 h 112" name="T75"/>
                <a:gd fmla="*/ 14 w 78" name="T76"/>
                <a:gd fmla="*/ 103 h 112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12" w="78">
                  <a:moveTo>
                    <a:pt x="21" y="36"/>
                  </a:moveTo>
                  <a:cubicBezTo>
                    <a:pt x="20" y="27"/>
                    <a:pt x="20" y="19"/>
                    <a:pt x="21" y="11"/>
                  </a:cubicBezTo>
                  <a:cubicBezTo>
                    <a:pt x="37" y="0"/>
                    <a:pt x="45" y="13"/>
                    <a:pt x="58" y="11"/>
                  </a:cubicBezTo>
                  <a:cubicBezTo>
                    <a:pt x="59" y="19"/>
                    <a:pt x="59" y="29"/>
                    <a:pt x="57" y="36"/>
                  </a:cubicBezTo>
                  <a:cubicBezTo>
                    <a:pt x="57" y="40"/>
                    <a:pt x="55" y="44"/>
                    <a:pt x="53" y="47"/>
                  </a:cubicBezTo>
                  <a:cubicBezTo>
                    <a:pt x="49" y="51"/>
                    <a:pt x="44" y="53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4" y="53"/>
                    <a:pt x="29" y="51"/>
                    <a:pt x="26" y="47"/>
                  </a:cubicBezTo>
                  <a:cubicBezTo>
                    <a:pt x="24" y="44"/>
                    <a:pt x="22" y="40"/>
                    <a:pt x="21" y="36"/>
                  </a:cubicBezTo>
                  <a:close/>
                  <a:moveTo>
                    <a:pt x="13" y="107"/>
                  </a:moveTo>
                  <a:cubicBezTo>
                    <a:pt x="67" y="107"/>
                    <a:pt x="67" y="107"/>
                    <a:pt x="67" y="107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07"/>
                    <a:pt x="13" y="107"/>
                    <a:pt x="13" y="107"/>
                  </a:cubicBezTo>
                  <a:close/>
                  <a:moveTo>
                    <a:pt x="70" y="67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8" y="98"/>
                    <a:pt x="77" y="103"/>
                    <a:pt x="68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8" y="61"/>
                    <a:pt x="69" y="64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lose/>
                  <a:moveTo>
                    <a:pt x="14" y="10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1" y="103"/>
                    <a:pt x="0" y="98"/>
                    <a:pt x="3" y="90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11" y="60"/>
                    <a:pt x="14" y="58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14" y="72"/>
                    <a:pt x="14" y="72"/>
                    <a:pt x="14" y="72"/>
                  </a:cubicBezTo>
                  <a:lnTo>
                    <a:pt x="14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192973" y="3566586"/>
              <a:ext cx="897210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z="1200">
                  <a:solidFill>
                    <a:schemeClr val="bg1"/>
                  </a:solidFill>
                </a:rPr>
                <a:t>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08072" y="1521267"/>
              <a:ext cx="1051964" cy="931793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4" name="Freeform 257"/>
            <p:cNvSpPr>
              <a:spLocks noEditPoints="1"/>
            </p:cNvSpPr>
            <p:nvPr/>
          </p:nvSpPr>
          <p:spPr bwMode="auto">
            <a:xfrm>
              <a:off x="6367729" y="1686928"/>
              <a:ext cx="332651" cy="348567"/>
            </a:xfrm>
            <a:custGeom>
              <a:gdLst>
                <a:gd fmla="*/ 160 w 209" name="T0"/>
                <a:gd fmla="*/ 28 h 219" name="T1"/>
                <a:gd fmla="*/ 169 w 209" name="T2"/>
                <a:gd fmla="*/ 9 h 219" name="T3"/>
                <a:gd fmla="*/ 140 w 209" name="T4"/>
                <a:gd fmla="*/ 17 h 219" name="T5"/>
                <a:gd fmla="*/ 7 w 209" name="T6"/>
                <a:gd fmla="*/ 148 h 219" name="T7"/>
                <a:gd fmla="*/ 29 w 209" name="T8"/>
                <a:gd fmla="*/ 208 h 219" name="T9"/>
                <a:gd fmla="*/ 29 w 209" name="T10"/>
                <a:gd fmla="*/ 159 h 219" name="T11"/>
                <a:gd fmla="*/ 100 w 209" name="T12"/>
                <a:gd fmla="*/ 108 h 219" name="T13"/>
                <a:gd fmla="*/ 109 w 209" name="T14"/>
                <a:gd fmla="*/ 86 h 219" name="T15"/>
                <a:gd fmla="*/ 80 w 209" name="T16"/>
                <a:gd fmla="*/ 97 h 219" name="T17"/>
                <a:gd fmla="*/ 71 w 209" name="T18"/>
                <a:gd fmla="*/ 93 h 219" name="T19"/>
                <a:gd fmla="*/ 109 w 209" name="T20"/>
                <a:gd fmla="*/ 77 h 219" name="T21"/>
                <a:gd fmla="*/ 124 w 209" name="T22"/>
                <a:gd fmla="*/ 86 h 219" name="T23"/>
                <a:gd fmla="*/ 124 w 209" name="T24"/>
                <a:gd fmla="*/ 17 h 219" name="T25"/>
                <a:gd fmla="*/ 169 w 209" name="T26"/>
                <a:gd fmla="*/ 0 h 219" name="T27"/>
                <a:gd fmla="*/ 171 w 209" name="T28"/>
                <a:gd fmla="*/ 0 h 219" name="T29"/>
                <a:gd fmla="*/ 209 w 209" name="T30"/>
                <a:gd fmla="*/ 17 h 219" name="T31"/>
                <a:gd fmla="*/ 160 w 209" name="T32"/>
                <a:gd fmla="*/ 175 h 219" name="T33"/>
                <a:gd fmla="*/ 146 w 209" name="T34"/>
                <a:gd fmla="*/ 168 h 219" name="T35"/>
                <a:gd fmla="*/ 100 w 209" name="T36"/>
                <a:gd fmla="*/ 197 h 219" name="T37"/>
                <a:gd fmla="*/ 82 w 209" name="T38"/>
                <a:gd fmla="*/ 188 h 219" name="T39"/>
                <a:gd fmla="*/ 35 w 209" name="T40"/>
                <a:gd fmla="*/ 219 h 219" name="T41"/>
                <a:gd fmla="*/ 2 w 209" name="T42"/>
                <a:gd fmla="*/ 204 h 219" name="T43"/>
                <a:gd fmla="*/ 0 w 209" name="T44"/>
                <a:gd fmla="*/ 202 h 219" name="T45"/>
                <a:gd fmla="*/ 0 w 209" name="T46"/>
                <a:gd fmla="*/ 139 h 219" name="T47"/>
                <a:gd fmla="*/ 42 w 209" name="T48"/>
                <a:gd fmla="*/ 122 h 219" name="T49"/>
                <a:gd fmla="*/ 44 w 209" name="T50"/>
                <a:gd fmla="*/ 122 h 219" name="T51"/>
                <a:gd fmla="*/ 82 w 209" name="T52"/>
                <a:gd fmla="*/ 139 h 219" name="T53"/>
                <a:gd fmla="*/ 93 w 209" name="T54"/>
                <a:gd fmla="*/ 186 h 219" name="T55"/>
                <a:gd fmla="*/ 71 w 209" name="T56"/>
                <a:gd fmla="*/ 108 h 219" name="T57"/>
                <a:gd fmla="*/ 64 w 209" name="T58"/>
                <a:gd fmla="*/ 131 h 219" name="T59"/>
                <a:gd fmla="*/ 64 w 209" name="T60"/>
                <a:gd fmla="*/ 97 h 219" name="T61"/>
                <a:gd fmla="*/ 131 w 209" name="T62"/>
                <a:gd fmla="*/ 88 h 219" name="T63"/>
                <a:gd fmla="*/ 146 w 209" name="T64"/>
                <a:gd fmla="*/ 97 h 219" name="T65"/>
                <a:gd fmla="*/ 153 w 209" name="T66"/>
                <a:gd fmla="*/ 164 h 219" name="T67"/>
                <a:gd fmla="*/ 131 w 209" name="T68"/>
                <a:gd fmla="*/ 28 h 219" name="T69"/>
                <a:gd fmla="*/ 131 w 209" name="T70"/>
                <a:gd fmla="*/ 88 h 219" name="T71"/>
                <a:gd fmla="*/ 35 w 209" name="T72"/>
                <a:gd fmla="*/ 148 h 219" name="T73"/>
                <a:gd fmla="*/ 44 w 209" name="T74"/>
                <a:gd fmla="*/ 128 h 219" name="T75"/>
                <a:gd fmla="*/ 15 w 209" name="T76"/>
                <a:gd fmla="*/ 139 h 219" name="T77"/>
                <a:gd fmla="*/ 162 w 209" name="T78"/>
                <a:gd fmla="*/ 35 h 219" name="T79"/>
                <a:gd fmla="*/ 160 w 209" name="T80"/>
                <a:gd fmla="*/ 35 h 219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19" w="20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lnTo>
                    <a:pt x="160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 sz="1200">
                <a:solidFill>
                  <a:prstClr val="black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085449" y="2082113"/>
              <a:ext cx="897210" cy="35963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altLang="zh-CN" b="1" lang="en-US" sz="1200">
                  <a:solidFill>
                    <a:schemeClr val="bg1"/>
                  </a:solidFill>
                </a:rPr>
                <a:t>TITLE HERE</a:t>
              </a:r>
            </a:p>
          </p:txBody>
        </p:sp>
      </p:grpSp>
    </p:spTree>
    <p:extLst>
      <p:ext uri="{BB962C8B-B14F-4D97-AF65-F5344CB8AC3E}">
        <p14:creationId val="347947896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2301208765"/>
              </p:ext>
            </p:extLst>
          </p:nvPr>
        </p:nvGraphicFramePr>
        <p:xfrm>
          <a:off x="-100227" y="882466"/>
          <a:ext cx="5372919" cy="358194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055783" y="1042515"/>
            <a:ext cx="3840480" cy="43281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70000"/>
              </a:lnSpc>
            </a:pPr>
            <a:r>
              <a:rPr altLang="zh-CN" b="1" lang="en-US" smtClean="0" sz="3200">
                <a:solidFill>
                  <a:schemeClr val="tx2"/>
                </a:solidFill>
              </a:rPr>
              <a:t>YOUR TITLE HERE</a:t>
            </a:r>
          </a:p>
        </p:txBody>
      </p:sp>
      <p:grpSp>
        <p:nvGrpSpPr>
          <p:cNvPr id="8" name="组合 24"/>
          <p:cNvGrpSpPr/>
          <p:nvPr/>
        </p:nvGrpSpPr>
        <p:grpSpPr>
          <a:xfrm>
            <a:off x="5055783" y="1742447"/>
            <a:ext cx="1478087" cy="664640"/>
            <a:chOff x="6165751" y="2955873"/>
            <a:chExt cx="2058585" cy="925668"/>
          </a:xfrm>
        </p:grpSpPr>
        <p:sp>
          <p:nvSpPr>
            <p:cNvPr id="9" name="文本框 8"/>
            <p:cNvSpPr txBox="1"/>
            <p:nvPr/>
          </p:nvSpPr>
          <p:spPr>
            <a:xfrm>
              <a:off x="6694062" y="2981372"/>
              <a:ext cx="1528221" cy="89146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600">
                  <a:solidFill>
                    <a:srgbClr val="00BFC3"/>
                  </a:solidFill>
                </a:rPr>
                <a:t>33%</a:t>
              </a:r>
            </a:p>
          </p:txBody>
        </p:sp>
        <p:sp>
          <p:nvSpPr>
            <p:cNvPr id="10" name="上箭头 9"/>
            <p:cNvSpPr/>
            <p:nvPr/>
          </p:nvSpPr>
          <p:spPr>
            <a:xfrm>
              <a:off x="6165751" y="2955873"/>
              <a:ext cx="558792" cy="770144"/>
            </a:xfrm>
            <a:prstGeom prst="up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00BFC3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067560" y="2407087"/>
            <a:ext cx="3423109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kern="0" lang="zh-CN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163035382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354858" y="785966"/>
            <a:ext cx="2434284" cy="243428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2000">
                <a:solidFill>
                  <a:srgbClr val="404040"/>
                </a:solidFill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90398" y="3387380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我的产品</a:t>
            </a:r>
          </a:p>
        </p:txBody>
      </p:sp>
    </p:spTree>
    <p:extLst>
      <p:ext uri="{BB962C8B-B14F-4D97-AF65-F5344CB8AC3E}">
        <p14:creationId val="178155572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3914023" y="1360448"/>
            <a:ext cx="4553186" cy="108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prstClr val="black"/>
                </a:solidFill>
                <a:latin typeface="STHeitiSC-Light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prstClr val="black"/>
                </a:solidFill>
                <a:latin typeface="STHeitiSC-Light"/>
              </a:rPr>
              <a:t>标题数字等都可以通过点击和重新输入进行更改，顶部“开始”面板中可以对字体、字号、颜色、行距等进行修改。建议正文10号字，1.3倍字间距。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7" name="矩形 6"/>
          <p:cNvSpPr/>
          <p:nvPr/>
        </p:nvSpPr>
        <p:spPr>
          <a:xfrm>
            <a:off x="3914022" y="1045167"/>
            <a:ext cx="2341155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mtClean="0" sz="1600">
                <a:solidFill>
                  <a:schemeClr val="tx2"/>
                </a:solidFill>
                <a:latin typeface="+mn-ea"/>
              </a:rPr>
              <a:t>点击此处添加文本信息</a:t>
            </a:r>
          </a:p>
        </p:txBody>
      </p:sp>
      <p:pic>
        <p:nvPicPr>
          <p:cNvPr descr="iphone.png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7979" y="1119972"/>
            <a:ext cx="2029578" cy="3256301"/>
          </a:xfrm>
          <a:prstGeom prst="rect">
            <a:avLst/>
          </a:prstGeom>
        </p:spPr>
      </p:pic>
      <p:pic>
        <p:nvPicPr>
          <p:cNvPr descr="IMG_2192.JPG"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6776" r="19240"/>
          <a:stretch>
            <a:fillRect/>
          </a:stretch>
        </p:blipFill>
        <p:spPr>
          <a:xfrm>
            <a:off x="1068005" y="1578545"/>
            <a:ext cx="1139967" cy="2111712"/>
          </a:xfrm>
          <a:prstGeom prst="rect">
            <a:avLst/>
          </a:prstGeom>
        </p:spPr>
      </p:pic>
      <p:pic>
        <p:nvPicPr>
          <p:cNvPr descr="iphone.png"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72768" y="1388806"/>
            <a:ext cx="2029578" cy="3256301"/>
          </a:xfrm>
          <a:prstGeom prst="rect">
            <a:avLst/>
          </a:prstGeom>
        </p:spPr>
      </p:pic>
      <p:pic>
        <p:nvPicPr>
          <p:cNvPr descr="IMG_2192.JPG"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6776" r="19240"/>
          <a:stretch>
            <a:fillRect/>
          </a:stretch>
        </p:blipFill>
        <p:spPr>
          <a:xfrm>
            <a:off x="2082794" y="1847379"/>
            <a:ext cx="1139967" cy="211171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884465" y="2682281"/>
            <a:ext cx="1182238" cy="118223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>
                <a:solidFill>
                  <a:prstClr val="white"/>
                </a:solidFill>
                <a:latin panose="020f0502020204030204" typeface="Calibri"/>
                <a:ea typeface="宋体"/>
              </a:rPr>
              <a:t>ICON</a:t>
            </a:r>
          </a:p>
        </p:txBody>
      </p:sp>
      <p:sp>
        <p:nvSpPr>
          <p:cNvPr id="13" name="矩形 12"/>
          <p:cNvSpPr/>
          <p:nvPr/>
        </p:nvSpPr>
        <p:spPr>
          <a:xfrm>
            <a:off x="3986088" y="3854116"/>
            <a:ext cx="970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404040"/>
                </a:solidFill>
                <a:latin panose="020f0502020204030204" typeface="Calibri"/>
                <a:ea typeface="宋体"/>
              </a:rPr>
              <a:t>TEXT HERE</a:t>
            </a:r>
          </a:p>
        </p:txBody>
      </p:sp>
      <p:sp>
        <p:nvSpPr>
          <p:cNvPr id="15" name="椭圆 14"/>
          <p:cNvSpPr/>
          <p:nvPr/>
        </p:nvSpPr>
        <p:spPr>
          <a:xfrm>
            <a:off x="5635530" y="2682281"/>
            <a:ext cx="1182238" cy="118223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>
                <a:solidFill>
                  <a:prstClr val="white"/>
                </a:solidFill>
                <a:latin panose="020f0502020204030204" typeface="Calibri"/>
                <a:ea typeface="宋体"/>
              </a:rPr>
              <a:t>ICON</a:t>
            </a:r>
          </a:p>
        </p:txBody>
      </p:sp>
      <p:sp>
        <p:nvSpPr>
          <p:cNvPr id="16" name="矩形 15"/>
          <p:cNvSpPr/>
          <p:nvPr/>
        </p:nvSpPr>
        <p:spPr>
          <a:xfrm>
            <a:off x="5737153" y="3854116"/>
            <a:ext cx="970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404040"/>
                </a:solidFill>
                <a:latin panose="020f0502020204030204" typeface="Calibri"/>
                <a:ea typeface="宋体"/>
              </a:rPr>
              <a:t>TEXT HERE</a:t>
            </a:r>
          </a:p>
        </p:txBody>
      </p:sp>
      <p:sp>
        <p:nvSpPr>
          <p:cNvPr id="18" name="椭圆 17"/>
          <p:cNvSpPr/>
          <p:nvPr/>
        </p:nvSpPr>
        <p:spPr>
          <a:xfrm>
            <a:off x="7386595" y="2682281"/>
            <a:ext cx="1182238" cy="1182236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r>
              <a:rPr altLang="zh-CN" b="1" kumimoji="1" lang="en-US" smtClean="0">
                <a:solidFill>
                  <a:prstClr val="white"/>
                </a:solidFill>
                <a:latin panose="020f0502020204030204" typeface="Calibri"/>
                <a:ea typeface="宋体"/>
              </a:rPr>
              <a:t>ICON</a:t>
            </a:r>
          </a:p>
        </p:txBody>
      </p:sp>
      <p:sp>
        <p:nvSpPr>
          <p:cNvPr id="19" name="矩形 18"/>
          <p:cNvSpPr/>
          <p:nvPr/>
        </p:nvSpPr>
        <p:spPr>
          <a:xfrm>
            <a:off x="7488219" y="3859328"/>
            <a:ext cx="970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404040"/>
                </a:solidFill>
                <a:latin panose="020f0502020204030204" typeface="Calibri"/>
                <a:ea typeface="宋体"/>
              </a:rPr>
              <a:t>TEXT HERE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</p:spTree>
    <p:extLst>
      <p:ext uri="{BB962C8B-B14F-4D97-AF65-F5344CB8AC3E}">
        <p14:creationId val="30307693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sp>
        <p:nvSpPr>
          <p:cNvPr id="4" name="矩形 3"/>
          <p:cNvSpPr/>
          <p:nvPr/>
        </p:nvSpPr>
        <p:spPr>
          <a:xfrm>
            <a:off x="186678" y="10415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5" name="矩形 4"/>
          <p:cNvSpPr/>
          <p:nvPr/>
        </p:nvSpPr>
        <p:spPr>
          <a:xfrm>
            <a:off x="2400974" y="10415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矩形 5"/>
          <p:cNvSpPr/>
          <p:nvPr/>
        </p:nvSpPr>
        <p:spPr>
          <a:xfrm>
            <a:off x="4615270" y="10415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>
            <a:off x="6829565" y="1041529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" name="矩形 7"/>
          <p:cNvSpPr/>
          <p:nvPr/>
        </p:nvSpPr>
        <p:spPr>
          <a:xfrm>
            <a:off x="186678" y="27517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9" name="矩形 8"/>
          <p:cNvSpPr/>
          <p:nvPr/>
        </p:nvSpPr>
        <p:spPr>
          <a:xfrm>
            <a:off x="2400974" y="27517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矩形 9"/>
          <p:cNvSpPr/>
          <p:nvPr/>
        </p:nvSpPr>
        <p:spPr>
          <a:xfrm>
            <a:off x="4615270" y="27517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1" name="矩形 10"/>
          <p:cNvSpPr/>
          <p:nvPr/>
        </p:nvSpPr>
        <p:spPr>
          <a:xfrm>
            <a:off x="6829565" y="2751795"/>
            <a:ext cx="2127758" cy="163272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43498733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811" y="972045"/>
            <a:ext cx="5342090" cy="3488654"/>
          </a:xfrm>
          <a:prstGeom prst="rect">
            <a:avLst/>
          </a:prstGeom>
        </p:spPr>
      </p:pic>
      <p:grpSp>
        <p:nvGrpSpPr>
          <p:cNvPr id="3" name="组合 21"/>
          <p:cNvGrpSpPr/>
          <p:nvPr/>
        </p:nvGrpSpPr>
        <p:grpSpPr>
          <a:xfrm>
            <a:off x="5873889" y="972044"/>
            <a:ext cx="2949508" cy="3488654"/>
            <a:chOff x="7517304" y="1379114"/>
            <a:chExt cx="4045253" cy="4784691"/>
          </a:xfrm>
        </p:grpSpPr>
        <p:sp>
          <p:nvSpPr>
            <p:cNvPr id="4" name="矩形 3"/>
            <p:cNvSpPr/>
            <p:nvPr/>
          </p:nvSpPr>
          <p:spPr>
            <a:xfrm>
              <a:off x="7517304" y="1379114"/>
              <a:ext cx="4045253" cy="4784691"/>
            </a:xfrm>
            <a:prstGeom prst="rect">
              <a:avLst/>
            </a:prstGeom>
            <a:solidFill>
              <a:srgbClr val="00B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" name="组合 18"/>
            <p:cNvGrpSpPr/>
            <p:nvPr/>
          </p:nvGrpSpPr>
          <p:grpSpPr>
            <a:xfrm>
              <a:off x="8777930" y="1868488"/>
              <a:ext cx="1524000" cy="1524000"/>
              <a:chOff x="8107680" y="-1859280"/>
              <a:chExt cx="1524000" cy="152400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8107680" y="-1859280"/>
                <a:ext cx="1524000" cy="1524000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Freeform 258"/>
              <p:cNvSpPr/>
              <p:nvPr/>
            </p:nvSpPr>
            <p:spPr bwMode="auto">
              <a:xfrm>
                <a:off x="8453355" y="-1471973"/>
                <a:ext cx="832651" cy="749387"/>
              </a:xfrm>
              <a:custGeom>
                <a:gdLst>
                  <a:gd fmla="*/ 30 w 86" name="T0"/>
                  <a:gd fmla="*/ 0 h 77" name="T1"/>
                  <a:gd fmla="*/ 34 w 86" name="T2"/>
                  <a:gd fmla="*/ 28 h 77" name="T3"/>
                  <a:gd fmla="*/ 8 w 86" name="T4"/>
                  <a:gd fmla="*/ 28 h 77" name="T5"/>
                  <a:gd fmla="*/ 7 w 86" name="T6"/>
                  <a:gd fmla="*/ 28 h 77" name="T7"/>
                  <a:gd fmla="*/ 0 w 86" name="T8"/>
                  <a:gd fmla="*/ 35 h 77" name="T9"/>
                  <a:gd fmla="*/ 0 w 86" name="T10"/>
                  <a:gd fmla="*/ 35 h 77" name="T11"/>
                  <a:gd fmla="*/ 4 w 86" name="T12"/>
                  <a:gd fmla="*/ 41 h 77" name="T13"/>
                  <a:gd fmla="*/ 1 w 86" name="T14"/>
                  <a:gd fmla="*/ 47 h 77" name="T15"/>
                  <a:gd fmla="*/ 1 w 86" name="T16"/>
                  <a:gd fmla="*/ 47 h 77" name="T17"/>
                  <a:gd fmla="*/ 6 w 86" name="T18"/>
                  <a:gd fmla="*/ 54 h 77" name="T19"/>
                  <a:gd fmla="*/ 4 w 86" name="T20"/>
                  <a:gd fmla="*/ 58 h 77" name="T21"/>
                  <a:gd fmla="*/ 4 w 86" name="T22"/>
                  <a:gd fmla="*/ 58 h 77" name="T23"/>
                  <a:gd fmla="*/ 11 w 86" name="T24"/>
                  <a:gd fmla="*/ 65 h 77" name="T25"/>
                  <a:gd fmla="*/ 11 w 86" name="T26"/>
                  <a:gd fmla="*/ 65 h 77" name="T27"/>
                  <a:gd fmla="*/ 9 w 86" name="T28"/>
                  <a:gd fmla="*/ 70 h 77" name="T29"/>
                  <a:gd fmla="*/ 9 w 86" name="T30"/>
                  <a:gd fmla="*/ 70 h 77" name="T31"/>
                  <a:gd fmla="*/ 16 w 86" name="T32"/>
                  <a:gd fmla="*/ 76 h 77" name="T33"/>
                  <a:gd fmla="*/ 29 w 86" name="T34"/>
                  <a:gd fmla="*/ 76 h 77" name="T35"/>
                  <a:gd fmla="*/ 46 w 86" name="T36"/>
                  <a:gd fmla="*/ 76 h 77" name="T37"/>
                  <a:gd fmla="*/ 46 w 86" name="T38"/>
                  <a:gd fmla="*/ 76 h 77" name="T39"/>
                  <a:gd fmla="*/ 52 w 86" name="T40"/>
                  <a:gd fmla="*/ 71 h 77" name="T41"/>
                  <a:gd fmla="*/ 66 w 86" name="T42"/>
                  <a:gd fmla="*/ 69 h 77" name="T43"/>
                  <a:gd fmla="*/ 66 w 86" name="T44"/>
                  <a:gd fmla="*/ 77 h 77" name="T45"/>
                  <a:gd fmla="*/ 86 w 86" name="T46"/>
                  <a:gd fmla="*/ 77 h 77" name="T47"/>
                  <a:gd fmla="*/ 86 w 86" name="T48"/>
                  <a:gd fmla="*/ 25 h 77" name="T49"/>
                  <a:gd fmla="*/ 66 w 86" name="T50"/>
                  <a:gd fmla="*/ 25 h 77" name="T51"/>
                  <a:gd fmla="*/ 66 w 86" name="T52"/>
                  <a:gd fmla="*/ 32 h 77" name="T53"/>
                  <a:gd fmla="*/ 62 w 86" name="T54"/>
                  <a:gd fmla="*/ 32 h 77" name="T55"/>
                  <a:gd fmla="*/ 30 w 86" name="T56"/>
                  <a:gd fmla="*/ 0 h 77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77" w="86">
                    <a:moveTo>
                      <a:pt x="30" y="0"/>
                    </a:moveTo>
                    <a:cubicBezTo>
                      <a:pt x="2" y="7"/>
                      <a:pt x="34" y="28"/>
                      <a:pt x="3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8"/>
                      <a:pt x="0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4" y="41"/>
                    </a:cubicBezTo>
                    <a:cubicBezTo>
                      <a:pt x="2" y="42"/>
                      <a:pt x="1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50"/>
                      <a:pt x="3" y="53"/>
                      <a:pt x="6" y="54"/>
                    </a:cubicBezTo>
                    <a:cubicBezTo>
                      <a:pt x="5" y="55"/>
                      <a:pt x="4" y="56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0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3"/>
                      <a:pt x="12" y="76"/>
                      <a:pt x="16" y="76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7"/>
                      <a:pt x="66" y="77"/>
                      <a:pt x="66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58" y="16"/>
                      <a:pt x="32" y="17"/>
                      <a:pt x="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7916567" y="3482845"/>
              <a:ext cx="3246726" cy="388771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altLang="zh-CN" b="1" lang="en-US" smtClean="0">
                  <a:solidFill>
                    <a:schemeClr val="bg1"/>
                  </a:solidFill>
                </a:rPr>
                <a:t>HEADING FOR THIS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819586" y="3945370"/>
              <a:ext cx="3440693" cy="1484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 lvl="0">
                <a:lnSpc>
                  <a:spcPct val="130000"/>
                </a:lnSpc>
              </a:pPr>
              <a:r>
                <a:rPr altLang="en-US" lang="zh-CN" sz="1000">
                  <a:solidFill>
                    <a:srgbClr val="FFFFFF"/>
                  </a:solidFill>
                  <a:latin typeface="Century Gothic"/>
                  <a:ea typeface="微软雅黑"/>
                </a:rPr>
                <a:t>标题数字等都可以通过点击和重新输入进行更改，顶部“开始”面板中可以对字体、字号、颜色、行距等进行修改。建议正文10号字，1.3倍字间距。标题数字等都可以通过点击和重新输入进行更改。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</p:spTree>
    <p:extLst>
      <p:ext uri="{BB962C8B-B14F-4D97-AF65-F5344CB8AC3E}">
        <p14:creationId val="42491975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40995" y="1668378"/>
            <a:ext cx="6989653" cy="3054096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altLang="zh-CN" b="1" kumimoji="1" lang="en-US" smtClean="0" sz="7200">
                <a:solidFill>
                  <a:srgbClr val="00BFC3"/>
                </a:solidFill>
                <a:latin typeface="Century Gothic"/>
                <a:ea typeface="微软雅黑"/>
              </a:rPr>
              <a:t>THANK YOU FOR LISTENING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0996" y="293740"/>
            <a:ext cx="1425694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200">
                <a:solidFill>
                  <a:srgbClr val="FFFFFF"/>
                </a:solidFill>
                <a:latin typeface="Century Gothic"/>
                <a:ea typeface="微软雅黑"/>
              </a:rPr>
              <a:t>COMPANY LOGO</a:t>
            </a:r>
          </a:p>
        </p:txBody>
      </p:sp>
      <p:sp>
        <p:nvSpPr>
          <p:cNvPr id="4" name="矩形 3"/>
          <p:cNvSpPr/>
          <p:nvPr/>
        </p:nvSpPr>
        <p:spPr>
          <a:xfrm>
            <a:off x="440995" y="743403"/>
            <a:ext cx="3230880" cy="100584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b="1" kumimoji="1" lang="zh-CN" smtClean="0" sz="6000">
                <a:solidFill>
                  <a:srgbClr val="FFFFFF"/>
                </a:solidFill>
                <a:latin typeface="Century Gothic"/>
                <a:ea typeface="微软雅黑"/>
              </a:rPr>
              <a:t>感谢聆听！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0996" y="4061802"/>
            <a:ext cx="21640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200">
                <a:solidFill>
                  <a:srgbClr val="FFFFFF"/>
                </a:solidFill>
                <a:latin typeface="Century Gothic"/>
                <a:ea typeface="微软雅黑"/>
              </a:rPr>
              <a:t>PRESENTED BY JANE DOE</a:t>
            </a:r>
          </a:p>
        </p:txBody>
      </p:sp>
    </p:spTree>
    <p:extLst>
      <p:ext uri="{BB962C8B-B14F-4D97-AF65-F5344CB8AC3E}">
        <p14:creationId val="372439707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330452" y="569905"/>
            <a:ext cx="5384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8" name="矩形 7"/>
          <p:cNvSpPr/>
          <p:nvPr/>
        </p:nvSpPr>
        <p:spPr>
          <a:xfrm>
            <a:off x="330452" y="136833"/>
            <a:ext cx="740093" cy="21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OFFICE PLUS</a:t>
            </a:r>
          </a:p>
        </p:txBody>
      </p:sp>
      <p:sp>
        <p:nvSpPr>
          <p:cNvPr id="10" name="矩形 9"/>
          <p:cNvSpPr/>
          <p:nvPr/>
        </p:nvSpPr>
        <p:spPr>
          <a:xfrm>
            <a:off x="3296288" y="631461"/>
            <a:ext cx="1449239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Century Gothic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1.3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</a:p>
        </p:txBody>
      </p:sp>
      <p:sp>
        <p:nvSpPr>
          <p:cNvPr id="6" name="矩形 5"/>
          <p:cNvSpPr/>
          <p:nvPr/>
        </p:nvSpPr>
        <p:spPr>
          <a:xfrm>
            <a:off x="2143255" y="631461"/>
            <a:ext cx="1001894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</p:txBody>
      </p:sp>
    </p:spTree>
    <p:extLst>
      <p:ext uri="{BB962C8B-B14F-4D97-AF65-F5344CB8AC3E}">
        <p14:creationId val="344876783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wood_texture_2_by_rifificz-d38h5m7.jpg"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98"/>
            <a:ext cx="9144000" cy="514792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0452" y="569905"/>
            <a:ext cx="12496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背景图片素材</a:t>
            </a:r>
          </a:p>
        </p:txBody>
      </p:sp>
      <p:sp>
        <p:nvSpPr>
          <p:cNvPr id="3" name="矩形 2"/>
          <p:cNvSpPr/>
          <p:nvPr/>
        </p:nvSpPr>
        <p:spPr>
          <a:xfrm>
            <a:off x="330452" y="136833"/>
            <a:ext cx="740093" cy="21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umimoji="1" lang="en-US" smtClean="0" sz="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OFFICE PLUS</a:t>
            </a:r>
          </a:p>
        </p:txBody>
      </p:sp>
    </p:spTree>
    <p:extLst>
      <p:ext uri="{BB962C8B-B14F-4D97-AF65-F5344CB8AC3E}">
        <p14:creationId val="280067437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742461" y="1295410"/>
            <a:ext cx="1269926" cy="126992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40404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650" y="1642939"/>
            <a:ext cx="843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2400">
                <a:solidFill>
                  <a:srgbClr val="404040"/>
                </a:solidFill>
              </a:rPr>
              <a:t>ONE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6184" y="2646611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问题场景</a:t>
            </a:r>
          </a:p>
        </p:txBody>
      </p:sp>
      <p:sp>
        <p:nvSpPr>
          <p:cNvPr id="9" name="椭圆 8"/>
          <p:cNvSpPr/>
          <p:nvPr/>
        </p:nvSpPr>
        <p:spPr>
          <a:xfrm>
            <a:off x="2894325" y="1295410"/>
            <a:ext cx="1269926" cy="126992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40404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0908" y="1642939"/>
            <a:ext cx="89249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2400">
                <a:solidFill>
                  <a:srgbClr val="404040"/>
                </a:solidFill>
              </a:rPr>
              <a:t>TWO</a:t>
            </a:r>
          </a:p>
        </p:txBody>
      </p:sp>
      <p:sp>
        <p:nvSpPr>
          <p:cNvPr id="14" name="椭圆 13"/>
          <p:cNvSpPr/>
          <p:nvPr/>
        </p:nvSpPr>
        <p:spPr>
          <a:xfrm>
            <a:off x="5046189" y="1295410"/>
            <a:ext cx="1269926" cy="126992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40404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0846" y="1642939"/>
            <a:ext cx="1216342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2400">
                <a:solidFill>
                  <a:srgbClr val="404040"/>
                </a:solidFill>
              </a:rPr>
              <a:t>THREE</a:t>
            </a:r>
          </a:p>
        </p:txBody>
      </p:sp>
      <p:sp>
        <p:nvSpPr>
          <p:cNvPr id="19" name="椭圆 18"/>
          <p:cNvSpPr/>
          <p:nvPr/>
        </p:nvSpPr>
        <p:spPr>
          <a:xfrm>
            <a:off x="7198052" y="1295410"/>
            <a:ext cx="1269926" cy="1269926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40404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97641" y="1642939"/>
            <a:ext cx="10464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2400">
                <a:solidFill>
                  <a:srgbClr val="404040"/>
                </a:solidFill>
              </a:rPr>
              <a:t>FOUR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362959" y="326932"/>
            <a:ext cx="241808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b="1" kumimoji="1" lang="en-US" smtClean="0" sz="3200">
                <a:solidFill>
                  <a:schemeClr val="tx2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35360" y="4653568"/>
            <a:ext cx="1873281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mtClean="0" sz="1000">
                <a:solidFill>
                  <a:schemeClr val="bg1"/>
                </a:solidFill>
              </a:rPr>
              <a:t>COMPANY  |  LOGO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6184" y="3161109"/>
            <a:ext cx="176320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mtClean="0" sz="1000">
                <a:solidFill>
                  <a:srgbClr val="FFFFFF"/>
                </a:solidFill>
                <a:latin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83197" y="2655333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核心需求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683197" y="3169831"/>
            <a:ext cx="176320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mtClean="0" sz="1000">
                <a:solidFill>
                  <a:srgbClr val="FFFFFF"/>
                </a:solidFill>
                <a:latin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813163" y="2664055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现有不足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813163" y="3178553"/>
            <a:ext cx="176320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mtClean="0" sz="1000">
                <a:solidFill>
                  <a:srgbClr val="FFFFFF"/>
                </a:solidFill>
                <a:latin typeface="微软雅黑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951095" y="2655333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我的产品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51094" y="3169831"/>
            <a:ext cx="1763205" cy="883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zh-CN" lang="zh-CN" smtClean="0" sz="1000">
                <a:solidFill>
                  <a:srgbClr val="FFFFFF"/>
                </a:solidFill>
                <a:latin typeface="微软雅黑"/>
              </a:rPr>
              <a:t>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79458410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LOGO.png"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38550" y="2346325"/>
            <a:ext cx="1866900" cy="450850"/>
          </a:xfrm>
          <a:prstGeom prst="rect">
            <a:avLst/>
          </a:prstGeom>
        </p:spPr>
      </p:pic>
    </p:spTree>
    <p:extLst>
      <p:ext uri="{BB962C8B-B14F-4D97-AF65-F5344CB8AC3E}">
        <p14:creationId val="146790492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"/>
          <p:cNvSpPr/>
          <p:nvPr/>
        </p:nvSpPr>
        <p:spPr>
          <a:xfrm>
            <a:off x="3354858" y="785966"/>
            <a:ext cx="2434284" cy="243428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2000">
                <a:solidFill>
                  <a:srgbClr val="404040"/>
                </a:solidFill>
              </a:rPr>
              <a:t>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90398" y="3387380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问题场景</a:t>
            </a:r>
          </a:p>
        </p:txBody>
      </p:sp>
    </p:spTree>
    <p:extLst>
      <p:ext uri="{BB962C8B-B14F-4D97-AF65-F5344CB8AC3E}">
        <p14:creationId val="3928409504"/>
      </p:ext>
    </p:extLst>
  </p:cSld>
  <p:clrMapOvr>
    <a:masterClrMapping/>
  </p:clrMapOvr>
  <mc:AlternateContent>
    <mc:Choice Requires="p14">
      <p:transition p14:dur="1300" spd="slow">
        <p14:pan dir="u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梯形 1"/>
          <p:cNvSpPr/>
          <p:nvPr/>
        </p:nvSpPr>
        <p:spPr>
          <a:xfrm rot="16200000">
            <a:off x="1992685" y="-795441"/>
            <a:ext cx="5158631" cy="9144000"/>
          </a:xfrm>
          <a:prstGeom prst="trapezoid">
            <a:avLst>
              <a:gd fmla="val 6483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3" name="梯形 2"/>
          <p:cNvSpPr/>
          <p:nvPr/>
        </p:nvSpPr>
        <p:spPr>
          <a:xfrm flipH="1" rot="5400000">
            <a:off x="1992685" y="-6121629"/>
            <a:ext cx="5158631" cy="9144000"/>
          </a:xfrm>
          <a:prstGeom prst="trapezoid">
            <a:avLst>
              <a:gd fmla="val 6483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4" name="文本框 3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val="4054366093"/>
              </p:ext>
            </p:extLst>
          </p:nvPr>
        </p:nvGraphicFramePr>
        <p:xfrm>
          <a:off x="642913" y="2190627"/>
          <a:ext cx="5619196" cy="189057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402114" y="1996012"/>
            <a:ext cx="2204006" cy="2072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404040"/>
                </a:solidFill>
              </a:rPr>
              <a:t>图表编辑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404040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404040"/>
                </a:solidFill>
              </a:rPr>
              <a:t>双击图标可以对图表图形及文字的颜色、边框等进行选择。点击图表然后右键选择“编辑数据”即自动跳转到Excel中对图表的数据信息进行编辑。点击图标，在屏幕上方的“图标布局”面板中可以对图表的标题、坐标轴、图例、数据标签、网格线、趋势线等进行编辑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</p:spTree>
    <p:extLst>
      <p:ext uri="{BB962C8B-B14F-4D97-AF65-F5344CB8AC3E}">
        <p14:creationId val="44005540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梯形 1"/>
          <p:cNvSpPr/>
          <p:nvPr/>
        </p:nvSpPr>
        <p:spPr>
          <a:xfrm rot="16200000">
            <a:off x="1992685" y="-1315744"/>
            <a:ext cx="5158631" cy="9144000"/>
          </a:xfrm>
          <a:prstGeom prst="trapezoid">
            <a:avLst>
              <a:gd fmla="val 6483" name="adj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7" name="矩形 6"/>
          <p:cNvSpPr/>
          <p:nvPr/>
        </p:nvSpPr>
        <p:spPr>
          <a:xfrm flipH="1">
            <a:off x="436491" y="3071892"/>
            <a:ext cx="171411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altLang="zh-CN" b="1" lang="en-US" smtClean="0">
                <a:solidFill>
                  <a:srgbClr val="00BFC3"/>
                </a:solidFill>
                <a:ea typeface="+mj-ea"/>
              </a:rPr>
              <a:t>TITLE HERE</a:t>
            </a:r>
          </a:p>
        </p:txBody>
      </p:sp>
      <p:sp>
        <p:nvSpPr>
          <p:cNvPr id="8" name="矩形 7"/>
          <p:cNvSpPr/>
          <p:nvPr/>
        </p:nvSpPr>
        <p:spPr>
          <a:xfrm>
            <a:off x="333769" y="3450465"/>
            <a:ext cx="2059152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ts val="600"/>
              </a:spcBef>
            </a:pPr>
            <a:r>
              <a:rPr altLang="en-US" lang="zh-CN" smtClean="0" sz="1000">
                <a:solidFill>
                  <a:srgbClr val="242424"/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2545759" y="3081440"/>
            <a:ext cx="171411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altLang="zh-CN" b="1" lang="en-US">
                <a:solidFill>
                  <a:srgbClr val="00BFC3"/>
                </a:solidFill>
              </a:rPr>
              <a:t>TITLE HERE</a:t>
            </a:r>
          </a:p>
        </p:txBody>
      </p:sp>
      <p:sp>
        <p:nvSpPr>
          <p:cNvPr id="10" name="矩形 9"/>
          <p:cNvSpPr/>
          <p:nvPr/>
        </p:nvSpPr>
        <p:spPr>
          <a:xfrm>
            <a:off x="2443037" y="3460012"/>
            <a:ext cx="2059152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ts val="600"/>
              </a:spcBef>
            </a:pPr>
            <a:r>
              <a:rPr altLang="en-US" lang="zh-CN" smtClean="0" sz="1000">
                <a:solidFill>
                  <a:srgbClr val="242424"/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4694558" y="3071892"/>
            <a:ext cx="171411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altLang="zh-CN" b="1" lang="en-US">
                <a:solidFill>
                  <a:srgbClr val="00BFC3"/>
                </a:solidFill>
              </a:rPr>
              <a:t>TITLE HERE</a:t>
            </a:r>
          </a:p>
        </p:txBody>
      </p:sp>
      <p:sp>
        <p:nvSpPr>
          <p:cNvPr id="12" name="矩形 11"/>
          <p:cNvSpPr/>
          <p:nvPr/>
        </p:nvSpPr>
        <p:spPr>
          <a:xfrm>
            <a:off x="4591836" y="3450465"/>
            <a:ext cx="2059152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242424"/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13" name="矩形 12"/>
          <p:cNvSpPr/>
          <p:nvPr/>
        </p:nvSpPr>
        <p:spPr>
          <a:xfrm flipH="1">
            <a:off x="6851880" y="3069994"/>
            <a:ext cx="171411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altLang="zh-CN" b="1" lang="en-US">
                <a:solidFill>
                  <a:srgbClr val="00BFC3"/>
                </a:solidFill>
              </a:rPr>
              <a:t>TITLE HERE</a:t>
            </a:r>
          </a:p>
        </p:txBody>
      </p:sp>
      <p:sp>
        <p:nvSpPr>
          <p:cNvPr id="14" name="矩形 13"/>
          <p:cNvSpPr/>
          <p:nvPr/>
        </p:nvSpPr>
        <p:spPr>
          <a:xfrm>
            <a:off x="6749157" y="3448567"/>
            <a:ext cx="2059152" cy="68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spcBef>
                <a:spcPts val="600"/>
              </a:spcBef>
            </a:pPr>
            <a:r>
              <a:rPr altLang="en-US" lang="zh-CN" sz="1000">
                <a:solidFill>
                  <a:srgbClr val="242424"/>
                </a:solidFill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chemeClr val="bg1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chemeClr val="bg1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sp>
        <p:nvSpPr>
          <p:cNvPr id="18" name="椭圆 17"/>
          <p:cNvSpPr/>
          <p:nvPr/>
        </p:nvSpPr>
        <p:spPr>
          <a:xfrm>
            <a:off x="427652" y="1296485"/>
            <a:ext cx="1637900" cy="16379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19" name="椭圆 18"/>
          <p:cNvSpPr/>
          <p:nvPr/>
        </p:nvSpPr>
        <p:spPr>
          <a:xfrm>
            <a:off x="2626823" y="1296485"/>
            <a:ext cx="1637900" cy="16379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20" name="椭圆 19"/>
          <p:cNvSpPr/>
          <p:nvPr/>
        </p:nvSpPr>
        <p:spPr>
          <a:xfrm>
            <a:off x="4782948" y="1296485"/>
            <a:ext cx="1637900" cy="16379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  <p:sp>
        <p:nvSpPr>
          <p:cNvPr id="21" name="椭圆 20"/>
          <p:cNvSpPr/>
          <p:nvPr/>
        </p:nvSpPr>
        <p:spPr>
          <a:xfrm>
            <a:off x="6928096" y="1296485"/>
            <a:ext cx="1637900" cy="163790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/>
          </a:p>
        </p:txBody>
      </p:sp>
    </p:spTree>
    <p:extLst>
      <p:ext uri="{BB962C8B-B14F-4D97-AF65-F5344CB8AC3E}">
        <p14:creationId val="231724492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99472" y="3696443"/>
            <a:ext cx="1181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4894020" y="3696444"/>
            <a:ext cx="1181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400">
                <a:solidFill>
                  <a:srgbClr val="404040"/>
                </a:solidFill>
                <a:cs typeface="+mn-ea"/>
                <a:sym typeface="+mn-lt"/>
              </a:rPr>
              <a:t>TEXT HERE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206835"/>
              </p:ext>
            </p:extLst>
          </p:nvPr>
        </p:nvGraphicFramePr>
        <p:xfrm>
          <a:off x="629555" y="1210420"/>
          <a:ext cx="3781425" cy="234240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val="2813394110"/>
              </p:ext>
            </p:extLst>
          </p:nvPr>
        </p:nvGraphicFramePr>
        <p:xfrm>
          <a:off x="4624103" y="1210420"/>
          <a:ext cx="3781425" cy="234240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" name="TextBox 14"/>
          <p:cNvSpPr txBox="1"/>
          <p:nvPr/>
        </p:nvSpPr>
        <p:spPr>
          <a:xfrm>
            <a:off x="899472" y="3990280"/>
            <a:ext cx="324159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b="1" lang="zh-CN" sz="1000">
                <a:solidFill>
                  <a:srgbClr val="404040"/>
                </a:solidFill>
                <a:cs typeface="+mn-ea"/>
                <a:sym typeface="+mn-lt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894020" y="4004221"/>
            <a:ext cx="324159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b="1" lang="zh-CN" sz="1000">
                <a:solidFill>
                  <a:srgbClr val="404040"/>
                </a:solidFill>
                <a:cs typeface="+mn-ea"/>
                <a:sym typeface="+mn-lt"/>
              </a:rPr>
              <a:t>标题数字等都可以通过点击和重新输入进行更改，建议正文10号字，1.3倍字间距。</a:t>
            </a:r>
          </a:p>
        </p:txBody>
      </p:sp>
    </p:spTree>
    <p:extLst>
      <p:ext uri="{BB962C8B-B14F-4D97-AF65-F5344CB8AC3E}">
        <p14:creationId val="14392147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3354858" y="785966"/>
            <a:ext cx="2434284" cy="2434284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kumimoji="1" lang="en-US" smtClean="0" sz="12000">
                <a:solidFill>
                  <a:srgbClr val="404040"/>
                </a:solidFill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90398" y="3387380"/>
            <a:ext cx="176320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800">
                <a:solidFill>
                  <a:schemeClr val="tx2"/>
                </a:solidFill>
                <a:latin typeface="+mn-ea"/>
              </a:rPr>
              <a:t>核心需求</a:t>
            </a:r>
          </a:p>
        </p:txBody>
      </p:sp>
    </p:spTree>
    <p:extLst>
      <p:ext uri="{BB962C8B-B14F-4D97-AF65-F5344CB8AC3E}">
        <p14:creationId val="1781555726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  <p:sp>
        <p:nvSpPr>
          <p:cNvPr id="10" name="矩形 9"/>
          <p:cNvSpPr/>
          <p:nvPr/>
        </p:nvSpPr>
        <p:spPr>
          <a:xfrm>
            <a:off x="6915144" y="2293430"/>
            <a:ext cx="2228853" cy="581025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4888663" y="2398205"/>
            <a:ext cx="2333625" cy="581025"/>
          </a:xfrm>
          <a:prstGeom prst="parallelogram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7017539" y="2191035"/>
            <a:ext cx="109538" cy="314328"/>
          </a:xfrm>
          <a:prstGeom prst="triangle">
            <a:avLst>
              <a:gd fmla="val 100000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15147" y="1240917"/>
            <a:ext cx="2228853" cy="581025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4888666" y="1355217"/>
            <a:ext cx="2333625" cy="581025"/>
          </a:xfrm>
          <a:prstGeom prst="parallelogram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7017542" y="1138522"/>
            <a:ext cx="109538" cy="314328"/>
          </a:xfrm>
          <a:prstGeom prst="triangle">
            <a:avLst>
              <a:gd fmla="val 100000" name="adj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15147" y="3371836"/>
            <a:ext cx="2228853" cy="581025"/>
          </a:xfrm>
          <a:prstGeom prst="rect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4888666" y="3486136"/>
            <a:ext cx="2333625" cy="581025"/>
          </a:xfrm>
          <a:prstGeom prst="parallelogram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>
            <a:off x="7017542" y="3269441"/>
            <a:ext cx="109538" cy="314328"/>
          </a:xfrm>
          <a:prstGeom prst="triangle">
            <a:avLst>
              <a:gd fmla="val 100000" name="adj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descr="C:\Users\CCTV\Downloads\iconfont-banjiezhubanxiangmu (1).png" id="19" name="Picture 5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36327" y="1450464"/>
            <a:ext cx="390527" cy="390527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2"/>
          <p:cNvSpPr txBox="1"/>
          <p:nvPr/>
        </p:nvSpPr>
        <p:spPr>
          <a:xfrm>
            <a:off x="5666333" y="1489638"/>
            <a:ext cx="1465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5F5F5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7246096" y="1311528"/>
            <a:ext cx="1829323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chemeClr val="bg1"/>
                </a:solidFill>
                <a:latin typeface="Century Gothic"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7246096" y="2353109"/>
            <a:ext cx="173957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Century Gothic"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3" name="TextBox 25"/>
          <p:cNvSpPr txBox="1"/>
          <p:nvPr/>
        </p:nvSpPr>
        <p:spPr>
          <a:xfrm>
            <a:off x="7246096" y="3431515"/>
            <a:ext cx="173957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prstClr val="white"/>
                </a:solidFill>
                <a:latin typeface="Century Gothic"/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4" name="TextBox 26"/>
          <p:cNvSpPr txBox="1"/>
          <p:nvPr/>
        </p:nvSpPr>
        <p:spPr>
          <a:xfrm>
            <a:off x="5666333" y="2542151"/>
            <a:ext cx="1465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5F5F5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25" name="TextBox 27"/>
          <p:cNvSpPr txBox="1"/>
          <p:nvPr/>
        </p:nvSpPr>
        <p:spPr>
          <a:xfrm>
            <a:off x="5666333" y="3642224"/>
            <a:ext cx="1465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>
                <a:solidFill>
                  <a:srgbClr val="F5F5F5"/>
                </a:solidFill>
                <a:cs typeface="+mn-ea"/>
                <a:sym typeface="+mn-lt"/>
              </a:rPr>
              <a:t>TEXT HERE</a:t>
            </a:r>
          </a:p>
        </p:txBody>
      </p:sp>
      <p:pic>
        <p:nvPicPr>
          <p:cNvPr descr="C:\Users\CCTV\Downloads\iconfont-jianzhijingyan.png" id="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69717" y="2542151"/>
            <a:ext cx="323745" cy="3237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CCTV\Downloads\iconfont-shangwu (1).png" id="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273172" y="3621474"/>
            <a:ext cx="353682" cy="35368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0"/>
          <p:cNvSpPr txBox="1"/>
          <p:nvPr/>
        </p:nvSpPr>
        <p:spPr>
          <a:xfrm>
            <a:off x="834811" y="1268798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chemeClr val="tx2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9" name="TextBox 31"/>
          <p:cNvSpPr txBox="1"/>
          <p:nvPr/>
        </p:nvSpPr>
        <p:spPr>
          <a:xfrm>
            <a:off x="1492862" y="1236235"/>
            <a:ext cx="1181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chemeClr val="tx2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0" name="TextBox 32"/>
          <p:cNvSpPr txBox="1"/>
          <p:nvPr/>
        </p:nvSpPr>
        <p:spPr>
          <a:xfrm>
            <a:off x="1492862" y="1524962"/>
            <a:ext cx="288551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lang="zh-CN" smtClean="0" sz="1000">
                <a:solidFill>
                  <a:srgbClr val="404040"/>
                </a:solidFill>
                <a:latin typeface="Century Gothic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31" name="TextBox 33"/>
          <p:cNvSpPr txBox="1"/>
          <p:nvPr/>
        </p:nvSpPr>
        <p:spPr>
          <a:xfrm>
            <a:off x="834811" y="2308093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404040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2" name="TextBox 34"/>
          <p:cNvSpPr txBox="1"/>
          <p:nvPr/>
        </p:nvSpPr>
        <p:spPr>
          <a:xfrm>
            <a:off x="1492862" y="2275530"/>
            <a:ext cx="1181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404040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3" name="TextBox 35"/>
          <p:cNvSpPr txBox="1"/>
          <p:nvPr/>
        </p:nvSpPr>
        <p:spPr>
          <a:xfrm>
            <a:off x="1492862" y="2564257"/>
            <a:ext cx="288551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lang="zh-CN" smtClean="0" sz="1000">
                <a:solidFill>
                  <a:srgbClr val="404040"/>
                </a:solidFill>
                <a:latin typeface="Century Gothic"/>
              </a:rPr>
              <a:t>标题数字等都可以通过点击和重新输入进行更改，建议正文10号字，1.3倍字间距。</a:t>
            </a:r>
          </a:p>
        </p:txBody>
      </p:sp>
      <p:sp>
        <p:nvSpPr>
          <p:cNvPr id="34" name="TextBox 36"/>
          <p:cNvSpPr txBox="1"/>
          <p:nvPr/>
        </p:nvSpPr>
        <p:spPr>
          <a:xfrm>
            <a:off x="834811" y="3403467"/>
            <a:ext cx="633730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3200">
                <a:solidFill>
                  <a:srgbClr val="00BFC3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TextBox 37"/>
          <p:cNvSpPr txBox="1"/>
          <p:nvPr/>
        </p:nvSpPr>
        <p:spPr>
          <a:xfrm>
            <a:off x="1492862" y="3370904"/>
            <a:ext cx="1181417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1400">
                <a:solidFill>
                  <a:srgbClr val="00BFC3"/>
                </a:solidFill>
                <a:cs typeface="+mn-ea"/>
                <a:sym typeface="+mn-lt"/>
              </a:rPr>
              <a:t>TEXT HERE</a:t>
            </a:r>
          </a:p>
        </p:txBody>
      </p:sp>
      <p:sp>
        <p:nvSpPr>
          <p:cNvPr id="36" name="TextBox 38"/>
          <p:cNvSpPr txBox="1"/>
          <p:nvPr/>
        </p:nvSpPr>
        <p:spPr>
          <a:xfrm>
            <a:off x="1492862" y="3659630"/>
            <a:ext cx="2885519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altLang="en-US" lang="zh-CN" smtClean="0" sz="1000">
                <a:solidFill>
                  <a:srgbClr val="404040"/>
                </a:solidFill>
                <a:latin typeface="Century Gothic"/>
              </a:rPr>
              <a:t>标题数字等都可以通过点击和重新输入进行更改，建议正文10号字，1.3倍字间距。</a:t>
            </a:r>
          </a:p>
        </p:txBody>
      </p:sp>
    </p:spTree>
    <p:extLst>
      <p:ext uri="{BB962C8B-B14F-4D97-AF65-F5344CB8AC3E}">
        <p14:creationId val="92531106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val="839772403"/>
              </p:ext>
            </p:extLst>
          </p:nvPr>
        </p:nvGraphicFramePr>
        <p:xfrm>
          <a:off x="3044352" y="1363430"/>
          <a:ext cx="3251804" cy="260031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608139" y="2436891"/>
            <a:ext cx="212566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404040"/>
                </a:solidFill>
                <a:ea charset="-122" panose="020b0503020204020204" pitchFamily="34" typeface="微软雅黑"/>
              </a:rPr>
              <a:t>YOUR TITLE HERE</a:t>
            </a:r>
          </a:p>
        </p:txBody>
      </p:sp>
      <p:grpSp>
        <p:nvGrpSpPr>
          <p:cNvPr id="5" name="组合 19"/>
          <p:cNvGrpSpPr/>
          <p:nvPr/>
        </p:nvGrpSpPr>
        <p:grpSpPr>
          <a:xfrm>
            <a:off x="914149" y="1210664"/>
            <a:ext cx="1786911" cy="907631"/>
            <a:chOff x="732854" y="1716549"/>
            <a:chExt cx="2592071" cy="1316598"/>
          </a:xfrm>
        </p:grpSpPr>
        <p:sp>
          <p:nvSpPr>
            <p:cNvPr id="6" name="流程图: 手动输入 9"/>
            <p:cNvSpPr/>
            <p:nvPr/>
          </p:nvSpPr>
          <p:spPr>
            <a:xfrm>
              <a:off x="732854" y="1775307"/>
              <a:ext cx="2592071" cy="1090123"/>
            </a:xfrm>
            <a:custGeom>
              <a:gdLst>
                <a:gd fmla="*/ 1335 w 11335" name="connsiteX0"/>
                <a:gd fmla="*/ 0 h 10500" name="connsiteY0"/>
                <a:gd fmla="*/ 10267 w 11335" name="connsiteX1"/>
                <a:gd fmla="*/ 353 h 10500" name="connsiteY1"/>
                <a:gd fmla="*/ 11335 w 11335" name="connsiteX2"/>
                <a:gd fmla="*/ 8000 h 10500" name="connsiteY2"/>
                <a:gd fmla="*/ 0 w 11335" name="connsiteX3"/>
                <a:gd fmla="*/ 10500 h 10500" name="connsiteY3"/>
                <a:gd fmla="*/ 1335 w 11335" name="connsiteX4"/>
                <a:gd fmla="*/ 0 h 105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500" w="11335">
                  <a:moveTo>
                    <a:pt x="1335" y="0"/>
                  </a:moveTo>
                  <a:lnTo>
                    <a:pt x="10267" y="353"/>
                  </a:lnTo>
                  <a:lnTo>
                    <a:pt x="11335" y="8000"/>
                  </a:lnTo>
                  <a:lnTo>
                    <a:pt x="0" y="10500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404040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</a:endParaRPr>
            </a:p>
          </p:txBody>
        </p:sp>
        <p:sp>
          <p:nvSpPr>
            <p:cNvPr id="7" name="流程图: 手动输入 9"/>
            <p:cNvSpPr/>
            <p:nvPr/>
          </p:nvSpPr>
          <p:spPr>
            <a:xfrm>
              <a:off x="888962" y="1716549"/>
              <a:ext cx="2251384" cy="1316598"/>
            </a:xfrm>
            <a:custGeom>
              <a:gdLst>
                <a:gd fmla="*/ 0 w 9533" name="connsiteX0"/>
                <a:gd fmla="*/ 2294 h 12794" name="connsiteY0"/>
                <a:gd fmla="*/ 7997 w 9533" name="connsiteX1"/>
                <a:gd fmla="*/ 0 h 12794" name="connsiteY1"/>
                <a:gd fmla="*/ 9533 w 9533" name="connsiteX2"/>
                <a:gd fmla="*/ 8088 h 12794" name="connsiteY2"/>
                <a:gd fmla="*/ 801 w 9533" name="connsiteX3"/>
                <a:gd fmla="*/ 12794 h 12794" name="connsiteY3"/>
                <a:gd fmla="*/ 0 w 9533" name="connsiteX4"/>
                <a:gd fmla="*/ 2294 h 127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793" w="9533">
                  <a:moveTo>
                    <a:pt x="0" y="2294"/>
                  </a:moveTo>
                  <a:lnTo>
                    <a:pt x="7997" y="0"/>
                  </a:lnTo>
                  <a:lnTo>
                    <a:pt x="9533" y="8088"/>
                  </a:lnTo>
                  <a:lnTo>
                    <a:pt x="801" y="12794"/>
                  </a:lnTo>
                  <a:lnTo>
                    <a:pt x="0" y="2294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</a:endParaRPr>
            </a:p>
          </p:txBody>
        </p:sp>
      </p:grpSp>
      <p:grpSp>
        <p:nvGrpSpPr>
          <p:cNvPr id="8" name="组合 20"/>
          <p:cNvGrpSpPr/>
          <p:nvPr/>
        </p:nvGrpSpPr>
        <p:grpSpPr>
          <a:xfrm>
            <a:off x="6477652" y="3152547"/>
            <a:ext cx="1786911" cy="907631"/>
            <a:chOff x="732854" y="1716549"/>
            <a:chExt cx="2592071" cy="1316598"/>
          </a:xfrm>
        </p:grpSpPr>
        <p:sp>
          <p:nvSpPr>
            <p:cNvPr id="9" name="流程图: 手动输入 9"/>
            <p:cNvSpPr/>
            <p:nvPr/>
          </p:nvSpPr>
          <p:spPr>
            <a:xfrm>
              <a:off x="732854" y="1775307"/>
              <a:ext cx="2592071" cy="1090123"/>
            </a:xfrm>
            <a:custGeom>
              <a:gdLst>
                <a:gd fmla="*/ 1335 w 11335" name="connsiteX0"/>
                <a:gd fmla="*/ 0 h 10500" name="connsiteY0"/>
                <a:gd fmla="*/ 10267 w 11335" name="connsiteX1"/>
                <a:gd fmla="*/ 353 h 10500" name="connsiteY1"/>
                <a:gd fmla="*/ 11335 w 11335" name="connsiteX2"/>
                <a:gd fmla="*/ 8000 h 10500" name="connsiteY2"/>
                <a:gd fmla="*/ 0 w 11335" name="connsiteX3"/>
                <a:gd fmla="*/ 10500 h 10500" name="connsiteY3"/>
                <a:gd fmla="*/ 1335 w 11335" name="connsiteX4"/>
                <a:gd fmla="*/ 0 h 105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0500" w="11335">
                  <a:moveTo>
                    <a:pt x="1335" y="0"/>
                  </a:moveTo>
                  <a:lnTo>
                    <a:pt x="10267" y="353"/>
                  </a:lnTo>
                  <a:lnTo>
                    <a:pt x="11335" y="8000"/>
                  </a:lnTo>
                  <a:lnTo>
                    <a:pt x="0" y="10500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</a:endParaRPr>
            </a:p>
          </p:txBody>
        </p:sp>
        <p:sp>
          <p:nvSpPr>
            <p:cNvPr id="10" name="流程图: 手动输入 9"/>
            <p:cNvSpPr/>
            <p:nvPr/>
          </p:nvSpPr>
          <p:spPr>
            <a:xfrm>
              <a:off x="888962" y="1716549"/>
              <a:ext cx="2251384" cy="1316598"/>
            </a:xfrm>
            <a:custGeom>
              <a:gdLst>
                <a:gd fmla="*/ 0 w 9533" name="connsiteX0"/>
                <a:gd fmla="*/ 2294 h 12794" name="connsiteY0"/>
                <a:gd fmla="*/ 7997 w 9533" name="connsiteX1"/>
                <a:gd fmla="*/ 0 h 12794" name="connsiteY1"/>
                <a:gd fmla="*/ 9533 w 9533" name="connsiteX2"/>
                <a:gd fmla="*/ 8088 h 12794" name="connsiteY2"/>
                <a:gd fmla="*/ 801 w 9533" name="connsiteX3"/>
                <a:gd fmla="*/ 12794 h 12794" name="connsiteY3"/>
                <a:gd fmla="*/ 0 w 9533" name="connsiteX4"/>
                <a:gd fmla="*/ 2294 h 1279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2793" w="9533">
                  <a:moveTo>
                    <a:pt x="0" y="2294"/>
                  </a:moveTo>
                  <a:lnTo>
                    <a:pt x="7997" y="0"/>
                  </a:lnTo>
                  <a:lnTo>
                    <a:pt x="9533" y="8088"/>
                  </a:lnTo>
                  <a:lnTo>
                    <a:pt x="801" y="12794"/>
                  </a:lnTo>
                  <a:lnTo>
                    <a:pt x="0" y="2294"/>
                  </a:lnTo>
                  <a:close/>
                </a:path>
              </a:pathLst>
            </a:custGeom>
            <a:solidFill>
              <a:srgbClr val="404040"/>
            </a:solidFill>
            <a:ln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0404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89021" y="1499618"/>
            <a:ext cx="180411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chemeClr val="bg1"/>
                </a:solidFill>
                <a:ea charset="-122" panose="020b0503020204020204" pitchFamily="34" typeface="微软雅黑"/>
              </a:rPr>
              <a:t>Main Keyword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59236" y="3386580"/>
            <a:ext cx="1804115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FFFFFF"/>
                </a:solidFill>
                <a:ea charset="-122" panose="020b0503020204020204" pitchFamily="34" typeface="微软雅黑"/>
              </a:rPr>
              <a:t>Main Keyword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51069" y="3005151"/>
            <a:ext cx="2361906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404040"/>
                </a:solidFill>
                <a:latin charset="-122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96156" y="1451708"/>
            <a:ext cx="2361906" cy="685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457200" lvl="0">
              <a:lnSpc>
                <a:spcPct val="130000"/>
              </a:lnSpc>
            </a:pPr>
            <a:r>
              <a:rPr altLang="en-US" lang="zh-CN" sz="1000">
                <a:solidFill>
                  <a:srgbClr val="404040"/>
                </a:solidFill>
                <a:latin charset="-122" pitchFamily="34" typeface="微软雅黑"/>
                <a:ea charset="-122" panose="020b0503020204020204" pitchFamily="34" typeface="微软雅黑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5" name="文本框 14"/>
          <p:cNvSpPr txBox="1"/>
          <p:nvPr/>
        </p:nvSpPr>
        <p:spPr>
          <a:xfrm rot="6163">
            <a:off x="1105301" y="2207780"/>
            <a:ext cx="145073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404040"/>
                </a:solidFill>
                <a:latin charset="-122" pitchFamily="34" typeface="微软雅黑"/>
                <a:ea charset="-122" panose="020b0503020204020204" pitchFamily="34" typeface="微软雅黑"/>
              </a:rPr>
              <a:t>87%</a:t>
            </a:r>
          </a:p>
        </p:txBody>
      </p:sp>
      <p:sp>
        <p:nvSpPr>
          <p:cNvPr id="16" name="文本框 15"/>
          <p:cNvSpPr txBox="1"/>
          <p:nvPr/>
        </p:nvSpPr>
        <p:spPr>
          <a:xfrm rot="6163">
            <a:off x="6706096" y="2339742"/>
            <a:ext cx="145073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4000">
                <a:solidFill>
                  <a:srgbClr val="404040"/>
                </a:solidFill>
                <a:latin charset="-122" pitchFamily="34" typeface="微软雅黑"/>
                <a:ea charset="-122" panose="020b0503020204020204" pitchFamily="34" typeface="微软雅黑"/>
              </a:rPr>
              <a:t>13%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8661" y="167986"/>
            <a:ext cx="2152146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ADD YOUR TITLE HERE</a:t>
            </a:r>
          </a:p>
          <a:p>
            <a:r>
              <a:rPr altLang="zh-CN" b="1" kumimoji="1" lang="en-US" smtClean="0" sz="1500">
                <a:solidFill>
                  <a:srgbClr val="404040"/>
                </a:solidFill>
                <a:latin typeface="Century Gothic"/>
                <a:ea typeface="微软雅黑"/>
              </a:rPr>
              <a:t>点击此处添加标题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25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kumimoji="1" lang="en-US" smtClean="0" sz="1000">
                <a:solidFill>
                  <a:srgbClr val="404040"/>
                </a:solidFill>
                <a:latin typeface="Century Gothic"/>
                <a:ea typeface="微软雅黑"/>
              </a:rPr>
              <a:t>LOGO | COMPANY</a:t>
            </a:r>
          </a:p>
        </p:txBody>
      </p:sp>
    </p:spTree>
    <p:extLst>
      <p:ext uri="{BB962C8B-B14F-4D97-AF65-F5344CB8AC3E}">
        <p14:creationId val="98024686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FNEMasterTemplateForThemePreview.pptx</Template>
  <Company/>
  <PresentationFormat>On-screen Show (16:9)</PresentationFormat>
  <Paragraphs>132</Paragraphs>
  <Slides>20</Slides>
  <Notes>0</Notes>
  <TotalTime>213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30">
      <vt:lpstr>Arial</vt:lpstr>
      <vt:lpstr>Century Gothic</vt:lpstr>
      <vt:lpstr>微软雅黑</vt:lpstr>
      <vt:lpstr>Calibri Light</vt:lpstr>
      <vt:lpstr>Calibri</vt:lpstr>
      <vt:lpstr>STHeitiSC-Light</vt:lpstr>
      <vt:lpstr>Helvetica</vt:lpstr>
      <vt:lpstr>宋体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contentStatus>Draft</cp:contentStatus>
  <dcterms:created xsi:type="dcterms:W3CDTF">2010-04-12T23:12:02Z</dcterms:created>
  <cp:lastModifiedBy>kan</cp:lastModifiedBy>
  <dcterms:modified xsi:type="dcterms:W3CDTF">2021-08-20T10:48:40Z</dcterms:modified>
  <cp:revision>94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0x0101000DE64AEEDD9B7A4D93545ACBE97D4615</vt:lpwstr>
  </property>
</Properties>
</file>