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4"/>
  </p:notesMasterIdLst>
  <p:sldIdLst>
    <p:sldId id="256" r:id="rId5"/>
    <p:sldId id="260" r:id="rId6"/>
    <p:sldId id="279" r:id="rId7"/>
    <p:sldId id="269" r:id="rId8"/>
    <p:sldId id="273" r:id="rId9"/>
    <p:sldId id="272" r:id="rId10"/>
    <p:sldId id="261" r:id="rId11"/>
    <p:sldId id="262" r:id="rId12"/>
    <p:sldId id="263" r:id="rId13"/>
    <p:sldId id="270" r:id="rId14"/>
    <p:sldId id="265" r:id="rId15"/>
    <p:sldId id="266" r:id="rId16"/>
    <p:sldId id="259" r:id="rId17"/>
    <p:sldId id="267" r:id="rId18"/>
    <p:sldId id="264" r:id="rId19"/>
    <p:sldId id="268" r:id="rId20"/>
    <p:sldId id="271" r:id="rId21"/>
    <p:sldId id="275" r:id="rId22"/>
    <p:sldId id="276" r:id="rId23"/>
    <p:sldId id="257" r:id="rId24"/>
    <p:sldId id="280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tags/tag15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slideMasters/slideMaster3.xml" Type="http://schemas.openxmlformats.org/officeDocument/2006/relationships/slideMaster"/><Relationship Id="rId30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0546E-F422-48BA-9346-EAECFF4C655A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ACD1D-A0DD-4B58-93E9-580A2FC3F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23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520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8125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3274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8301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2300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0914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4371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3042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3240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656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330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1561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806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512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697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339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9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476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872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761321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139794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871886" y="3610254"/>
            <a:ext cx="1977746" cy="1977746"/>
          </a:xfrm>
          <a:custGeom>
            <a:gdLst>
              <a:gd name="connsiteX0" fmla="*/ 988873 w 1977746"/>
              <a:gd name="connsiteY0" fmla="*/ 0 h 1977746"/>
              <a:gd name="connsiteX1" fmla="*/ 1977746 w 1977746"/>
              <a:gd name="connsiteY1" fmla="*/ 988873 h 1977746"/>
              <a:gd name="connsiteX2" fmla="*/ 988873 w 1977746"/>
              <a:gd name="connsiteY2" fmla="*/ 1977746 h 1977746"/>
              <a:gd name="connsiteX3" fmla="*/ 0 w 1977746"/>
              <a:gd name="connsiteY3" fmla="*/ 988873 h 1977746"/>
              <a:gd name="connsiteX4" fmla="*/ 988873 w 1977746"/>
              <a:gd name="connsiteY4" fmla="*/ 0 h 19777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745" h="1977745">
                <a:moveTo>
                  <a:pt x="988873" y="0"/>
                </a:moveTo>
                <a:cubicBezTo>
                  <a:pt x="1535012" y="0"/>
                  <a:pt x="1977746" y="442734"/>
                  <a:pt x="1977746" y="988873"/>
                </a:cubicBezTo>
                <a:cubicBezTo>
                  <a:pt x="1977746" y="1535012"/>
                  <a:pt x="1535012" y="1977746"/>
                  <a:pt x="988873" y="1977746"/>
                </a:cubicBezTo>
                <a:cubicBezTo>
                  <a:pt x="442734" y="1977746"/>
                  <a:pt x="0" y="1535012"/>
                  <a:pt x="0" y="988873"/>
                </a:cubicBezTo>
                <a:cubicBezTo>
                  <a:pt x="0" y="442734"/>
                  <a:pt x="442734" y="0"/>
                  <a:pt x="988873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9235273" y="3610254"/>
            <a:ext cx="1977746" cy="1977746"/>
          </a:xfrm>
          <a:custGeom>
            <a:gdLst>
              <a:gd name="connsiteX0" fmla="*/ 988873 w 1977746"/>
              <a:gd name="connsiteY0" fmla="*/ 0 h 1977746"/>
              <a:gd name="connsiteX1" fmla="*/ 1977746 w 1977746"/>
              <a:gd name="connsiteY1" fmla="*/ 988873 h 1977746"/>
              <a:gd name="connsiteX2" fmla="*/ 988873 w 1977746"/>
              <a:gd name="connsiteY2" fmla="*/ 1977746 h 1977746"/>
              <a:gd name="connsiteX3" fmla="*/ 0 w 1977746"/>
              <a:gd name="connsiteY3" fmla="*/ 988873 h 1977746"/>
              <a:gd name="connsiteX4" fmla="*/ 988873 w 1977746"/>
              <a:gd name="connsiteY4" fmla="*/ 0 h 19777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745" h="1977745">
                <a:moveTo>
                  <a:pt x="988873" y="0"/>
                </a:moveTo>
                <a:cubicBezTo>
                  <a:pt x="1535012" y="0"/>
                  <a:pt x="1977746" y="442734"/>
                  <a:pt x="1977746" y="988873"/>
                </a:cubicBezTo>
                <a:cubicBezTo>
                  <a:pt x="1977746" y="1535012"/>
                  <a:pt x="1535012" y="1977746"/>
                  <a:pt x="988873" y="1977746"/>
                </a:cubicBezTo>
                <a:cubicBezTo>
                  <a:pt x="442734" y="1977746"/>
                  <a:pt x="0" y="1535012"/>
                  <a:pt x="0" y="988873"/>
                </a:cubicBezTo>
                <a:cubicBezTo>
                  <a:pt x="0" y="442734"/>
                  <a:pt x="442734" y="0"/>
                  <a:pt x="988873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6096000" y="806825"/>
            <a:ext cx="6096000" cy="3429000"/>
          </a:xfrm>
          <a:custGeom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0" y="806825"/>
            <a:ext cx="6096000" cy="3429000"/>
          </a:xfrm>
          <a:custGeom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4277714947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0" y="1123950"/>
            <a:ext cx="8014382" cy="4610100"/>
          </a:xfrm>
          <a:custGeom>
            <a:gdLst>
              <a:gd name="connsiteX0" fmla="*/ 0 w 8014382"/>
              <a:gd name="connsiteY0" fmla="*/ 0 h 4610100"/>
              <a:gd name="connsiteX1" fmla="*/ 8014382 w 8014382"/>
              <a:gd name="connsiteY1" fmla="*/ 0 h 4610100"/>
              <a:gd name="connsiteX2" fmla="*/ 8014382 w 8014382"/>
              <a:gd name="connsiteY2" fmla="*/ 4610100 h 4610100"/>
              <a:gd name="connsiteX3" fmla="*/ 0 w 8014382"/>
              <a:gd name="connsiteY3" fmla="*/ 4610100 h 4610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4382" h="4610100">
                <a:moveTo>
                  <a:pt x="0" y="0"/>
                </a:moveTo>
                <a:lnTo>
                  <a:pt x="8014382" y="0"/>
                </a:lnTo>
                <a:lnTo>
                  <a:pt x="8014382" y="4610100"/>
                </a:lnTo>
                <a:lnTo>
                  <a:pt x="0" y="4610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69013809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2506680" y="721529"/>
            <a:ext cx="7178640" cy="4443920"/>
          </a:xfrm>
          <a:custGeom>
            <a:gdLst>
              <a:gd name="connsiteX0" fmla="*/ 0 w 7178640"/>
              <a:gd name="connsiteY0" fmla="*/ 0 h 4443920"/>
              <a:gd name="connsiteX1" fmla="*/ 7178640 w 7178640"/>
              <a:gd name="connsiteY1" fmla="*/ 0 h 4443920"/>
              <a:gd name="connsiteX2" fmla="*/ 7178640 w 7178640"/>
              <a:gd name="connsiteY2" fmla="*/ 4443920 h 4443920"/>
              <a:gd name="connsiteX3" fmla="*/ 0 w 7178640"/>
              <a:gd name="connsiteY3" fmla="*/ 4443920 h 44439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8640" h="4443920">
                <a:moveTo>
                  <a:pt x="0" y="0"/>
                </a:moveTo>
                <a:lnTo>
                  <a:pt x="7178640" y="0"/>
                </a:lnTo>
                <a:lnTo>
                  <a:pt x="7178640" y="4443920"/>
                </a:lnTo>
                <a:lnTo>
                  <a:pt x="0" y="444392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2440191241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740160" y="2275371"/>
            <a:ext cx="5577804" cy="4111545"/>
          </a:xfrm>
          <a:custGeom>
            <a:gdLst>
              <a:gd name="connsiteX0" fmla="*/ 477986 w 5577804"/>
              <a:gd name="connsiteY0" fmla="*/ 0 h 4111545"/>
              <a:gd name="connsiteX1" fmla="*/ 5577804 w 5577804"/>
              <a:gd name="connsiteY1" fmla="*/ 718403 h 4111545"/>
              <a:gd name="connsiteX2" fmla="*/ 5099817 w 5577804"/>
              <a:gd name="connsiteY2" fmla="*/ 4111545 h 4111545"/>
              <a:gd name="connsiteX3" fmla="*/ 0 w 5577804"/>
              <a:gd name="connsiteY3" fmla="*/ 3393142 h 41115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7804" h="4111545">
                <a:moveTo>
                  <a:pt x="477986" y="0"/>
                </a:moveTo>
                <a:lnTo>
                  <a:pt x="5577804" y="718403"/>
                </a:lnTo>
                <a:lnTo>
                  <a:pt x="5099817" y="4111545"/>
                </a:lnTo>
                <a:lnTo>
                  <a:pt x="0" y="3393142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6096001" y="165193"/>
            <a:ext cx="5164814" cy="4220357"/>
          </a:xfrm>
          <a:custGeom>
            <a:gdLst>
              <a:gd name="connsiteX0" fmla="*/ 4232236 w 5164814"/>
              <a:gd name="connsiteY0" fmla="*/ 0 h 4220357"/>
              <a:gd name="connsiteX1" fmla="*/ 5164814 w 5164814"/>
              <a:gd name="connsiteY1" fmla="*/ 2821491 h 4220357"/>
              <a:gd name="connsiteX2" fmla="*/ 932577 w 5164814"/>
              <a:gd name="connsiteY2" fmla="*/ 4220357 h 4220357"/>
              <a:gd name="connsiteX3" fmla="*/ 0 w 5164814"/>
              <a:gd name="connsiteY3" fmla="*/ 1398866 h 42203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814" h="4220357">
                <a:moveTo>
                  <a:pt x="4232236" y="0"/>
                </a:moveTo>
                <a:lnTo>
                  <a:pt x="5164814" y="2821491"/>
                </a:lnTo>
                <a:lnTo>
                  <a:pt x="932577" y="4220357"/>
                </a:lnTo>
                <a:lnTo>
                  <a:pt x="0" y="1398866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1189066278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553001" y="2265400"/>
            <a:ext cx="2027597" cy="2165031"/>
          </a:xfrm>
          <a:custGeom>
            <a:gdLst>
              <a:gd name="connsiteX0" fmla="*/ 1891391 w 2027597"/>
              <a:gd name="connsiteY0" fmla="*/ 0 h 2165031"/>
              <a:gd name="connsiteX1" fmla="*/ 2027597 w 2027597"/>
              <a:gd name="connsiteY1" fmla="*/ 2038664 h 2165031"/>
              <a:gd name="connsiteX2" fmla="*/ 136206 w 2027597"/>
              <a:gd name="connsiteY2" fmla="*/ 2165031 h 2165031"/>
              <a:gd name="connsiteX3" fmla="*/ 0 w 2027597"/>
              <a:gd name="connsiteY3" fmla="*/ 126367 h 21650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597" h="2165031">
                <a:moveTo>
                  <a:pt x="1891391" y="0"/>
                </a:moveTo>
                <a:lnTo>
                  <a:pt x="2027597" y="2038664"/>
                </a:lnTo>
                <a:lnTo>
                  <a:pt x="136206" y="2165031"/>
                </a:lnTo>
                <a:lnTo>
                  <a:pt x="0" y="12636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445388" y="1261044"/>
            <a:ext cx="2432199" cy="2792228"/>
          </a:xfrm>
          <a:custGeom>
            <a:gdLst>
              <a:gd name="connsiteX0" fmla="*/ 1744040 w 2432199"/>
              <a:gd name="connsiteY0" fmla="*/ 0 h 2792228"/>
              <a:gd name="connsiteX1" fmla="*/ 2432199 w 2432199"/>
              <a:gd name="connsiteY1" fmla="*/ 2261538 h 2792228"/>
              <a:gd name="connsiteX2" fmla="*/ 688159 w 2432199"/>
              <a:gd name="connsiteY2" fmla="*/ 2792228 h 2792228"/>
              <a:gd name="connsiteX3" fmla="*/ 0 w 2432199"/>
              <a:gd name="connsiteY3" fmla="*/ 530690 h 27922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199" h="2792228">
                <a:moveTo>
                  <a:pt x="1744040" y="0"/>
                </a:moveTo>
                <a:lnTo>
                  <a:pt x="2432199" y="2261538"/>
                </a:lnTo>
                <a:lnTo>
                  <a:pt x="688159" y="2792228"/>
                </a:lnTo>
                <a:lnTo>
                  <a:pt x="0" y="53069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165485" y="364444"/>
            <a:ext cx="2188376" cy="2698002"/>
          </a:xfrm>
          <a:custGeom>
            <a:gdLst>
              <a:gd name="connsiteX0" fmla="*/ 1698440 w 2188376"/>
              <a:gd name="connsiteY0" fmla="*/ 0 h 2698002"/>
              <a:gd name="connsiteX1" fmla="*/ 2188376 w 2188376"/>
              <a:gd name="connsiteY1" fmla="*/ 2342820 h 2698002"/>
              <a:gd name="connsiteX2" fmla="*/ 489936 w 2188376"/>
              <a:gd name="connsiteY2" fmla="*/ 2698002 h 2698002"/>
              <a:gd name="connsiteX3" fmla="*/ 0 w 2188376"/>
              <a:gd name="connsiteY3" fmla="*/ 355182 h 26980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376" h="2698002">
                <a:moveTo>
                  <a:pt x="1698440" y="0"/>
                </a:moveTo>
                <a:lnTo>
                  <a:pt x="2188376" y="2342820"/>
                </a:lnTo>
                <a:lnTo>
                  <a:pt x="489936" y="2698002"/>
                </a:lnTo>
                <a:lnTo>
                  <a:pt x="0" y="355182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7869180" y="2805325"/>
            <a:ext cx="3475410" cy="3475410"/>
          </a:xfrm>
          <a:custGeom>
            <a:gdLst>
              <a:gd name="connsiteX0" fmla="*/ 1737705 w 3475410"/>
              <a:gd name="connsiteY0" fmla="*/ 0 h 3475410"/>
              <a:gd name="connsiteX1" fmla="*/ 3475410 w 3475410"/>
              <a:gd name="connsiteY1" fmla="*/ 1737705 h 3475410"/>
              <a:gd name="connsiteX2" fmla="*/ 1737705 w 3475410"/>
              <a:gd name="connsiteY2" fmla="*/ 3475410 h 3475410"/>
              <a:gd name="connsiteX3" fmla="*/ 0 w 3475410"/>
              <a:gd name="connsiteY3" fmla="*/ 1737705 h 3475410"/>
              <a:gd name="connsiteX4" fmla="*/ 1737705 w 3475410"/>
              <a:gd name="connsiteY4" fmla="*/ 0 h 34754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5410" h="3475410">
                <a:moveTo>
                  <a:pt x="1737705" y="0"/>
                </a:moveTo>
                <a:cubicBezTo>
                  <a:pt x="2697413" y="0"/>
                  <a:pt x="3475410" y="777997"/>
                  <a:pt x="3475410" y="1737705"/>
                </a:cubicBezTo>
                <a:cubicBezTo>
                  <a:pt x="3475410" y="2697413"/>
                  <a:pt x="2697413" y="3475410"/>
                  <a:pt x="1737705" y="3475410"/>
                </a:cubicBezTo>
                <a:cubicBezTo>
                  <a:pt x="777997" y="3475410"/>
                  <a:pt x="0" y="2697413"/>
                  <a:pt x="0" y="1737705"/>
                </a:cubicBezTo>
                <a:cubicBezTo>
                  <a:pt x="0" y="777997"/>
                  <a:pt x="777997" y="0"/>
                  <a:pt x="1737705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2896567325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877647" y="604010"/>
            <a:ext cx="4945463" cy="3685182"/>
          </a:xfrm>
          <a:custGeom>
            <a:gdLst>
              <a:gd name="connsiteX0" fmla="*/ 4498730 w 4945463"/>
              <a:gd name="connsiteY0" fmla="*/ 0 h 3685182"/>
              <a:gd name="connsiteX1" fmla="*/ 4945463 w 4945463"/>
              <a:gd name="connsiteY1" fmla="*/ 3019626 h 3685182"/>
              <a:gd name="connsiteX2" fmla="*/ 446732 w 4945463"/>
              <a:gd name="connsiteY2" fmla="*/ 3685182 h 3685182"/>
              <a:gd name="connsiteX3" fmla="*/ 0 w 4945463"/>
              <a:gd name="connsiteY3" fmla="*/ 665555 h 36851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5463" h="3685182">
                <a:moveTo>
                  <a:pt x="4498730" y="0"/>
                </a:moveTo>
                <a:lnTo>
                  <a:pt x="4945463" y="3019626"/>
                </a:lnTo>
                <a:lnTo>
                  <a:pt x="446732" y="3685182"/>
                </a:lnTo>
                <a:lnTo>
                  <a:pt x="0" y="66555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3119200" y="3053268"/>
            <a:ext cx="4341100" cy="3401161"/>
          </a:xfrm>
          <a:custGeom>
            <a:gdLst>
              <a:gd name="connsiteX0" fmla="*/ 428068 w 4341100"/>
              <a:gd name="connsiteY0" fmla="*/ 0 h 3401161"/>
              <a:gd name="connsiteX1" fmla="*/ 4341100 w 4341100"/>
              <a:gd name="connsiteY1" fmla="*/ 597436 h 3401161"/>
              <a:gd name="connsiteX2" fmla="*/ 3913031 w 4341100"/>
              <a:gd name="connsiteY2" fmla="*/ 3401161 h 3401161"/>
              <a:gd name="connsiteX3" fmla="*/ 0 w 4341100"/>
              <a:gd name="connsiteY3" fmla="*/ 2803725 h 34011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100" h="3401160">
                <a:moveTo>
                  <a:pt x="428068" y="0"/>
                </a:moveTo>
                <a:lnTo>
                  <a:pt x="4341100" y="597436"/>
                </a:lnTo>
                <a:lnTo>
                  <a:pt x="3913031" y="3401161"/>
                </a:lnTo>
                <a:lnTo>
                  <a:pt x="0" y="280372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2"/>
          </p:nvPr>
        </p:nvSpPr>
        <p:spPr>
          <a:xfrm>
            <a:off x="7179066" y="770540"/>
            <a:ext cx="3209464" cy="2282728"/>
          </a:xfrm>
          <a:custGeom>
            <a:gdLst>
              <a:gd name="connsiteX0" fmla="*/ 128713 w 3209464"/>
              <a:gd name="connsiteY0" fmla="*/ 0 h 2282728"/>
              <a:gd name="connsiteX1" fmla="*/ 3209464 w 3209464"/>
              <a:gd name="connsiteY1" fmla="*/ 189430 h 2282728"/>
              <a:gd name="connsiteX2" fmla="*/ 3080750 w 3209464"/>
              <a:gd name="connsiteY2" fmla="*/ 2282728 h 2282728"/>
              <a:gd name="connsiteX3" fmla="*/ 0 w 3209464"/>
              <a:gd name="connsiteY3" fmla="*/ 2093297 h 22827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464" h="2282728">
                <a:moveTo>
                  <a:pt x="128713" y="0"/>
                </a:moveTo>
                <a:lnTo>
                  <a:pt x="3209464" y="189430"/>
                </a:lnTo>
                <a:lnTo>
                  <a:pt x="3080750" y="2282728"/>
                </a:lnTo>
                <a:lnTo>
                  <a:pt x="0" y="209329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2974847459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1747202" y="3216743"/>
            <a:ext cx="4592239" cy="2956136"/>
          </a:xfrm>
          <a:custGeom>
            <a:gdLst>
              <a:gd name="connsiteX0" fmla="*/ 0 w 4592239"/>
              <a:gd name="connsiteY0" fmla="*/ 0 h 2956136"/>
              <a:gd name="connsiteX1" fmla="*/ 4592239 w 4592239"/>
              <a:gd name="connsiteY1" fmla="*/ 0 h 2956136"/>
              <a:gd name="connsiteX2" fmla="*/ 4592239 w 4592239"/>
              <a:gd name="connsiteY2" fmla="*/ 2956136 h 2956136"/>
              <a:gd name="connsiteX3" fmla="*/ 0 w 4592239"/>
              <a:gd name="connsiteY3" fmla="*/ 2956136 h 29561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2239" h="2956136">
                <a:moveTo>
                  <a:pt x="0" y="0"/>
                </a:moveTo>
                <a:lnTo>
                  <a:pt x="4592239" y="0"/>
                </a:lnTo>
                <a:lnTo>
                  <a:pt x="4592239" y="2956136"/>
                </a:lnTo>
                <a:lnTo>
                  <a:pt x="0" y="2956136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任意多边形: 形状 6"/>
          <p:cNvSpPr>
            <a:spLocks noGrp="1"/>
          </p:cNvSpPr>
          <p:nvPr>
            <p:ph type="pic" sz="quarter" idx="11"/>
          </p:nvPr>
        </p:nvSpPr>
        <p:spPr>
          <a:xfrm>
            <a:off x="5422372" y="694231"/>
            <a:ext cx="4395184" cy="2878477"/>
          </a:xfrm>
          <a:custGeom>
            <a:gdLst>
              <a:gd name="connsiteX0" fmla="*/ 0 w 4395184"/>
              <a:gd name="connsiteY0" fmla="*/ 0 h 2878477"/>
              <a:gd name="connsiteX1" fmla="*/ 4395184 w 4395184"/>
              <a:gd name="connsiteY1" fmla="*/ 0 h 2878477"/>
              <a:gd name="connsiteX2" fmla="*/ 4395184 w 4395184"/>
              <a:gd name="connsiteY2" fmla="*/ 2878477 h 2878477"/>
              <a:gd name="connsiteX3" fmla="*/ 0 w 4395184"/>
              <a:gd name="connsiteY3" fmla="*/ 2878477 h 28784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5184" h="2878477">
                <a:moveTo>
                  <a:pt x="0" y="0"/>
                </a:moveTo>
                <a:lnTo>
                  <a:pt x="4395184" y="0"/>
                </a:lnTo>
                <a:lnTo>
                  <a:pt x="4395184" y="2878477"/>
                </a:lnTo>
                <a:lnTo>
                  <a:pt x="0" y="287847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3314483829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265384" y="1116214"/>
            <a:ext cx="3349850" cy="2507734"/>
          </a:xfrm>
          <a:custGeom>
            <a:gdLst>
              <a:gd name="connsiteX0" fmla="*/ 3033148 w 3349850"/>
              <a:gd name="connsiteY0" fmla="*/ 0 h 2507734"/>
              <a:gd name="connsiteX1" fmla="*/ 3349850 w 3349850"/>
              <a:gd name="connsiteY1" fmla="*/ 2035902 h 2507734"/>
              <a:gd name="connsiteX2" fmla="*/ 316702 w 3349850"/>
              <a:gd name="connsiteY2" fmla="*/ 2507734 h 2507734"/>
              <a:gd name="connsiteX3" fmla="*/ 0 w 3349850"/>
              <a:gd name="connsiteY3" fmla="*/ 471832 h 2507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50" h="2507734">
                <a:moveTo>
                  <a:pt x="3033148" y="0"/>
                </a:moveTo>
                <a:lnTo>
                  <a:pt x="3349850" y="2035902"/>
                </a:lnTo>
                <a:lnTo>
                  <a:pt x="316702" y="2507734"/>
                </a:lnTo>
                <a:lnTo>
                  <a:pt x="0" y="471832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4194901" y="859754"/>
            <a:ext cx="3573945" cy="2461030"/>
          </a:xfrm>
          <a:custGeom>
            <a:gdLst>
              <a:gd name="connsiteX0" fmla="*/ 119825 w 3573945"/>
              <a:gd name="connsiteY0" fmla="*/ 0 h 2461030"/>
              <a:gd name="connsiteX1" fmla="*/ 3573945 w 3573945"/>
              <a:gd name="connsiteY1" fmla="*/ 181574 h 2461030"/>
              <a:gd name="connsiteX2" fmla="*/ 3454120 w 3573945"/>
              <a:gd name="connsiteY2" fmla="*/ 2461030 h 2461030"/>
              <a:gd name="connsiteX3" fmla="*/ 0 w 3573945"/>
              <a:gd name="connsiteY3" fmla="*/ 2279457 h 24610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3945" h="2461030">
                <a:moveTo>
                  <a:pt x="119825" y="0"/>
                </a:moveTo>
                <a:lnTo>
                  <a:pt x="3573945" y="181574"/>
                </a:lnTo>
                <a:lnTo>
                  <a:pt x="3454120" y="2461030"/>
                </a:lnTo>
                <a:lnTo>
                  <a:pt x="0" y="227945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7075335" y="1051560"/>
            <a:ext cx="3740448" cy="3043644"/>
          </a:xfrm>
          <a:custGeom>
            <a:gdLst>
              <a:gd name="connsiteX0" fmla="*/ 553882 w 3740448"/>
              <a:gd name="connsiteY0" fmla="*/ 0 h 3043644"/>
              <a:gd name="connsiteX1" fmla="*/ 3740448 w 3740448"/>
              <a:gd name="connsiteY1" fmla="*/ 779555 h 3043644"/>
              <a:gd name="connsiteX2" fmla="*/ 3186565 w 3740448"/>
              <a:gd name="connsiteY2" fmla="*/ 3043644 h 3043644"/>
              <a:gd name="connsiteX3" fmla="*/ 0 w 3740448"/>
              <a:gd name="connsiteY3" fmla="*/ 2264089 h 30436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448" h="3043644">
                <a:moveTo>
                  <a:pt x="553882" y="0"/>
                </a:moveTo>
                <a:lnTo>
                  <a:pt x="3740448" y="779555"/>
                </a:lnTo>
                <a:lnTo>
                  <a:pt x="3186565" y="3043644"/>
                </a:lnTo>
                <a:lnTo>
                  <a:pt x="0" y="2264089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1850404237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5262217" y="165439"/>
            <a:ext cx="4147856" cy="3263561"/>
          </a:xfrm>
          <a:custGeom>
            <a:gdLst>
              <a:gd name="connsiteX0" fmla="*/ 3562174 w 4147856"/>
              <a:gd name="connsiteY0" fmla="*/ 0 h 3263561"/>
              <a:gd name="connsiteX1" fmla="*/ 4147856 w 4147856"/>
              <a:gd name="connsiteY1" fmla="*/ 2390994 h 3263561"/>
              <a:gd name="connsiteX2" fmla="*/ 585683 w 4147856"/>
              <a:gd name="connsiteY2" fmla="*/ 3263561 h 3263561"/>
              <a:gd name="connsiteX3" fmla="*/ 0 w 4147856"/>
              <a:gd name="connsiteY3" fmla="*/ 872566 h 32635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7856" h="3263561">
                <a:moveTo>
                  <a:pt x="3562174" y="0"/>
                </a:moveTo>
                <a:lnTo>
                  <a:pt x="4147856" y="2390994"/>
                </a:lnTo>
                <a:lnTo>
                  <a:pt x="585683" y="3263561"/>
                </a:lnTo>
                <a:lnTo>
                  <a:pt x="0" y="872566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803380" y="3685967"/>
            <a:ext cx="3684753" cy="2860466"/>
          </a:xfrm>
          <a:custGeom>
            <a:gdLst>
              <a:gd name="connsiteX0" fmla="*/ 3183458 w 3684753"/>
              <a:gd name="connsiteY0" fmla="*/ 0 h 2860466"/>
              <a:gd name="connsiteX1" fmla="*/ 3684753 w 3684753"/>
              <a:gd name="connsiteY1" fmla="*/ 2100839 h 2860466"/>
              <a:gd name="connsiteX2" fmla="*/ 501296 w 3684753"/>
              <a:gd name="connsiteY2" fmla="*/ 2860466 h 2860466"/>
              <a:gd name="connsiteX3" fmla="*/ 0 w 3684753"/>
              <a:gd name="connsiteY3" fmla="*/ 759627 h 28604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4753" h="2860466">
                <a:moveTo>
                  <a:pt x="3183458" y="0"/>
                </a:moveTo>
                <a:lnTo>
                  <a:pt x="3684753" y="2100839"/>
                </a:lnTo>
                <a:lnTo>
                  <a:pt x="501296" y="2860466"/>
                </a:lnTo>
                <a:lnTo>
                  <a:pt x="0" y="75962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2"/>
          </p:nvPr>
        </p:nvSpPr>
        <p:spPr>
          <a:xfrm>
            <a:off x="8272235" y="2934964"/>
            <a:ext cx="3395885" cy="2863376"/>
          </a:xfrm>
          <a:custGeom>
            <a:gdLst>
              <a:gd name="connsiteX0" fmla="*/ 528908 w 3395885"/>
              <a:gd name="connsiteY0" fmla="*/ 0 h 2863376"/>
              <a:gd name="connsiteX1" fmla="*/ 3395885 w 3395885"/>
              <a:gd name="connsiteY1" fmla="*/ 701372 h 2863376"/>
              <a:gd name="connsiteX2" fmla="*/ 2866977 w 3395885"/>
              <a:gd name="connsiteY2" fmla="*/ 2863376 h 2863376"/>
              <a:gd name="connsiteX3" fmla="*/ 0 w 3395885"/>
              <a:gd name="connsiteY3" fmla="*/ 2162005 h 28633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5885" h="2863376">
                <a:moveTo>
                  <a:pt x="528908" y="0"/>
                </a:moveTo>
                <a:lnTo>
                  <a:pt x="3395885" y="701372"/>
                </a:lnTo>
                <a:lnTo>
                  <a:pt x="2866977" y="2863376"/>
                </a:lnTo>
                <a:lnTo>
                  <a:pt x="0" y="216200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3201570066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1017779" y="1903038"/>
            <a:ext cx="3212148" cy="3364890"/>
          </a:xfrm>
          <a:custGeom>
            <a:gdLst>
              <a:gd name="connsiteX0" fmla="*/ 2805434 w 3212148"/>
              <a:gd name="connsiteY0" fmla="*/ 0 h 3364890"/>
              <a:gd name="connsiteX1" fmla="*/ 3212148 w 3212148"/>
              <a:gd name="connsiteY1" fmla="*/ 2982295 h 3364890"/>
              <a:gd name="connsiteX2" fmla="*/ 406715 w 3212148"/>
              <a:gd name="connsiteY2" fmla="*/ 3364890 h 3364890"/>
              <a:gd name="connsiteX3" fmla="*/ 0 w 3212148"/>
              <a:gd name="connsiteY3" fmla="*/ 382595 h 33648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2148" h="3364890">
                <a:moveTo>
                  <a:pt x="2805434" y="0"/>
                </a:moveTo>
                <a:lnTo>
                  <a:pt x="3212148" y="2982295"/>
                </a:lnTo>
                <a:lnTo>
                  <a:pt x="406715" y="3364890"/>
                </a:lnTo>
                <a:lnTo>
                  <a:pt x="0" y="38259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338535" y="1554691"/>
            <a:ext cx="3260535" cy="3409465"/>
          </a:xfrm>
          <a:custGeom>
            <a:gdLst>
              <a:gd name="connsiteX0" fmla="*/ 462803 w 3260535"/>
              <a:gd name="connsiteY0" fmla="*/ 0 h 3409465"/>
              <a:gd name="connsiteX1" fmla="*/ 3260535 w 3260535"/>
              <a:gd name="connsiteY1" fmla="*/ 435358 h 3409465"/>
              <a:gd name="connsiteX2" fmla="*/ 2797731 w 3260535"/>
              <a:gd name="connsiteY2" fmla="*/ 3409465 h 3409465"/>
              <a:gd name="connsiteX3" fmla="*/ 0 w 3260535"/>
              <a:gd name="connsiteY3" fmla="*/ 2974107 h 34094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535" h="3409465">
                <a:moveTo>
                  <a:pt x="462803" y="0"/>
                </a:moveTo>
                <a:lnTo>
                  <a:pt x="3260535" y="435358"/>
                </a:lnTo>
                <a:lnTo>
                  <a:pt x="2797731" y="3409465"/>
                </a:lnTo>
                <a:lnTo>
                  <a:pt x="0" y="2974107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625257" y="1610255"/>
            <a:ext cx="3376984" cy="3516104"/>
          </a:xfrm>
          <a:custGeom>
            <a:gdLst>
              <a:gd name="connsiteX0" fmla="*/ 2774004 w 3376984"/>
              <a:gd name="connsiteY0" fmla="*/ 0 h 3516104"/>
              <a:gd name="connsiteX1" fmla="*/ 3376984 w 3376984"/>
              <a:gd name="connsiteY1" fmla="*/ 2948884 h 3516104"/>
              <a:gd name="connsiteX2" fmla="*/ 602980 w 3376984"/>
              <a:gd name="connsiteY2" fmla="*/ 3516104 h 3516104"/>
              <a:gd name="connsiteX3" fmla="*/ 0 w 3376984"/>
              <a:gd name="connsiteY3" fmla="*/ 567221 h 35161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984" h="3516104">
                <a:moveTo>
                  <a:pt x="2774004" y="0"/>
                </a:moveTo>
                <a:lnTo>
                  <a:pt x="3376984" y="2948884"/>
                </a:lnTo>
                <a:lnTo>
                  <a:pt x="602980" y="3516104"/>
                </a:lnTo>
                <a:lnTo>
                  <a:pt x="0" y="567221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7882330" y="1532075"/>
            <a:ext cx="3552736" cy="3674975"/>
          </a:xfrm>
          <a:custGeom>
            <a:gdLst>
              <a:gd name="connsiteX0" fmla="*/ 831527 w 3552736"/>
              <a:gd name="connsiteY0" fmla="*/ 0 h 3674975"/>
              <a:gd name="connsiteX1" fmla="*/ 3552736 w 3552736"/>
              <a:gd name="connsiteY1" fmla="*/ 782215 h 3674975"/>
              <a:gd name="connsiteX2" fmla="*/ 2721209 w 3552736"/>
              <a:gd name="connsiteY2" fmla="*/ 3674975 h 3674975"/>
              <a:gd name="connsiteX3" fmla="*/ 0 w 3552736"/>
              <a:gd name="connsiteY3" fmla="*/ 2892760 h 36749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736" h="3674974">
                <a:moveTo>
                  <a:pt x="831527" y="0"/>
                </a:moveTo>
                <a:lnTo>
                  <a:pt x="3552736" y="782215"/>
                </a:lnTo>
                <a:lnTo>
                  <a:pt x="2721209" y="3674975"/>
                </a:lnTo>
                <a:lnTo>
                  <a:pt x="0" y="289276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213186688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0837853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331915" y="1323977"/>
            <a:ext cx="2974894" cy="3344863"/>
          </a:xfrm>
          <a:custGeom>
            <a:gdLst>
              <a:gd name="connsiteX0" fmla="*/ 0 w 2974894"/>
              <a:gd name="connsiteY0" fmla="*/ 0 h 3344863"/>
              <a:gd name="connsiteX1" fmla="*/ 2974894 w 2974894"/>
              <a:gd name="connsiteY1" fmla="*/ 0 h 3344863"/>
              <a:gd name="connsiteX2" fmla="*/ 2974894 w 2974894"/>
              <a:gd name="connsiteY2" fmla="*/ 3344863 h 3344863"/>
              <a:gd name="connsiteX3" fmla="*/ 0 w 2974894"/>
              <a:gd name="connsiteY3" fmla="*/ 3344863 h 33448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4894" h="3344863">
                <a:moveTo>
                  <a:pt x="0" y="0"/>
                </a:moveTo>
                <a:lnTo>
                  <a:pt x="2974894" y="0"/>
                </a:lnTo>
                <a:lnTo>
                  <a:pt x="2974894" y="3344863"/>
                </a:lnTo>
                <a:lnTo>
                  <a:pt x="0" y="334486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4609113" y="1323977"/>
            <a:ext cx="2974894" cy="3344863"/>
          </a:xfrm>
          <a:custGeom>
            <a:gdLst>
              <a:gd name="connsiteX0" fmla="*/ 0 w 2974894"/>
              <a:gd name="connsiteY0" fmla="*/ 0 h 3344863"/>
              <a:gd name="connsiteX1" fmla="*/ 2974894 w 2974894"/>
              <a:gd name="connsiteY1" fmla="*/ 0 h 3344863"/>
              <a:gd name="connsiteX2" fmla="*/ 2974894 w 2974894"/>
              <a:gd name="connsiteY2" fmla="*/ 3344863 h 3344863"/>
              <a:gd name="connsiteX3" fmla="*/ 0 w 2974894"/>
              <a:gd name="connsiteY3" fmla="*/ 3344863 h 33448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4894" h="3344863">
                <a:moveTo>
                  <a:pt x="0" y="0"/>
                </a:moveTo>
                <a:lnTo>
                  <a:pt x="2974894" y="0"/>
                </a:lnTo>
                <a:lnTo>
                  <a:pt x="2974894" y="3344863"/>
                </a:lnTo>
                <a:lnTo>
                  <a:pt x="0" y="334486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7870907" y="1323977"/>
            <a:ext cx="2974894" cy="3344863"/>
          </a:xfrm>
          <a:custGeom>
            <a:gdLst>
              <a:gd name="connsiteX0" fmla="*/ 0 w 2974894"/>
              <a:gd name="connsiteY0" fmla="*/ 0 h 3344863"/>
              <a:gd name="connsiteX1" fmla="*/ 2974894 w 2974894"/>
              <a:gd name="connsiteY1" fmla="*/ 0 h 3344863"/>
              <a:gd name="connsiteX2" fmla="*/ 2974894 w 2974894"/>
              <a:gd name="connsiteY2" fmla="*/ 3344863 h 3344863"/>
              <a:gd name="connsiteX3" fmla="*/ 0 w 2974894"/>
              <a:gd name="connsiteY3" fmla="*/ 3344863 h 33448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4894" h="3344863">
                <a:moveTo>
                  <a:pt x="0" y="0"/>
                </a:moveTo>
                <a:lnTo>
                  <a:pt x="2974894" y="0"/>
                </a:lnTo>
                <a:lnTo>
                  <a:pt x="2974894" y="3344863"/>
                </a:lnTo>
                <a:lnTo>
                  <a:pt x="0" y="334486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1129471623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1490541" y="947165"/>
            <a:ext cx="4242852" cy="2660574"/>
          </a:xfrm>
          <a:custGeom>
            <a:gdLst>
              <a:gd name="connsiteX0" fmla="*/ 0 w 4242852"/>
              <a:gd name="connsiteY0" fmla="*/ 0 h 2660574"/>
              <a:gd name="connsiteX1" fmla="*/ 4242852 w 4242852"/>
              <a:gd name="connsiteY1" fmla="*/ 0 h 2660574"/>
              <a:gd name="connsiteX2" fmla="*/ 4242852 w 4242852"/>
              <a:gd name="connsiteY2" fmla="*/ 2660574 h 2660574"/>
              <a:gd name="connsiteX3" fmla="*/ 0 w 4242852"/>
              <a:gd name="connsiteY3" fmla="*/ 2660574 h 26605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852" h="2660574">
                <a:moveTo>
                  <a:pt x="0" y="0"/>
                </a:moveTo>
                <a:lnTo>
                  <a:pt x="4242852" y="0"/>
                </a:lnTo>
                <a:lnTo>
                  <a:pt x="4242852" y="2660574"/>
                </a:lnTo>
                <a:lnTo>
                  <a:pt x="0" y="26605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6753085" y="3185798"/>
            <a:ext cx="4242852" cy="2660574"/>
          </a:xfrm>
          <a:custGeom>
            <a:gdLst>
              <a:gd name="connsiteX0" fmla="*/ 0 w 4242852"/>
              <a:gd name="connsiteY0" fmla="*/ 0 h 2660574"/>
              <a:gd name="connsiteX1" fmla="*/ 4242852 w 4242852"/>
              <a:gd name="connsiteY1" fmla="*/ 0 h 2660574"/>
              <a:gd name="connsiteX2" fmla="*/ 4242852 w 4242852"/>
              <a:gd name="connsiteY2" fmla="*/ 2660574 h 2660574"/>
              <a:gd name="connsiteX3" fmla="*/ 0 w 4242852"/>
              <a:gd name="connsiteY3" fmla="*/ 2660574 h 26605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852" h="2660574">
                <a:moveTo>
                  <a:pt x="0" y="0"/>
                </a:moveTo>
                <a:lnTo>
                  <a:pt x="4242852" y="0"/>
                </a:lnTo>
                <a:lnTo>
                  <a:pt x="4242852" y="2660574"/>
                </a:lnTo>
                <a:lnTo>
                  <a:pt x="0" y="26605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4031358199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2146259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616155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6973365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6142406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898324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477889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866058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057261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4374676"/>
      </p:ext>
    </p:extLst>
  </p:cSld>
  <p:clrMapOvr>
    <a:masterClrMapping/>
  </p:clrMapOvr>
  <mc:AlternateContent>
    <mc:Choice Requires="p14">
      <p:transition spd="slow" advClick="0" advTm="7000" p14:dur="3400">
        <p14:reveal/>
      </p:transition>
    </mc:Choice>
    <mc:Fallback>
      <p:transition spd="slow" advClick="0" advTm="7000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921228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046015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073870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5867385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5433689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7379672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3985232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9128274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9901040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572049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1408704" y="2133599"/>
            <a:ext cx="3240000" cy="2160000"/>
          </a:xfrm>
          <a:custGeom>
            <a:gdLst>
              <a:gd name="connsiteX0" fmla="*/ 0 w 3240000"/>
              <a:gd name="connsiteY0" fmla="*/ 0 h 2160000"/>
              <a:gd name="connsiteX1" fmla="*/ 3240000 w 3240000"/>
              <a:gd name="connsiteY1" fmla="*/ 0 h 2160000"/>
              <a:gd name="connsiteX2" fmla="*/ 3240000 w 3240000"/>
              <a:gd name="connsiteY2" fmla="*/ 2160000 h 2160000"/>
              <a:gd name="connsiteX3" fmla="*/ 0 w 3240000"/>
              <a:gd name="connsiteY3" fmla="*/ 2160000 h 21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000" h="2160000">
                <a:moveTo>
                  <a:pt x="0" y="0"/>
                </a:moveTo>
                <a:lnTo>
                  <a:pt x="3240000" y="0"/>
                </a:lnTo>
                <a:lnTo>
                  <a:pt x="3240000" y="2160000"/>
                </a:lnTo>
                <a:lnTo>
                  <a:pt x="0" y="21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460179" y="1593599"/>
            <a:ext cx="4860000" cy="3240000"/>
          </a:xfrm>
          <a:custGeom>
            <a:gdLst>
              <a:gd name="connsiteX0" fmla="*/ 0 w 4860000"/>
              <a:gd name="connsiteY0" fmla="*/ 0 h 3240000"/>
              <a:gd name="connsiteX1" fmla="*/ 4860000 w 4860000"/>
              <a:gd name="connsiteY1" fmla="*/ 0 h 3240000"/>
              <a:gd name="connsiteX2" fmla="*/ 4860000 w 4860000"/>
              <a:gd name="connsiteY2" fmla="*/ 3240000 h 3240000"/>
              <a:gd name="connsiteX3" fmla="*/ 0 w 4860000"/>
              <a:gd name="connsiteY3" fmla="*/ 3240000 h 32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000" h="3240000">
                <a:moveTo>
                  <a:pt x="0" y="0"/>
                </a:moveTo>
                <a:lnTo>
                  <a:pt x="4860000" y="0"/>
                </a:lnTo>
                <a:lnTo>
                  <a:pt x="4860000" y="3240000"/>
                </a:lnTo>
                <a:lnTo>
                  <a:pt x="0" y="32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7689950" y="2133599"/>
            <a:ext cx="3240000" cy="2160000"/>
          </a:xfrm>
          <a:custGeom>
            <a:gdLst>
              <a:gd name="connsiteX0" fmla="*/ 0 w 3240000"/>
              <a:gd name="connsiteY0" fmla="*/ 0 h 2160000"/>
              <a:gd name="connsiteX1" fmla="*/ 3240000 w 3240000"/>
              <a:gd name="connsiteY1" fmla="*/ 0 h 2160000"/>
              <a:gd name="connsiteX2" fmla="*/ 3240000 w 3240000"/>
              <a:gd name="connsiteY2" fmla="*/ 2160000 h 2160000"/>
              <a:gd name="connsiteX3" fmla="*/ 0 w 3240000"/>
              <a:gd name="connsiteY3" fmla="*/ 2160000 h 21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000" h="2160000">
                <a:moveTo>
                  <a:pt x="0" y="0"/>
                </a:moveTo>
                <a:lnTo>
                  <a:pt x="3240000" y="0"/>
                </a:lnTo>
                <a:lnTo>
                  <a:pt x="3240000" y="2160000"/>
                </a:lnTo>
                <a:lnTo>
                  <a:pt x="0" y="21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669247689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32490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1745553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9238704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339640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980165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267251" y="346784"/>
            <a:ext cx="3022158" cy="3022158"/>
          </a:xfrm>
          <a:custGeom>
            <a:gdLst>
              <a:gd name="connsiteX0" fmla="*/ 1511079 w 3022158"/>
              <a:gd name="connsiteY0" fmla="*/ 0 h 3022158"/>
              <a:gd name="connsiteX1" fmla="*/ 3022158 w 3022158"/>
              <a:gd name="connsiteY1" fmla="*/ 1511079 h 3022158"/>
              <a:gd name="connsiteX2" fmla="*/ 1511079 w 3022158"/>
              <a:gd name="connsiteY2" fmla="*/ 3022158 h 3022158"/>
              <a:gd name="connsiteX3" fmla="*/ 0 w 3022158"/>
              <a:gd name="connsiteY3" fmla="*/ 1511079 h 3022158"/>
              <a:gd name="connsiteX4" fmla="*/ 1511079 w 3022158"/>
              <a:gd name="connsiteY4" fmla="*/ 0 h 30221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158" h="3022158">
                <a:moveTo>
                  <a:pt x="1511079" y="0"/>
                </a:moveTo>
                <a:cubicBezTo>
                  <a:pt x="2345625" y="0"/>
                  <a:pt x="3022158" y="676533"/>
                  <a:pt x="3022158" y="1511079"/>
                </a:cubicBezTo>
                <a:cubicBezTo>
                  <a:pt x="3022158" y="2345625"/>
                  <a:pt x="2345625" y="3022158"/>
                  <a:pt x="1511079" y="3022158"/>
                </a:cubicBezTo>
                <a:cubicBezTo>
                  <a:pt x="676533" y="3022158"/>
                  <a:pt x="0" y="2345625"/>
                  <a:pt x="0" y="1511079"/>
                </a:cubicBezTo>
                <a:cubicBezTo>
                  <a:pt x="0" y="676533"/>
                  <a:pt x="676533" y="0"/>
                  <a:pt x="1511079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550201" y="1782914"/>
            <a:ext cx="3022158" cy="3022158"/>
          </a:xfrm>
          <a:custGeom>
            <a:gdLst>
              <a:gd name="connsiteX0" fmla="*/ 1511079 w 3022158"/>
              <a:gd name="connsiteY0" fmla="*/ 0 h 3022158"/>
              <a:gd name="connsiteX1" fmla="*/ 3022158 w 3022158"/>
              <a:gd name="connsiteY1" fmla="*/ 1511079 h 3022158"/>
              <a:gd name="connsiteX2" fmla="*/ 1511079 w 3022158"/>
              <a:gd name="connsiteY2" fmla="*/ 3022158 h 3022158"/>
              <a:gd name="connsiteX3" fmla="*/ 0 w 3022158"/>
              <a:gd name="connsiteY3" fmla="*/ 1511079 h 3022158"/>
              <a:gd name="connsiteX4" fmla="*/ 1511079 w 3022158"/>
              <a:gd name="connsiteY4" fmla="*/ 0 h 30221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158" h="3022158">
                <a:moveTo>
                  <a:pt x="1511079" y="0"/>
                </a:moveTo>
                <a:cubicBezTo>
                  <a:pt x="2345625" y="0"/>
                  <a:pt x="3022158" y="676533"/>
                  <a:pt x="3022158" y="1511079"/>
                </a:cubicBezTo>
                <a:cubicBezTo>
                  <a:pt x="3022158" y="2345625"/>
                  <a:pt x="2345625" y="3022158"/>
                  <a:pt x="1511079" y="3022158"/>
                </a:cubicBezTo>
                <a:cubicBezTo>
                  <a:pt x="676533" y="3022158"/>
                  <a:pt x="0" y="2345625"/>
                  <a:pt x="0" y="1511079"/>
                </a:cubicBezTo>
                <a:cubicBezTo>
                  <a:pt x="0" y="676533"/>
                  <a:pt x="676533" y="0"/>
                  <a:pt x="1511079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33151" y="3219044"/>
            <a:ext cx="3022158" cy="3022158"/>
          </a:xfrm>
          <a:custGeom>
            <a:gdLst>
              <a:gd name="connsiteX0" fmla="*/ 1511079 w 3022158"/>
              <a:gd name="connsiteY0" fmla="*/ 0 h 3022158"/>
              <a:gd name="connsiteX1" fmla="*/ 3022158 w 3022158"/>
              <a:gd name="connsiteY1" fmla="*/ 1511079 h 3022158"/>
              <a:gd name="connsiteX2" fmla="*/ 1511079 w 3022158"/>
              <a:gd name="connsiteY2" fmla="*/ 3022158 h 3022158"/>
              <a:gd name="connsiteX3" fmla="*/ 0 w 3022158"/>
              <a:gd name="connsiteY3" fmla="*/ 1511079 h 3022158"/>
              <a:gd name="connsiteX4" fmla="*/ 1511079 w 3022158"/>
              <a:gd name="connsiteY4" fmla="*/ 0 h 30221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158" h="3022158">
                <a:moveTo>
                  <a:pt x="1511079" y="0"/>
                </a:moveTo>
                <a:cubicBezTo>
                  <a:pt x="2345625" y="0"/>
                  <a:pt x="3022158" y="676533"/>
                  <a:pt x="3022158" y="1511079"/>
                </a:cubicBezTo>
                <a:cubicBezTo>
                  <a:pt x="3022158" y="2345625"/>
                  <a:pt x="2345625" y="3022158"/>
                  <a:pt x="1511079" y="3022158"/>
                </a:cubicBezTo>
                <a:cubicBezTo>
                  <a:pt x="676533" y="3022158"/>
                  <a:pt x="0" y="2345625"/>
                  <a:pt x="0" y="1511079"/>
                </a:cubicBezTo>
                <a:cubicBezTo>
                  <a:pt x="0" y="676533"/>
                  <a:pt x="676533" y="0"/>
                  <a:pt x="1511079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3539993818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任意多边形: 形状 15"/>
          <p:cNvSpPr>
            <a:spLocks noGrp="1"/>
          </p:cNvSpPr>
          <p:nvPr>
            <p:ph type="pic" sz="quarter" idx="10"/>
          </p:nvPr>
        </p:nvSpPr>
        <p:spPr>
          <a:xfrm>
            <a:off x="1573125" y="507547"/>
            <a:ext cx="4320000" cy="2717585"/>
          </a:xfrm>
          <a:custGeom>
            <a:gdLst>
              <a:gd name="connsiteX0" fmla="*/ 0 w 4320000"/>
              <a:gd name="connsiteY0" fmla="*/ 0 h 2717585"/>
              <a:gd name="connsiteX1" fmla="*/ 4320000 w 4320000"/>
              <a:gd name="connsiteY1" fmla="*/ 0 h 2717585"/>
              <a:gd name="connsiteX2" fmla="*/ 4320000 w 4320000"/>
              <a:gd name="connsiteY2" fmla="*/ 2717585 h 2717585"/>
              <a:gd name="connsiteX3" fmla="*/ 0 w 4320000"/>
              <a:gd name="connsiteY3" fmla="*/ 2717585 h 2717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0" h="2717585">
                <a:moveTo>
                  <a:pt x="0" y="0"/>
                </a:moveTo>
                <a:lnTo>
                  <a:pt x="4320000" y="0"/>
                </a:lnTo>
                <a:lnTo>
                  <a:pt x="4320000" y="2717585"/>
                </a:lnTo>
                <a:lnTo>
                  <a:pt x="0" y="271758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6348916" y="509785"/>
            <a:ext cx="4320000" cy="2717585"/>
          </a:xfrm>
          <a:custGeom>
            <a:gdLst>
              <a:gd name="connsiteX0" fmla="*/ 0 w 4320000"/>
              <a:gd name="connsiteY0" fmla="*/ 0 h 2717585"/>
              <a:gd name="connsiteX1" fmla="*/ 4320000 w 4320000"/>
              <a:gd name="connsiteY1" fmla="*/ 0 h 2717585"/>
              <a:gd name="connsiteX2" fmla="*/ 4320000 w 4320000"/>
              <a:gd name="connsiteY2" fmla="*/ 2717585 h 2717585"/>
              <a:gd name="connsiteX3" fmla="*/ 0 w 4320000"/>
              <a:gd name="connsiteY3" fmla="*/ 2717585 h 2717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0" h="2717585">
                <a:moveTo>
                  <a:pt x="0" y="0"/>
                </a:moveTo>
                <a:lnTo>
                  <a:pt x="4320000" y="0"/>
                </a:lnTo>
                <a:lnTo>
                  <a:pt x="4320000" y="2717585"/>
                </a:lnTo>
                <a:lnTo>
                  <a:pt x="0" y="271758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2"/>
          </p:nvPr>
        </p:nvSpPr>
        <p:spPr>
          <a:xfrm>
            <a:off x="1573125" y="3581616"/>
            <a:ext cx="4320000" cy="2717585"/>
          </a:xfrm>
          <a:custGeom>
            <a:gdLst>
              <a:gd name="connsiteX0" fmla="*/ 0 w 4320000"/>
              <a:gd name="connsiteY0" fmla="*/ 0 h 2717585"/>
              <a:gd name="connsiteX1" fmla="*/ 4320000 w 4320000"/>
              <a:gd name="connsiteY1" fmla="*/ 0 h 2717585"/>
              <a:gd name="connsiteX2" fmla="*/ 4320000 w 4320000"/>
              <a:gd name="connsiteY2" fmla="*/ 2717585 h 2717585"/>
              <a:gd name="connsiteX3" fmla="*/ 0 w 4320000"/>
              <a:gd name="connsiteY3" fmla="*/ 2717585 h 2717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0" h="2717585">
                <a:moveTo>
                  <a:pt x="0" y="0"/>
                </a:moveTo>
                <a:lnTo>
                  <a:pt x="4320000" y="0"/>
                </a:lnTo>
                <a:lnTo>
                  <a:pt x="4320000" y="2717585"/>
                </a:lnTo>
                <a:lnTo>
                  <a:pt x="0" y="271758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48916" y="3581616"/>
            <a:ext cx="4320000" cy="2717585"/>
          </a:xfrm>
          <a:custGeom>
            <a:gdLst>
              <a:gd name="connsiteX0" fmla="*/ 0 w 4320000"/>
              <a:gd name="connsiteY0" fmla="*/ 0 h 2717585"/>
              <a:gd name="connsiteX1" fmla="*/ 4320000 w 4320000"/>
              <a:gd name="connsiteY1" fmla="*/ 0 h 2717585"/>
              <a:gd name="connsiteX2" fmla="*/ 4320000 w 4320000"/>
              <a:gd name="connsiteY2" fmla="*/ 2717585 h 2717585"/>
              <a:gd name="connsiteX3" fmla="*/ 0 w 4320000"/>
              <a:gd name="connsiteY3" fmla="*/ 2717585 h 2717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0" h="2717585">
                <a:moveTo>
                  <a:pt x="0" y="0"/>
                </a:moveTo>
                <a:lnTo>
                  <a:pt x="4320000" y="0"/>
                </a:lnTo>
                <a:lnTo>
                  <a:pt x="4320000" y="2717585"/>
                </a:lnTo>
                <a:lnTo>
                  <a:pt x="0" y="2717585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727278173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1506834" y="2155326"/>
            <a:ext cx="4075758" cy="2547349"/>
          </a:xfrm>
          <a:custGeom>
            <a:gdLst>
              <a:gd name="connsiteX0" fmla="*/ 0 w 4075758"/>
              <a:gd name="connsiteY0" fmla="*/ 0 h 2547349"/>
              <a:gd name="connsiteX1" fmla="*/ 4075758 w 4075758"/>
              <a:gd name="connsiteY1" fmla="*/ 0 h 2547349"/>
              <a:gd name="connsiteX2" fmla="*/ 4075758 w 4075758"/>
              <a:gd name="connsiteY2" fmla="*/ 2547349 h 2547349"/>
              <a:gd name="connsiteX3" fmla="*/ 0 w 4075758"/>
              <a:gd name="connsiteY3" fmla="*/ 2547349 h 25473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758" h="2547349">
                <a:moveTo>
                  <a:pt x="0" y="0"/>
                </a:moveTo>
                <a:lnTo>
                  <a:pt x="4075758" y="0"/>
                </a:lnTo>
                <a:lnTo>
                  <a:pt x="4075758" y="2547349"/>
                </a:lnTo>
                <a:lnTo>
                  <a:pt x="0" y="2547349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6343994" y="1030125"/>
            <a:ext cx="4331208" cy="4331208"/>
          </a:xfrm>
          <a:custGeom>
            <a:gdLst>
              <a:gd name="connsiteX0" fmla="*/ 0 w 4331208"/>
              <a:gd name="connsiteY0" fmla="*/ 0 h 4331208"/>
              <a:gd name="connsiteX1" fmla="*/ 4331208 w 4331208"/>
              <a:gd name="connsiteY1" fmla="*/ 0 h 4331208"/>
              <a:gd name="connsiteX2" fmla="*/ 4331208 w 4331208"/>
              <a:gd name="connsiteY2" fmla="*/ 4331208 h 4331208"/>
              <a:gd name="connsiteX3" fmla="*/ 0 w 4331208"/>
              <a:gd name="connsiteY3" fmla="*/ 4331208 h 43312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208" h="4331208">
                <a:moveTo>
                  <a:pt x="0" y="0"/>
                </a:moveTo>
                <a:lnTo>
                  <a:pt x="4331208" y="0"/>
                </a:lnTo>
                <a:lnTo>
                  <a:pt x="4331208" y="4331208"/>
                </a:lnTo>
                <a:lnTo>
                  <a:pt x="0" y="4331208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1377968651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512955" y="1771142"/>
            <a:ext cx="2870270" cy="2880000"/>
          </a:xfrm>
          <a:custGeom>
            <a:gdLst>
              <a:gd name="connsiteX0" fmla="*/ 0 w 2870270"/>
              <a:gd name="connsiteY0" fmla="*/ 0 h 2880000"/>
              <a:gd name="connsiteX1" fmla="*/ 2870270 w 2870270"/>
              <a:gd name="connsiteY1" fmla="*/ 0 h 2880000"/>
              <a:gd name="connsiteX2" fmla="*/ 2870270 w 2870270"/>
              <a:gd name="connsiteY2" fmla="*/ 2880000 h 2880000"/>
              <a:gd name="connsiteX3" fmla="*/ 0 w 2870270"/>
              <a:gd name="connsiteY3" fmla="*/ 2880000 h 288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270" h="2880000">
                <a:moveTo>
                  <a:pt x="0" y="0"/>
                </a:moveTo>
                <a:lnTo>
                  <a:pt x="2870270" y="0"/>
                </a:lnTo>
                <a:lnTo>
                  <a:pt x="2870270" y="2880000"/>
                </a:lnTo>
                <a:lnTo>
                  <a:pt x="0" y="288000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4659630" y="1771142"/>
            <a:ext cx="2880000" cy="2880000"/>
          </a:xfrm>
          <a:custGeom>
            <a:gdLst>
              <a:gd name="connsiteX0" fmla="*/ 0 w 2880000"/>
              <a:gd name="connsiteY0" fmla="*/ 0 h 2880000"/>
              <a:gd name="connsiteX1" fmla="*/ 2880000 w 2880000"/>
              <a:gd name="connsiteY1" fmla="*/ 0 h 2880000"/>
              <a:gd name="connsiteX2" fmla="*/ 2880000 w 2880000"/>
              <a:gd name="connsiteY2" fmla="*/ 2880000 h 2880000"/>
              <a:gd name="connsiteX3" fmla="*/ 0 w 2880000"/>
              <a:gd name="connsiteY3" fmla="*/ 2880000 h 288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0" y="0"/>
                </a:moveTo>
                <a:lnTo>
                  <a:pt x="2880000" y="0"/>
                </a:lnTo>
                <a:lnTo>
                  <a:pt x="2880000" y="2880000"/>
                </a:lnTo>
                <a:lnTo>
                  <a:pt x="0" y="288000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7816035" y="1771142"/>
            <a:ext cx="2880000" cy="2880000"/>
          </a:xfrm>
          <a:custGeom>
            <a:gdLst>
              <a:gd name="connsiteX0" fmla="*/ 0 w 2880000"/>
              <a:gd name="connsiteY0" fmla="*/ 0 h 2880000"/>
              <a:gd name="connsiteX1" fmla="*/ 2880000 w 2880000"/>
              <a:gd name="connsiteY1" fmla="*/ 0 h 2880000"/>
              <a:gd name="connsiteX2" fmla="*/ 2880000 w 2880000"/>
              <a:gd name="connsiteY2" fmla="*/ 2880000 h 2880000"/>
              <a:gd name="connsiteX3" fmla="*/ 0 w 2880000"/>
              <a:gd name="connsiteY3" fmla="*/ 2880000 h 288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0" y="0"/>
                </a:moveTo>
                <a:lnTo>
                  <a:pt x="2880000" y="0"/>
                </a:lnTo>
                <a:lnTo>
                  <a:pt x="2880000" y="2880000"/>
                </a:lnTo>
                <a:lnTo>
                  <a:pt x="0" y="288000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2045058329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053895" y="1387787"/>
            <a:ext cx="2660090" cy="2652542"/>
          </a:xfrm>
          <a:custGeom>
            <a:gdLst>
              <a:gd name="connsiteX0" fmla="*/ 212628 w 2660090"/>
              <a:gd name="connsiteY0" fmla="*/ 0 h 2652542"/>
              <a:gd name="connsiteX1" fmla="*/ 2660090 w 2660090"/>
              <a:gd name="connsiteY1" fmla="*/ 213348 h 2652542"/>
              <a:gd name="connsiteX2" fmla="*/ 2447463 w 2660090"/>
              <a:gd name="connsiteY2" fmla="*/ 2652542 h 2652542"/>
              <a:gd name="connsiteX3" fmla="*/ 0 w 2660090"/>
              <a:gd name="connsiteY3" fmla="*/ 2439194 h 26525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0090" h="2652542">
                <a:moveTo>
                  <a:pt x="212628" y="0"/>
                </a:moveTo>
                <a:lnTo>
                  <a:pt x="2660090" y="213348"/>
                </a:lnTo>
                <a:lnTo>
                  <a:pt x="2447463" y="2652542"/>
                </a:lnTo>
                <a:lnTo>
                  <a:pt x="0" y="24391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4767763" y="1311285"/>
            <a:ext cx="2729046" cy="2729047"/>
          </a:xfrm>
          <a:custGeom>
            <a:gdLst>
              <a:gd name="connsiteX0" fmla="*/ 2543249 w 2729046"/>
              <a:gd name="connsiteY0" fmla="*/ 0 h 2729047"/>
              <a:gd name="connsiteX1" fmla="*/ 2729046 w 2729046"/>
              <a:gd name="connsiteY1" fmla="*/ 2543250 h 2729047"/>
              <a:gd name="connsiteX2" fmla="*/ 185797 w 2729046"/>
              <a:gd name="connsiteY2" fmla="*/ 2729047 h 2729047"/>
              <a:gd name="connsiteX3" fmla="*/ 0 w 2729046"/>
              <a:gd name="connsiteY3" fmla="*/ 185797 h 27290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046" h="2729047">
                <a:moveTo>
                  <a:pt x="2543249" y="0"/>
                </a:moveTo>
                <a:lnTo>
                  <a:pt x="2729046" y="2543250"/>
                </a:lnTo>
                <a:lnTo>
                  <a:pt x="185797" y="2729047"/>
                </a:lnTo>
                <a:lnTo>
                  <a:pt x="0" y="1857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8214159" y="1311285"/>
            <a:ext cx="2569955" cy="2569955"/>
          </a:xfrm>
          <a:custGeom>
            <a:gdLst>
              <a:gd name="connsiteX0" fmla="*/ 0 w 2569955"/>
              <a:gd name="connsiteY0" fmla="*/ 0 h 2569955"/>
              <a:gd name="connsiteX1" fmla="*/ 2569955 w 2569955"/>
              <a:gd name="connsiteY1" fmla="*/ 0 h 2569955"/>
              <a:gd name="connsiteX2" fmla="*/ 2569955 w 2569955"/>
              <a:gd name="connsiteY2" fmla="*/ 2569955 h 2569955"/>
              <a:gd name="connsiteX3" fmla="*/ 0 w 2569955"/>
              <a:gd name="connsiteY3" fmla="*/ 2569955 h 25699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955" h="2569955">
                <a:moveTo>
                  <a:pt x="0" y="0"/>
                </a:moveTo>
                <a:lnTo>
                  <a:pt x="2569955" y="0"/>
                </a:lnTo>
                <a:lnTo>
                  <a:pt x="2569955" y="2569955"/>
                </a:lnTo>
                <a:lnTo>
                  <a:pt x="0" y="2569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4278556031"/>
      </p:ext>
    </p:extLst>
  </p:cSld>
  <p:clrMapOvr>
    <a:masterClrMapping/>
  </p:clrMapOvr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media/image1.png" Type="http://schemas.openxmlformats.org/officeDocument/2006/relationships/image"/><Relationship Id="rId24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3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372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mc:AlternateContent>
    <mc:Choice Requires="p14">
      <p:transition spd="slow" advTm="6000" p14:dur="1600">
        <p:blinds dir="vert"/>
      </p:transition>
    </mc:Choice>
    <mc:Fallback>
      <p:transition spd="slow" advTm="6000">
        <p:blinds dir="vert"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152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394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3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5.jpeg" Type="http://schemas.openxmlformats.org/officeDocument/2006/relationships/image"/><Relationship Id="rId4" Target="../media/image31.jpeg" Type="http://schemas.openxmlformats.org/officeDocument/2006/relationships/image"/><Relationship Id="rId5" Target="../media/image32.jpeg" Type="http://schemas.openxmlformats.org/officeDocument/2006/relationships/image"/><Relationship Id="rId6" Target="../media/image3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6.jpeg" Type="http://schemas.openxmlformats.org/officeDocument/2006/relationships/image"/><Relationship Id="rId4" Target="../media/image31.jpeg" Type="http://schemas.openxmlformats.org/officeDocument/2006/relationships/image"/><Relationship Id="rId5" Target="../media/image3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9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6.jpe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8.jpeg" Type="http://schemas.openxmlformats.org/officeDocument/2006/relationships/image"/><Relationship Id="rId4" Target="../media/image6.jpeg" Type="http://schemas.openxmlformats.org/officeDocument/2006/relationships/image"/><Relationship Id="rId5" Target="../media/image35.jpeg" Type="http://schemas.openxmlformats.org/officeDocument/2006/relationships/image"/><Relationship Id="rId6" Target="../media/image3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10" Target="../tags/tag13.xml" Type="http://schemas.openxmlformats.org/officeDocument/2006/relationships/tags"/><Relationship Id="rId11" Target="../tags/tag14.xml" Type="http://schemas.openxmlformats.org/officeDocument/2006/relationships/tags"/><Relationship Id="rId2" Target="../notesSlides/notesSlide19.xml" Type="http://schemas.openxmlformats.org/officeDocument/2006/relationships/notesSlide"/><Relationship Id="rId3" Target="../media/image39.jpeg" Type="http://schemas.openxmlformats.org/officeDocument/2006/relationships/image"/><Relationship Id="rId4" Target="../media/image40.jpeg" Type="http://schemas.openxmlformats.org/officeDocument/2006/relationships/image"/><Relationship Id="rId5" Target="../media/image6.jpeg" Type="http://schemas.openxmlformats.org/officeDocument/2006/relationships/image"/><Relationship Id="rId6" Target="../tags/tag9.xml" Type="http://schemas.openxmlformats.org/officeDocument/2006/relationships/tags"/><Relationship Id="rId7" Target="../tags/tag10.xml" Type="http://schemas.openxmlformats.org/officeDocument/2006/relationships/tags"/><Relationship Id="rId8" Target="../tags/tag11.xml" Type="http://schemas.openxmlformats.org/officeDocument/2006/relationships/tags"/><Relationship Id="rId9" Target="../tags/tag12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4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4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10" Target="../tags/tag8.xml" Type="http://schemas.openxmlformats.org/officeDocument/2006/relationships/tags"/><Relationship Id="rId11" Target="../media/image7.jpeg" Type="http://schemas.openxmlformats.org/officeDocument/2006/relationships/image"/><Relationship Id="rId12" Target="../media/image8.jpeg" Type="http://schemas.openxmlformats.org/officeDocument/2006/relationships/image"/><Relationship Id="rId2" Target="../notesSlides/notesSlide3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jpeg" Type="http://schemas.openxmlformats.org/officeDocument/2006/relationships/image"/><Relationship Id="rId4" Target="../media/image6.jpeg" Type="http://schemas.openxmlformats.org/officeDocument/2006/relationships/image"/><Relationship Id="rId5" Target="../media/image10.jpeg" Type="http://schemas.openxmlformats.org/officeDocument/2006/relationships/image"/><Relationship Id="rId6" Target="../media/image11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5.jpeg" Type="http://schemas.openxmlformats.org/officeDocument/2006/relationships/image"/><Relationship Id="rId6" Target="../media/image2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3.jpeg" Type="http://schemas.openxmlformats.org/officeDocument/2006/relationships/image"/><Relationship Id="rId4" Target="../media/image2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320" t="33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695700" y="787400"/>
            <a:ext cx="4800600" cy="48006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3962400" y="1054100"/>
            <a:ext cx="4267200" cy="4267200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440673"/>
            <a:ext cx="4267200" cy="16283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94100" y="2535039"/>
            <a:ext cx="5003800" cy="2773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8800">
                <a:solidFill>
                  <a:schemeClr val="tx2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青春不散场</a:t>
            </a:r>
          </a:p>
        </p:txBody>
      </p:sp>
      <p:sp>
        <p:nvSpPr>
          <p:cNvPr id="6" name="矩形 5"/>
          <p:cNvSpPr/>
          <p:nvPr/>
        </p:nvSpPr>
        <p:spPr>
          <a:xfrm>
            <a:off x="4711700" y="1623983"/>
            <a:ext cx="2768600" cy="1737360"/>
          </a:xfrm>
          <a:prstGeom prst="rect">
            <a:avLst/>
          </a:prstGeom>
        </p:spPr>
        <p:txBody>
          <a:bodyPr wrap="square">
            <a:prstTxWarp prst="textArchUp">
              <a:avLst>
                <a:gd fmla="val 11081954" name="adj"/>
              </a:avLst>
            </a:prstTxWarp>
            <a:spAutoFit/>
          </a:bodyPr>
          <a:lstStyle/>
          <a:p>
            <a:pPr algn="ctr"/>
            <a:r>
              <a:rPr altLang="zh-CN" lang="en-US" sz="3600">
                <a:solidFill>
                  <a:schemeClr val="tx2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YOUTH GRADUATION  </a:t>
            </a:r>
          </a:p>
        </p:txBody>
      </p:sp>
      <p:sp>
        <p:nvSpPr>
          <p:cNvPr id="7" name="矩形 6"/>
          <p:cNvSpPr/>
          <p:nvPr/>
        </p:nvSpPr>
        <p:spPr>
          <a:xfrm>
            <a:off x="4546600" y="2514067"/>
            <a:ext cx="3119680" cy="1066800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altLang="en-US" lang="zh-CN" sz="3200">
                <a:solidFill>
                  <a:schemeClr val="tx2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  不忧愁的脸 是我的少年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556885" y="1954150"/>
            <a:ext cx="1066800" cy="518160"/>
            <a:chOff x="5556885" y="1954150"/>
            <a:chExt cx="1066800" cy="518160"/>
          </a:xfrm>
        </p:grpSpPr>
        <p:sp>
          <p:nvSpPr>
            <p:cNvPr id="12" name="文本框 11"/>
            <p:cNvSpPr txBox="1"/>
            <p:nvPr/>
          </p:nvSpPr>
          <p:spPr>
            <a:xfrm>
              <a:off x="5556885" y="1954150"/>
              <a:ext cx="10668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rgbClr val="F7CB41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WE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585460" y="2215760"/>
              <a:ext cx="186690" cy="0"/>
            </a:xfrm>
            <a:prstGeom prst="line">
              <a:avLst/>
            </a:prstGeom>
            <a:ln w="12700">
              <a:solidFill>
                <a:srgbClr val="F7C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408420" y="2215760"/>
              <a:ext cx="186690" cy="0"/>
            </a:xfrm>
            <a:prstGeom prst="line">
              <a:avLst/>
            </a:prstGeom>
            <a:ln w="12700">
              <a:solidFill>
                <a:srgbClr val="F7C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5556885" y="4015016"/>
            <a:ext cx="10668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rgbClr val="F7CB41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20XX</a:t>
            </a:r>
          </a:p>
        </p:txBody>
      </p:sp>
    </p:spTree>
    <p:extLst>
      <p:ext uri="{BB962C8B-B14F-4D97-AF65-F5344CB8AC3E}">
        <p14:creationId val="38520287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5"/>
      <p:bldP grpId="0" spid="6"/>
      <p:bldP grpId="0" spid="7"/>
      <p:bldP grpId="0" spid="1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TextBox 28"/>
          <p:cNvSpPr txBox="1"/>
          <p:nvPr/>
        </p:nvSpPr>
        <p:spPr>
          <a:xfrm>
            <a:off x="8311569" y="3792463"/>
            <a:ext cx="2780567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defRPr>
            </a:lvl1pPr>
          </a:lstStyle>
          <a:p>
            <a:r>
              <a:rPr altLang="en-US" lang="zh-CN"/>
              <a:t>年似水，岁月如歌，时间总在不经意间流逝。回忆亦随着时间的流动慢慢地遗忘了许多，那曾经熟悉的美丽容颜，也变得渐渐模糊。</a:t>
            </a:r>
          </a:p>
        </p:txBody>
      </p:sp>
      <p:pic>
        <p:nvPicPr>
          <p:cNvPr id="6" name="图片占位符 5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2270" r="12270"/>
          <a:stretch>
            <a:fillRect/>
          </a:stretch>
        </p:blipFill>
        <p:spPr/>
      </p:pic>
      <p:pic>
        <p:nvPicPr>
          <p:cNvPr id="8" name="图片占位符 7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474" r="7474"/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6129" r="6129"/>
          <a:stretch>
            <a:fillRect/>
          </a:stretch>
        </p:blipFill>
        <p:spPr/>
      </p:pic>
    </p:spTree>
    <p:extLst>
      <p:ext uri="{BB962C8B-B14F-4D97-AF65-F5344CB8AC3E}">
        <p14:creationId val="30569290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占位符 8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2388" r="12388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6667" t="16667"/>
          <a:stretch>
            <a:fillRect/>
          </a:stretch>
        </p:blipFill>
        <p:spPr/>
      </p:pic>
      <p:pic>
        <p:nvPicPr>
          <p:cNvPr id="19" name="图片占位符 18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7884" l="36243" r="12328" t="59471"/>
          <a:stretch>
            <a:fillRect/>
          </a:stretch>
        </p:blipFill>
        <p:spPr>
          <a:xfrm>
            <a:off x="-195943" y="-722308"/>
            <a:ext cx="12583885" cy="554105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67118" y="5224082"/>
            <a:ext cx="8270543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0020600040101010101" pitchFamily="18" typeface="汉仪喵魂体W"/>
                <a:ea charset="-122" panose="00020600040101010101" pitchFamily="18" typeface="汉仪喵魂体W"/>
              </a:rPr>
              <a:t>相信爱的年纪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0020600040101010101" pitchFamily="18" typeface="汉仪喵魂体W"/>
                <a:ea charset="-122" panose="00020600040101010101" pitchFamily="18" typeface="汉仪喵魂体W"/>
              </a:rPr>
              <a:t>没能唱给你的歌曲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0020600040101010101" pitchFamily="18" typeface="汉仪喵魂体W"/>
                <a:ea charset="-122" panose="00020600040101010101" pitchFamily="18" typeface="汉仪喵魂体W"/>
              </a:rPr>
              <a:t>让我一生中常常追忆</a:t>
            </a:r>
          </a:p>
        </p:txBody>
      </p:sp>
      <p:sp>
        <p:nvSpPr>
          <p:cNvPr id="16" name="带形: 上凸 15"/>
          <p:cNvSpPr/>
          <p:nvPr/>
        </p:nvSpPr>
        <p:spPr>
          <a:xfrm>
            <a:off x="4356181" y="4586514"/>
            <a:ext cx="3492420" cy="571500"/>
          </a:xfrm>
          <a:prstGeom prst="ribbon2">
            <a:avLst>
              <a:gd fmla="val 16667" name="adj1"/>
              <a:gd fmla="val 75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0020600040101010101" pitchFamily="18" typeface="汉仪喵魂体W"/>
                <a:ea charset="-122" panose="00020600040101010101" pitchFamily="18" typeface="汉仪喵魂体W"/>
              </a:rPr>
              <a:t>最爱的你们</a:t>
            </a:r>
          </a:p>
        </p:txBody>
      </p:sp>
    </p:spTree>
    <p:extLst>
      <p:ext uri="{BB962C8B-B14F-4D97-AF65-F5344CB8AC3E}">
        <p14:creationId val="151005742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407704" y="4499427"/>
            <a:ext cx="675509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0020600040101010101" pitchFamily="18" typeface="汉仪喵魂体W"/>
                <a:ea charset="-122" panose="00020600040101010101" pitchFamily="18" typeface="汉仪喵魂体W"/>
              </a:rPr>
              <a:t>记忆跟着感觉慢慢变鲜活，染红的山坡，道别的路口 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0020600040101010101" pitchFamily="18" typeface="汉仪喵魂体W"/>
                <a:ea charset="-122" panose="00020600040101010101" pitchFamily="18" typeface="汉仪喵魂体W"/>
              </a:rPr>
              <a:t>青春带走了什么，留下了什么，剩一片感动在心窝 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0020600040101010101" pitchFamily="18" typeface="汉仪喵魂体W"/>
                <a:ea charset="-122" panose="00020600040101010101" pitchFamily="18" typeface="汉仪喵魂体W"/>
              </a:rPr>
              <a:t>时光的河入海流，终於我们分头走，没有哪个港口，是永远的停留 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0020600040101010101" pitchFamily="18" typeface="汉仪喵魂体W"/>
                <a:ea charset="-122" panose="00020600040101010101" pitchFamily="18" typeface="汉仪喵魂体W"/>
              </a:rPr>
              <a:t>脑海之中有一个，凤凰花开的路口，有我最珍惜的朋友 </a:t>
            </a:r>
          </a:p>
        </p:txBody>
      </p:sp>
      <p:pic>
        <p:nvPicPr>
          <p:cNvPr id="12" name="图片占位符 11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/>
      </p:pic>
      <p:pic>
        <p:nvPicPr>
          <p:cNvPr id="16" name="图片占位符 15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813" t="7813"/>
          <a:stretch>
            <a:fillRect/>
          </a:stretch>
        </p:blipFill>
        <p:spPr/>
      </p:pic>
      <p:pic>
        <p:nvPicPr>
          <p:cNvPr id="18" name="图片占位符 17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0" name="图片占位符 19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6647" r="16647"/>
          <a:stretch>
            <a:fillRect/>
          </a:stretch>
        </p:blipFill>
        <p:spPr/>
      </p:pic>
    </p:spTree>
    <p:extLst>
      <p:ext uri="{BB962C8B-B14F-4D97-AF65-F5344CB8AC3E}">
        <p14:creationId val="23824257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8248650" y="1123950"/>
            <a:ext cx="3600450" cy="4614826"/>
            <a:chOff x="8248650" y="1123950"/>
            <a:chExt cx="3600450" cy="4614826"/>
          </a:xfrm>
        </p:grpSpPr>
        <p:sp>
          <p:nvSpPr>
            <p:cNvPr id="4" name="矩形 3"/>
            <p:cNvSpPr/>
            <p:nvPr/>
          </p:nvSpPr>
          <p:spPr>
            <a:xfrm>
              <a:off x="8248650" y="1123950"/>
              <a:ext cx="3600450" cy="461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华文细黑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389990" y="1304925"/>
              <a:ext cx="3317770" cy="42481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华文细黑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389989" y="2322456"/>
              <a:ext cx="3317770" cy="3017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b="1" lang="zh-CN" sz="1600">
                  <a:solidFill>
                    <a:prstClr val="whit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记忆跟着感觉慢慢变鲜活，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b="1" lang="zh-CN" sz="1600">
                  <a:solidFill>
                    <a:prstClr val="whit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染红的山坡，道别的路口 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b="1" lang="zh-CN" sz="1600">
                  <a:solidFill>
                    <a:prstClr val="whit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青春带走了什么，留下了什么，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b="1" lang="zh-CN" sz="1600">
                  <a:solidFill>
                    <a:prstClr val="whit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剩一片感动在心窝 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b="1" lang="zh-CN" sz="1600">
                  <a:solidFill>
                    <a:prstClr val="whit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时光的河入海流，终於我们分头走，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b="1" lang="zh-CN" sz="1600">
                  <a:solidFill>
                    <a:prstClr val="whit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没有哪个港口，是永远的停留 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b="1" lang="zh-CN" sz="1600">
                  <a:solidFill>
                    <a:prstClr val="whit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脑海之中有一个，凤凰花开的路口，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b="1" lang="zh-CN" sz="1600">
                  <a:solidFill>
                    <a:prstClr val="whit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有我最珍惜的朋友 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8389990" y="1587500"/>
              <a:ext cx="3317770" cy="544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青春，是不容错过的时光</a:t>
              </a:r>
            </a:p>
          </p:txBody>
        </p:sp>
      </p:grpSp>
      <p:pic>
        <p:nvPicPr>
          <p:cNvPr id="8" name="图片占位符 7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904" t="3904"/>
          <a:stretch>
            <a:fillRect/>
          </a:stretch>
        </p:blipFill>
        <p:spPr/>
      </p:pic>
    </p:spTree>
    <p:extLst>
      <p:ext uri="{BB962C8B-B14F-4D97-AF65-F5344CB8AC3E}">
        <p14:creationId val="28611090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TextBox 28"/>
          <p:cNvSpPr txBox="1"/>
          <p:nvPr/>
        </p:nvSpPr>
        <p:spPr>
          <a:xfrm>
            <a:off x="1398495" y="5482156"/>
            <a:ext cx="939501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2000">
                <a:solidFill>
                  <a:schemeClr val="accent1">
                    <a:lumMod val="75000"/>
                  </a:schemeClr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年似水，岁月如歌，时间总在不经意间流逝。回忆亦随着时间的流动慢慢地遗忘了许多，那曾经熟悉的美丽容颜，也变得渐渐模糊。</a:t>
            </a:r>
          </a:p>
        </p:txBody>
      </p:sp>
      <p:pic>
        <p:nvPicPr>
          <p:cNvPr id="4" name="图片占位符 3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48" t="3548"/>
          <a:stretch>
            <a:fillRect/>
          </a:stretch>
        </p:blipFill>
        <p:spPr/>
      </p:pic>
    </p:spTree>
    <p:extLst>
      <p:ext uri="{BB962C8B-B14F-4D97-AF65-F5344CB8AC3E}">
        <p14:creationId val="22278803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带形: 前凸 8"/>
          <p:cNvSpPr/>
          <p:nvPr/>
        </p:nvSpPr>
        <p:spPr>
          <a:xfrm>
            <a:off x="4649899" y="677554"/>
            <a:ext cx="2899462" cy="571500"/>
          </a:xfrm>
          <a:prstGeom prst="ribbon">
            <a:avLst>
              <a:gd fmla="val 16667" name="adj1"/>
              <a:gd fmla="val 75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0020600040101010101" pitchFamily="18" typeface="汉仪喵魂体W"/>
                <a:ea charset="-122" panose="00020600040101010101" pitchFamily="18" typeface="汉仪喵魂体W"/>
              </a:rPr>
              <a:t>最爱的你们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512955" y="4785633"/>
            <a:ext cx="2870270" cy="1200329"/>
            <a:chOff x="1512955" y="4785633"/>
            <a:chExt cx="2870270" cy="1200329"/>
          </a:xfrm>
        </p:grpSpPr>
        <p:sp>
          <p:nvSpPr>
            <p:cNvPr id="13" name="矩形 12"/>
            <p:cNvSpPr/>
            <p:nvPr/>
          </p:nvSpPr>
          <p:spPr>
            <a:xfrm>
              <a:off x="1512955" y="5359400"/>
              <a:ext cx="2870270" cy="62656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12955" y="4785633"/>
              <a:ext cx="287027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2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如果再见不能红着眼是否还能红着脸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2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就像那年匆促刻下永远一起那样美丽的谣言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25765" y="4785633"/>
            <a:ext cx="2880000" cy="1200329"/>
            <a:chOff x="7825765" y="4785633"/>
            <a:chExt cx="2880000" cy="1200329"/>
          </a:xfrm>
        </p:grpSpPr>
        <p:sp>
          <p:nvSpPr>
            <p:cNvPr id="27" name="矩形 26"/>
            <p:cNvSpPr/>
            <p:nvPr/>
          </p:nvSpPr>
          <p:spPr>
            <a:xfrm>
              <a:off x="7825765" y="5359400"/>
              <a:ext cx="2870270" cy="62656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35495" y="4785633"/>
              <a:ext cx="287027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2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如果再见不能红着眼是否还能红着脸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2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就像那年匆促刻下永远一起那样美丽的谣言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69360" y="4785633"/>
            <a:ext cx="2880000" cy="1200329"/>
            <a:chOff x="4669360" y="4785633"/>
            <a:chExt cx="2880000" cy="1200329"/>
          </a:xfrm>
        </p:grpSpPr>
        <p:sp>
          <p:nvSpPr>
            <p:cNvPr id="26" name="矩形 25"/>
            <p:cNvSpPr/>
            <p:nvPr/>
          </p:nvSpPr>
          <p:spPr>
            <a:xfrm>
              <a:off x="4669360" y="5359400"/>
              <a:ext cx="2870270" cy="62656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679090" y="4785633"/>
              <a:ext cx="2870270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2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如果再见不能红着眼是否还能红着脸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2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就像那年匆促刻下永远一起那样美丽的谣言</a:t>
              </a:r>
            </a:p>
          </p:txBody>
        </p:sp>
      </p:grpSp>
      <p:pic>
        <p:nvPicPr>
          <p:cNvPr id="12" name="图片占位符 11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801" t="11801"/>
          <a:stretch>
            <a:fillRect/>
          </a:stretch>
        </p:blipFill>
        <p:spPr/>
      </p:pic>
      <p:pic>
        <p:nvPicPr>
          <p:cNvPr id="19" name="图片占位符 18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1" name="图片占位符 20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21859" r="21859"/>
          <a:stretch>
            <a:fillRect/>
          </a:stretch>
        </p:blipFill>
        <p:spPr/>
      </p:pic>
    </p:spTree>
    <p:extLst>
      <p:ext uri="{BB962C8B-B14F-4D97-AF65-F5344CB8AC3E}">
        <p14:creationId val="30132495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3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文本框 36"/>
          <p:cNvSpPr txBox="1"/>
          <p:nvPr/>
        </p:nvSpPr>
        <p:spPr>
          <a:xfrm>
            <a:off x="1600415" y="776281"/>
            <a:ext cx="3425492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anose="00020600040101010101" pitchFamily="18" typeface="汉仪喵魂体W"/>
                <a:ea charset="-122" panose="00020600040101010101" pitchFamily="18" typeface="汉仪喵魂体W"/>
              </a:rPr>
              <a:t>走吧 女孩去看红色的朝霞</a:t>
            </a:r>
          </a:p>
          <a:p>
            <a:pPr>
              <a:lnSpc>
                <a:spcPct val="150000"/>
              </a:lnSpc>
            </a:pPr>
            <a:r>
              <a:rPr altLang="en-US" lang="zh-CN">
                <a:latin charset="-122" panose="00020600040101010101" pitchFamily="18" typeface="汉仪喵魂体W"/>
                <a:ea charset="-122" panose="00020600040101010101" pitchFamily="18" typeface="汉仪喵魂体W"/>
              </a:rPr>
              <a:t>带上 我的恋歌你迎风吟唱 露水挂在发梢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652560" y="3869477"/>
            <a:ext cx="3093303" cy="2188010"/>
            <a:chOff x="2988859" y="288077"/>
            <a:chExt cx="8270546" cy="2188010"/>
          </a:xfrm>
        </p:grpSpPr>
        <p:sp>
          <p:nvSpPr>
            <p:cNvPr id="39" name="文本框 38"/>
            <p:cNvSpPr txBox="1"/>
            <p:nvPr/>
          </p:nvSpPr>
          <p:spPr>
            <a:xfrm>
              <a:off x="5229952" y="288077"/>
              <a:ext cx="6029453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36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梦 想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988862" y="1091092"/>
              <a:ext cx="8270544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走吧 女孩</a:t>
              </a:r>
            </a:p>
            <a:p>
              <a:pPr algn="r"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去看红色的朝霞</a:t>
              </a:r>
            </a:p>
            <a:p>
              <a:pPr algn="r"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带上 我的恋歌</a:t>
              </a:r>
            </a:p>
            <a:p>
              <a:pPr algn="r"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你迎风吟唱 露水挂在发梢</a:t>
              </a:r>
            </a:p>
          </p:txBody>
        </p:sp>
      </p:grpSp>
      <p:pic>
        <p:nvPicPr>
          <p:cNvPr id="6" name="图片占位符 5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775" r="4775"/>
          <a:stretch>
            <a:fillRect/>
          </a:stretch>
        </p:blipFill>
        <p:spPr/>
      </p:pic>
      <p:pic>
        <p:nvPicPr>
          <p:cNvPr id="8" name="图片占位符 7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1285" r="11285"/>
          <a:stretch>
            <a:fillRect/>
          </a:stretch>
        </p:blipFill>
        <p:spPr/>
      </p:pic>
    </p:spTree>
    <p:extLst>
      <p:ext uri="{BB962C8B-B14F-4D97-AF65-F5344CB8AC3E}">
        <p14:creationId val="31927680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28"/>
          <p:cNvSpPr txBox="1"/>
          <p:nvPr/>
        </p:nvSpPr>
        <p:spPr>
          <a:xfrm>
            <a:off x="826868" y="884730"/>
            <a:ext cx="3533952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defRPr>
            </a:lvl1pPr>
          </a:lstStyle>
          <a:p>
            <a:r>
              <a:rPr altLang="en-US" lang="zh-CN"/>
              <a:t>年似水，岁月如歌，时间总在不经意间流逝。回忆亦随着时间的流动慢慢地遗忘了许多，那曾经熟悉的美丽容颜，也变得渐渐模糊。</a:t>
            </a:r>
          </a:p>
        </p:txBody>
      </p:sp>
      <p:sp>
        <p:nvSpPr>
          <p:cNvPr id="5" name="TextBox 28"/>
          <p:cNvSpPr txBox="1"/>
          <p:nvPr/>
        </p:nvSpPr>
        <p:spPr>
          <a:xfrm>
            <a:off x="7345220" y="4087962"/>
            <a:ext cx="4106699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defRPr>
            </a:lvl1pPr>
          </a:lstStyle>
          <a:p>
            <a:r>
              <a:rPr altLang="en-US" lang="zh-CN"/>
              <a:t>只剩下一些凋零的记忆，随风飘落成一地的斑驳，往昔繁华，以转变成一生落寞。生命就是一场又一场的聚与散，随着时钟的时针缓缓地走动着。</a:t>
            </a:r>
          </a:p>
        </p:txBody>
      </p:sp>
      <p:pic>
        <p:nvPicPr>
          <p:cNvPr id="11" name="图片占位符 10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12" t="1712"/>
          <a:stretch>
            <a:fillRect/>
          </a:stretch>
        </p:blipFill>
        <p:spPr/>
      </p:pic>
      <p:pic>
        <p:nvPicPr>
          <p:cNvPr id="9" name="图片占位符 8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93" t="493"/>
          <a:stretch>
            <a:fillRect/>
          </a:stretch>
        </p:blipFill>
        <p:spPr/>
      </p:pic>
    </p:spTree>
    <p:extLst>
      <p:ext uri="{BB962C8B-B14F-4D97-AF65-F5344CB8AC3E}">
        <p14:creationId val="39344916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带形: 前凸 8"/>
          <p:cNvSpPr/>
          <p:nvPr/>
        </p:nvSpPr>
        <p:spPr>
          <a:xfrm>
            <a:off x="1330466" y="497865"/>
            <a:ext cx="2899462" cy="571500"/>
          </a:xfrm>
          <a:prstGeom prst="ribbon">
            <a:avLst>
              <a:gd fmla="val 16667" name="adj1"/>
              <a:gd fmla="val 75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0020600040101010101" pitchFamily="18" typeface="汉仪喵魂体W"/>
                <a:ea charset="-122" panose="00020600040101010101" pitchFamily="18" typeface="汉仪喵魂体W"/>
              </a:rPr>
              <a:t>最爱的你们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15009" y="5374130"/>
            <a:ext cx="42799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2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如果再见不能红着眼是否还能红着脸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2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就像那年匆促刻下永远一起那样美丽的谣言</a:t>
            </a:r>
          </a:p>
        </p:txBody>
      </p:sp>
      <p:pic>
        <p:nvPicPr>
          <p:cNvPr id="17" name="图片占位符 16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102" t="15102"/>
          <a:stretch>
            <a:fillRect/>
          </a:stretch>
        </p:blipFill>
        <p:spPr/>
      </p:pic>
      <p:pic>
        <p:nvPicPr>
          <p:cNvPr id="19" name="图片占位符 18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185" t="10185"/>
          <a:stretch>
            <a:fillRect/>
          </a:stretch>
        </p:blipFill>
        <p:spPr/>
      </p:pic>
      <p:pic>
        <p:nvPicPr>
          <p:cNvPr id="21" name="图片占位符 20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22980" r="22980"/>
          <a:stretch>
            <a:fillRect/>
          </a:stretch>
        </p:blipFill>
        <p:spPr/>
      </p:pic>
      <p:pic>
        <p:nvPicPr>
          <p:cNvPr id="23" name="图片占位符 22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3747" r="13747"/>
          <a:stretch>
            <a:fillRect/>
          </a:stretch>
        </p:blipFill>
        <p:spPr/>
      </p:pic>
    </p:spTree>
    <p:extLst>
      <p:ext uri="{BB962C8B-B14F-4D97-AF65-F5344CB8AC3E}">
        <p14:creationId val="380100463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占位符 16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838" t="7838"/>
          <a:stretch>
            <a:fillRect/>
          </a:stretch>
        </p:blipFill>
        <p:spPr/>
      </p:pic>
      <p:pic>
        <p:nvPicPr>
          <p:cNvPr id="19" name="图片占位符 18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838" t="7838"/>
          <a:stretch>
            <a:fillRect/>
          </a:stretch>
        </p:blipFill>
        <p:spPr/>
      </p:pic>
      <p:pic>
        <p:nvPicPr>
          <p:cNvPr id="21" name="图片占位符 20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193" t="7193"/>
          <a:stretch>
            <a:fillRect/>
          </a:stretch>
        </p:blipFill>
        <p:spPr/>
      </p:pic>
      <p:grpSp>
        <p:nvGrpSpPr>
          <p:cNvPr id="11" name="组合 10"/>
          <p:cNvGrpSpPr/>
          <p:nvPr/>
        </p:nvGrpSpPr>
        <p:grpSpPr>
          <a:xfrm>
            <a:off x="1911489" y="1039813"/>
            <a:ext cx="8354738" cy="992188"/>
            <a:chOff x="2644776" y="1789113"/>
            <a:chExt cx="6888163" cy="992188"/>
          </a:xfrm>
        </p:grpSpPr>
        <p:sp>
          <p:nvSpPr>
            <p:cNvPr id="3" name="MH_Other_1"/>
            <p:cNvSpPr/>
            <p:nvPr>
              <p:custDataLst>
                <p:tags r:id="rId6"/>
              </p:custDataLst>
            </p:nvPr>
          </p:nvSpPr>
          <p:spPr>
            <a:xfrm>
              <a:off x="2644776" y="1789113"/>
              <a:ext cx="1497013" cy="207962"/>
            </a:xfrm>
            <a:prstGeom prst="trapezoid">
              <a:avLst>
                <a:gd fmla="val 67927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ern="0" lang="en-US" sz="3190">
                <a:solidFill>
                  <a:sysClr lastClr="000000" val="windowText"/>
                </a:solidFill>
              </a:endParaRPr>
            </a:p>
          </p:txBody>
        </p:sp>
        <p:sp>
          <p:nvSpPr>
            <p:cNvPr id="5" name="MH_Other_2"/>
            <p:cNvSpPr/>
            <p:nvPr>
              <p:custDataLst>
                <p:tags r:id="rId7"/>
              </p:custDataLst>
            </p:nvPr>
          </p:nvSpPr>
          <p:spPr>
            <a:xfrm>
              <a:off x="5348289" y="1789113"/>
              <a:ext cx="1495425" cy="207962"/>
            </a:xfrm>
            <a:prstGeom prst="trapezoid">
              <a:avLst>
                <a:gd fmla="val 67927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ern="0" lang="en-US" sz="3190">
                <a:solidFill>
                  <a:sysClr lastClr="000000" val="windowText"/>
                </a:solidFill>
              </a:endParaRPr>
            </a:p>
          </p:txBody>
        </p:sp>
        <p:sp>
          <p:nvSpPr>
            <p:cNvPr id="7" name="MH_Other_3"/>
            <p:cNvSpPr/>
            <p:nvPr>
              <p:custDataLst>
                <p:tags r:id="rId8"/>
              </p:custDataLst>
            </p:nvPr>
          </p:nvSpPr>
          <p:spPr>
            <a:xfrm>
              <a:off x="8037514" y="1789113"/>
              <a:ext cx="1495425" cy="207962"/>
            </a:xfrm>
            <a:prstGeom prst="trapezoid">
              <a:avLst>
                <a:gd fmla="val 67927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ern="0" lang="en-US" sz="3190">
                <a:solidFill>
                  <a:sysClr lastClr="000000" val="windowText"/>
                </a:solidFill>
              </a:endParaRPr>
            </a:p>
          </p:txBody>
        </p:sp>
        <p:sp>
          <p:nvSpPr>
            <p:cNvPr id="8" name="MH_SubTitle_1"/>
            <p:cNvSpPr/>
            <p:nvPr>
              <p:custDataLst>
                <p:tags r:id="rId9"/>
              </p:custDataLst>
            </p:nvPr>
          </p:nvSpPr>
          <p:spPr>
            <a:xfrm>
              <a:off x="2784476" y="1789114"/>
              <a:ext cx="1217613" cy="992187"/>
            </a:xfrm>
            <a:custGeom>
              <a:gdLst>
                <a:gd fmla="*/ 0 w 1217613" name="connsiteX0"/>
                <a:gd fmla="*/ 0 h 992188" name="connsiteY0"/>
                <a:gd fmla="*/ 1217613 w 1217613" name="connsiteX1"/>
                <a:gd fmla="*/ 0 h 992188" name="connsiteY1"/>
                <a:gd fmla="*/ 1217613 w 1217613" name="connsiteX2"/>
                <a:gd fmla="*/ 677466 h 992188" name="connsiteY2"/>
                <a:gd fmla="*/ 608806 w 1217613" name="connsiteX3"/>
                <a:gd fmla="*/ 992188 h 992188" name="connsiteY3"/>
                <a:gd fmla="*/ 0 w 1217613" name="connsiteX4"/>
                <a:gd fmla="*/ 677466 h 9921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92188" w="1217613">
                  <a:moveTo>
                    <a:pt x="0" y="0"/>
                  </a:moveTo>
                  <a:lnTo>
                    <a:pt x="1217613" y="0"/>
                  </a:lnTo>
                  <a:lnTo>
                    <a:pt x="1217613" y="677466"/>
                  </a:lnTo>
                  <a:lnTo>
                    <a:pt x="608806" y="992188"/>
                  </a:lnTo>
                  <a:lnTo>
                    <a:pt x="0" y="6774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252000" lIns="0" rIns="0" tIns="0">
              <a:normAutofit/>
            </a:bodyPr>
            <a:lstStyle/>
            <a:p>
              <a:pPr algn="ctr">
                <a:defRPr/>
              </a:pPr>
              <a:r>
                <a:rPr altLang="en-US" lang="zh-CN" sz="2800">
                  <a:solidFill>
                    <a:srgbClr val="FEFEF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记忆</a:t>
              </a:r>
            </a:p>
          </p:txBody>
        </p:sp>
        <p:sp>
          <p:nvSpPr>
            <p:cNvPr id="9" name="MH_SubTitle_2"/>
            <p:cNvSpPr/>
            <p:nvPr>
              <p:custDataLst>
                <p:tags r:id="rId10"/>
              </p:custDataLst>
            </p:nvPr>
          </p:nvSpPr>
          <p:spPr>
            <a:xfrm>
              <a:off x="5486401" y="1789114"/>
              <a:ext cx="1217613" cy="992187"/>
            </a:xfrm>
            <a:custGeom>
              <a:gdLst>
                <a:gd fmla="*/ 0 w 1217612" name="connsiteX0"/>
                <a:gd fmla="*/ 0 h 992188" name="connsiteY0"/>
                <a:gd fmla="*/ 1217612 w 1217612" name="connsiteX1"/>
                <a:gd fmla="*/ 0 h 992188" name="connsiteY1"/>
                <a:gd fmla="*/ 1217612 w 1217612" name="connsiteX2"/>
                <a:gd fmla="*/ 677466 h 992188" name="connsiteY2"/>
                <a:gd fmla="*/ 608806 w 1217612" name="connsiteX3"/>
                <a:gd fmla="*/ 992188 h 992188" name="connsiteY3"/>
                <a:gd fmla="*/ 0 w 1217612" name="connsiteX4"/>
                <a:gd fmla="*/ 677466 h 9921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92188" w="1217612">
                  <a:moveTo>
                    <a:pt x="0" y="0"/>
                  </a:moveTo>
                  <a:lnTo>
                    <a:pt x="1217612" y="0"/>
                  </a:lnTo>
                  <a:lnTo>
                    <a:pt x="1217612" y="677466"/>
                  </a:lnTo>
                  <a:lnTo>
                    <a:pt x="608806" y="992188"/>
                  </a:lnTo>
                  <a:lnTo>
                    <a:pt x="0" y="6774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252000" lIns="0" rIns="0" tIns="0">
              <a:normAutofit/>
            </a:bodyPr>
            <a:lstStyle/>
            <a:p>
              <a:pPr algn="ctr">
                <a:defRPr/>
              </a:pPr>
              <a:r>
                <a:rPr altLang="en-US" lang="zh-CN" sz="2800">
                  <a:solidFill>
                    <a:srgbClr val="FEFEF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青春</a:t>
              </a:r>
            </a:p>
          </p:txBody>
        </p:sp>
        <p:sp>
          <p:nvSpPr>
            <p:cNvPr id="10" name="MH_SubTitle_3"/>
            <p:cNvSpPr/>
            <p:nvPr>
              <p:custDataLst>
                <p:tags r:id="rId11"/>
              </p:custDataLst>
            </p:nvPr>
          </p:nvSpPr>
          <p:spPr>
            <a:xfrm>
              <a:off x="8175626" y="1789114"/>
              <a:ext cx="1217613" cy="992187"/>
            </a:xfrm>
            <a:custGeom>
              <a:gdLst>
                <a:gd fmla="*/ 0 w 1217613" name="connsiteX0"/>
                <a:gd fmla="*/ 0 h 992188" name="connsiteY0"/>
                <a:gd fmla="*/ 1217613 w 1217613" name="connsiteX1"/>
                <a:gd fmla="*/ 0 h 992188" name="connsiteY1"/>
                <a:gd fmla="*/ 1217613 w 1217613" name="connsiteX2"/>
                <a:gd fmla="*/ 677466 h 992188" name="connsiteY2"/>
                <a:gd fmla="*/ 608806 w 1217613" name="connsiteX3"/>
                <a:gd fmla="*/ 992188 h 992188" name="connsiteY3"/>
                <a:gd fmla="*/ 0 w 1217613" name="connsiteX4"/>
                <a:gd fmla="*/ 677466 h 9921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92188" w="1217613">
                  <a:moveTo>
                    <a:pt x="0" y="0"/>
                  </a:moveTo>
                  <a:lnTo>
                    <a:pt x="1217613" y="0"/>
                  </a:lnTo>
                  <a:lnTo>
                    <a:pt x="1217613" y="677466"/>
                  </a:lnTo>
                  <a:lnTo>
                    <a:pt x="608806" y="992188"/>
                  </a:lnTo>
                  <a:lnTo>
                    <a:pt x="0" y="6774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252000" lIns="0" rIns="0" tIns="0">
              <a:normAutofit/>
            </a:bodyPr>
            <a:lstStyle/>
            <a:p>
              <a:pPr algn="ctr">
                <a:defRPr/>
              </a:pPr>
              <a:r>
                <a:rPr altLang="en-US" lang="zh-CN" sz="2800">
                  <a:solidFill>
                    <a:srgbClr val="FEFEFE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永远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03902" y="5058227"/>
            <a:ext cx="1098419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0020600040101010101" pitchFamily="18" typeface="汉仪喵魂体W"/>
                <a:ea charset="-122" panose="00020600040101010101" pitchFamily="18" typeface="汉仪喵魂体W"/>
              </a:rPr>
              <a:t>记忆跟着感觉慢慢变鲜活，染红的山坡，道别的路口 青春带走了什么，留下了什么，剩一片感动在心窝 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0020600040101010101" pitchFamily="18" typeface="汉仪喵魂体W"/>
                <a:ea charset="-122" panose="00020600040101010101" pitchFamily="18" typeface="汉仪喵魂体W"/>
              </a:rPr>
              <a:t>时光的河入海流，终於我们分头走，没有哪个港口，是永远的停留 脑海之中有一个，凤凰花开的路口，有我最珍惜的朋友 </a:t>
            </a:r>
          </a:p>
        </p:txBody>
      </p:sp>
    </p:spTree>
    <p:extLst>
      <p:ext uri="{BB962C8B-B14F-4D97-AF65-F5344CB8AC3E}">
        <p14:creationId val="26464298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4" presetSubtype="10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7972413" y="1996055"/>
            <a:ext cx="3120571" cy="1973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248985" y="2395198"/>
            <a:ext cx="3120571" cy="1973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727720" y="0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9452471" y="0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762971" y="5885543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487722" y="5885543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88485" y="486228"/>
            <a:ext cx="201503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latin charset="-122" panose="00020600040101010101" pitchFamily="18" typeface="汉仪喵魂体W"/>
                <a:ea charset="-122" panose="00020600040101010101" pitchFamily="18" typeface="汉仪喵魂体W"/>
              </a:rPr>
              <a:t>记 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34002" y="4993596"/>
            <a:ext cx="8270543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0020600040101010101" pitchFamily="18" typeface="汉仪喵魂体W"/>
                <a:ea charset="-122" panose="00020600040101010101" pitchFamily="18" typeface="汉仪喵魂体W"/>
              </a:rPr>
              <a:t>开始的开始 是我们唱歌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0020600040101010101" pitchFamily="18" typeface="汉仪喵魂体W"/>
                <a:ea charset="-122" panose="00020600040101010101" pitchFamily="18" typeface="汉仪喵魂体W"/>
              </a:rPr>
              <a:t>最后的最后 是我们在走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0020600040101010101" pitchFamily="18" typeface="汉仪喵魂体W"/>
                <a:ea charset="-122" panose="00020600040101010101" pitchFamily="18" typeface="汉仪喵魂体W"/>
              </a:rPr>
              <a:t>最亲爱的你 像是梦中的风景</a:t>
            </a:r>
          </a:p>
        </p:txBody>
      </p:sp>
      <p:pic>
        <p:nvPicPr>
          <p:cNvPr id="11" name="图片占位符 10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4994" t="24994"/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819" r="7819"/>
          <a:stretch>
            <a:fillRect/>
          </a:stretch>
        </p:blipFill>
        <p:spPr/>
      </p:pic>
      <p:pic>
        <p:nvPicPr>
          <p:cNvPr id="16" name="图片占位符 15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4612" t="24612"/>
          <a:stretch>
            <a:fillRect/>
          </a:stretch>
        </p:blipFill>
        <p:spPr/>
      </p:pic>
    </p:spTree>
    <p:extLst>
      <p:ext uri="{BB962C8B-B14F-4D97-AF65-F5344CB8AC3E}">
        <p14:creationId val="283366577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7"/>
      <p:bldP grpId="0" spid="23"/>
      <p:bldP grpId="0" spid="2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813" t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4"/>
          <p:cNvSpPr txBox="1"/>
          <p:nvPr/>
        </p:nvSpPr>
        <p:spPr>
          <a:xfrm>
            <a:off x="1464286" y="2029726"/>
            <a:ext cx="7921014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defRPr>
            </a:lvl1pPr>
          </a:lstStyle>
          <a:p>
            <a:pPr algn="l">
              <a:lnSpc>
                <a:spcPct val="135000"/>
              </a:lnSpc>
            </a:pPr>
            <a:r>
              <a: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年似水，岁月如歌，时间总在不经意间流逝。回忆亦随着时间的流动慢慢地遗忘了许多，那曾经熟悉的美丽容颜，也变得渐渐模糊。只剩下一些凋零的记忆，随风飘落成一地的斑驳，往昔繁华，以转变成一生落寞。生命就是一场又一场的聚与散，随着时钟的时针缓缓走动着</a:t>
            </a:r>
          </a:p>
        </p:txBody>
      </p:sp>
    </p:spTree>
    <p:extLst>
      <p:ext uri="{BB962C8B-B14F-4D97-AF65-F5344CB8AC3E}">
        <p14:creationId val="29768060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http://www.youyedoc.com/article/2017/4133.html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29" y="1414292"/>
            <a:ext cx="2255716" cy="646232"/>
          </a:xfrm>
          <a:prstGeom prst="rect">
            <a:avLst/>
          </a:prstGeom>
        </p:spPr>
      </p:pic>
    </p:spTree>
    <p:extLst>
      <p:ext uri="{BB962C8B-B14F-4D97-AF65-F5344CB8AC3E}">
        <p14:creationId val="28452524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"/>
          <p:cNvSpPr/>
          <p:nvPr>
            <p:custDataLst>
              <p:tags r:id="rId3"/>
            </p:custDataLst>
          </p:nvPr>
        </p:nvSpPr>
        <p:spPr>
          <a:xfrm>
            <a:off x="1666350" y="1122974"/>
            <a:ext cx="4242852" cy="2660574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" name="MH_Other_2"/>
          <p:cNvSpPr/>
          <p:nvPr>
            <p:custDataLst>
              <p:tags r:id="rId4"/>
            </p:custDataLst>
          </p:nvPr>
        </p:nvSpPr>
        <p:spPr>
          <a:xfrm>
            <a:off x="1379196" y="835819"/>
            <a:ext cx="375059" cy="375059"/>
          </a:xfrm>
          <a:custGeom>
            <a:gdLst>
              <a:gd fmla="*/ 0 w 495300" name="connsiteX0"/>
              <a:gd fmla="*/ 0 h 495300" name="connsiteY0"/>
              <a:gd fmla="*/ 495300 w 495300" name="connsiteX1"/>
              <a:gd fmla="*/ 0 h 495300" name="connsiteY1"/>
              <a:gd fmla="*/ 495300 w 495300" name="connsiteX2"/>
              <a:gd fmla="*/ 85725 h 495300" name="connsiteY2"/>
              <a:gd fmla="*/ 85725 w 495300" name="connsiteX3"/>
              <a:gd fmla="*/ 85725 h 495300" name="connsiteY3"/>
              <a:gd fmla="*/ 85725 w 495300" name="connsiteX4"/>
              <a:gd fmla="*/ 495300 h 495300" name="connsiteY4"/>
              <a:gd fmla="*/ 0 w 495300" name="connsiteX5"/>
              <a:gd fmla="*/ 495300 h 4953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95300" w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" name="MH_Other_3"/>
          <p:cNvSpPr/>
          <p:nvPr>
            <p:custDataLst>
              <p:tags r:id="rId5"/>
            </p:custDataLst>
          </p:nvPr>
        </p:nvSpPr>
        <p:spPr>
          <a:xfrm>
            <a:off x="6928894" y="3361607"/>
            <a:ext cx="4242852" cy="2660574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" name="MH_Other_4"/>
          <p:cNvSpPr/>
          <p:nvPr>
            <p:custDataLst>
              <p:tags r:id="rId6"/>
            </p:custDataLst>
          </p:nvPr>
        </p:nvSpPr>
        <p:spPr>
          <a:xfrm>
            <a:off x="6641740" y="3074452"/>
            <a:ext cx="375059" cy="375059"/>
          </a:xfrm>
          <a:custGeom>
            <a:gdLst>
              <a:gd fmla="*/ 0 w 495300" name="connsiteX0"/>
              <a:gd fmla="*/ 0 h 495300" name="connsiteY0"/>
              <a:gd fmla="*/ 495300 w 495300" name="connsiteX1"/>
              <a:gd fmla="*/ 0 h 495300" name="connsiteY1"/>
              <a:gd fmla="*/ 495300 w 495300" name="connsiteX2"/>
              <a:gd fmla="*/ 85725 h 495300" name="connsiteY2"/>
              <a:gd fmla="*/ 85725 w 495300" name="connsiteX3"/>
              <a:gd fmla="*/ 85725 h 495300" name="connsiteY3"/>
              <a:gd fmla="*/ 85725 w 495300" name="connsiteX4"/>
              <a:gd fmla="*/ 495300 h 495300" name="connsiteY4"/>
              <a:gd fmla="*/ 0 w 495300" name="connsiteX5"/>
              <a:gd fmla="*/ 495300 h 4953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95300" w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" name="MH_Text_1"/>
          <p:cNvSpPr/>
          <p:nvPr>
            <p:custDataLst>
              <p:tags r:id="rId7"/>
            </p:custDataLst>
          </p:nvPr>
        </p:nvSpPr>
        <p:spPr>
          <a:xfrm>
            <a:off x="7135958" y="1337850"/>
            <a:ext cx="3965465" cy="1619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>
                <a:solidFill>
                  <a:schemeClr val="accent1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如果再见不能红着眼是否还能红着脸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lang="zh-CN">
                <a:solidFill>
                  <a:schemeClr val="accent1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就像那年匆促刻下永远一起那样美丽的谣言</a:t>
            </a:r>
          </a:p>
        </p:txBody>
      </p:sp>
      <p:sp>
        <p:nvSpPr>
          <p:cNvPr id="9" name="MH_Other_5"/>
          <p:cNvSpPr txBox="1"/>
          <p:nvPr>
            <p:custDataLst>
              <p:tags r:id="rId8"/>
            </p:custDataLst>
          </p:nvPr>
        </p:nvSpPr>
        <p:spPr>
          <a:xfrm>
            <a:off x="1013904" y="4258231"/>
            <a:ext cx="384827" cy="289108"/>
          </a:xfrm>
          <a:custGeom>
            <a:rect b="b" l="l" r="r" t="t"/>
            <a:pathLst>
              <a:path h="234925" w="312502">
                <a:moveTo>
                  <a:pt x="282402" y="0"/>
                </a:moveTo>
                <a:cubicBezTo>
                  <a:pt x="289496" y="0"/>
                  <a:pt x="295226" y="273"/>
                  <a:pt x="299591" y="819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1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6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6"/>
                </a:cubicBezTo>
                <a:cubicBezTo>
                  <a:pt x="249046" y="6276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9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9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1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6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6"/>
                </a:cubicBezTo>
                <a:cubicBezTo>
                  <a:pt x="88609" y="6276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9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altLang="en-US" b="1" lang="zh-CN" sz="6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MH_Other_6"/>
          <p:cNvSpPr txBox="1"/>
          <p:nvPr>
            <p:custDataLst>
              <p:tags r:id="rId9"/>
            </p:custDataLst>
          </p:nvPr>
        </p:nvSpPr>
        <p:spPr>
          <a:xfrm>
            <a:off x="6667134" y="1441383"/>
            <a:ext cx="384827" cy="289108"/>
          </a:xfrm>
          <a:custGeom>
            <a:rect b="b" l="l" r="r" t="t"/>
            <a:pathLst>
              <a:path h="234925" w="312502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altLang="en-US" b="1" lang="zh-CN" sz="6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MH_Text_2"/>
          <p:cNvSpPr/>
          <p:nvPr>
            <p:custDataLst>
              <p:tags r:id="rId10"/>
            </p:custDataLst>
          </p:nvPr>
        </p:nvSpPr>
        <p:spPr>
          <a:xfrm>
            <a:off x="1642910" y="4182047"/>
            <a:ext cx="3965465" cy="1619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altLang="en-US" lang="zh-CN">
                <a:solidFill>
                  <a:schemeClr val="accent1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回忆亦随着时间的流动慢慢地遗忘了许多，</a:t>
            </a:r>
          </a:p>
          <a:p>
            <a:pPr algn="ctr">
              <a:lnSpc>
                <a:spcPct val="130000"/>
              </a:lnSpc>
              <a:defRPr/>
            </a:pPr>
            <a:r>
              <a:rPr altLang="en-US" lang="zh-CN">
                <a:solidFill>
                  <a:schemeClr val="accent1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那曾经熟悉的美丽容颜</a:t>
            </a:r>
          </a:p>
        </p:txBody>
      </p:sp>
      <p:pic>
        <p:nvPicPr>
          <p:cNvPr id="16" name="图片占位符 15"/>
          <p:cNvPicPr>
            <a:picLocks noChangeAspect="1" noGrp="1"/>
          </p:cNvPicPr>
          <p:nvPr>
            <p:ph idx="10" sz="quarter" type="pic"/>
          </p:nvPr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2974" t="2974"/>
          <a:stretch>
            <a:fillRect/>
          </a:stretch>
        </p:blipFill>
        <p:spPr/>
      </p:pic>
      <p:pic>
        <p:nvPicPr>
          <p:cNvPr id="18" name="图片占位符 17"/>
          <p:cNvPicPr>
            <a:picLocks noChangeAspect="1" noGrp="1"/>
          </p:cNvPicPr>
          <p:nvPr>
            <p:ph idx="11" sz="quarter" type="pic"/>
          </p:nvPr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2487" t="2487"/>
          <a:stretch>
            <a:fillRect/>
          </a:stretch>
        </p:blipFill>
        <p:spPr/>
      </p:pic>
    </p:spTree>
    <p:extLst>
      <p:ext uri="{BB962C8B-B14F-4D97-AF65-F5344CB8AC3E}">
        <p14:creationId val="125336759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4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7"/>
      <p:bldP grpId="0" spid="8"/>
      <p:bldP grpId="0" spid="9"/>
      <p:bldP grpId="0" spid="10"/>
      <p:bldP grpId="0" spid="1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占位符 1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977" t="9977"/>
          <a:stretch>
            <a:fillRect/>
          </a:stretch>
        </p:blipFill>
        <p:spPr/>
      </p:pic>
      <p:pic>
        <p:nvPicPr>
          <p:cNvPr id="15" name="图片占位符 14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286" t="6286"/>
          <a:stretch>
            <a:fillRect/>
          </a:stretch>
        </p:blipFill>
        <p:spPr/>
      </p:pic>
      <p:pic>
        <p:nvPicPr>
          <p:cNvPr id="18" name="图片占位符 17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764" t="3764"/>
          <a:stretch>
            <a:fillRect/>
          </a:stretch>
        </p:blipFill>
        <p:spPr/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06745"/>
            <a:ext cx="9931960" cy="4749775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220740" y="4975758"/>
            <a:ext cx="629325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defRPr>
            </a:lvl1pPr>
          </a:lstStyle>
          <a:p>
            <a:r>
              <a:rPr altLang="en-US" lang="zh-CN"/>
              <a:t>岁月就象一条河，左岸是无法忘却的回忆，右岸是值得把握的青春年华，中间飞快流淌的，是年轻隐隐的伤感。</a:t>
            </a:r>
          </a:p>
        </p:txBody>
      </p:sp>
      <p:pic>
        <p:nvPicPr>
          <p:cNvPr id="27" name="图片占位符 26"/>
          <p:cNvPicPr>
            <a:picLocks noChangeAspect="1" noGrp="1"/>
          </p:cNvPicPr>
          <p:nvPr>
            <p:ph idx="13" sz="quarter" type="pic"/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val="407556955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4"/>
          <p:cNvSpPr txBox="1"/>
          <p:nvPr/>
        </p:nvSpPr>
        <p:spPr>
          <a:xfrm>
            <a:off x="854686" y="1388441"/>
            <a:ext cx="3539514" cy="453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defRPr>
            </a:lvl1pPr>
          </a:lstStyle>
          <a:p>
            <a:pPr algn="l">
              <a:lnSpc>
                <a:spcPct val="135000"/>
              </a:lnSpc>
            </a:pPr>
            <a:r>
              <a:rPr altLang="en-US" lang="zh-CN" sz="2400"/>
              <a:t>年似水，岁月如歌，时间总在不经意间流逝。回忆亦随着时间的流动慢慢地遗忘了许多，那曾经熟悉的美丽容颜，也变得渐渐模糊。只剩下一些凋零的记忆，随风飘落成一地的斑驳，往昔繁华，以转变成一生落寞。</a:t>
            </a:r>
          </a:p>
        </p:txBody>
      </p:sp>
      <p:pic>
        <p:nvPicPr>
          <p:cNvPr id="15" name="图片占位符 14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4256" r="14256"/>
          <a:stretch>
            <a:fillRect/>
          </a:stretch>
        </p:blipFill>
        <p:spPr/>
      </p:pic>
      <p:pic>
        <p:nvPicPr>
          <p:cNvPr id="17" name="图片占位符 16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066" r="7066"/>
          <a:stretch>
            <a:fillRect/>
          </a:stretch>
        </p:blipFill>
        <p:spPr/>
      </p:pic>
      <p:pic>
        <p:nvPicPr>
          <p:cNvPr id="20" name="图片占位符 19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6634" r="16634"/>
          <a:stretch>
            <a:fillRect/>
          </a:stretch>
        </p:blipFill>
        <p:spPr/>
      </p:pic>
    </p:spTree>
    <p:extLst>
      <p:ext uri="{BB962C8B-B14F-4D97-AF65-F5344CB8AC3E}">
        <p14:creationId val="38277772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5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4"/>
          <p:cNvSpPr txBox="1"/>
          <p:nvPr/>
        </p:nvSpPr>
        <p:spPr>
          <a:xfrm>
            <a:off x="1191491" y="4390004"/>
            <a:ext cx="95504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defRPr>
            </a:lvl1pPr>
          </a:lstStyle>
          <a:p>
            <a:r>
              <a:rPr altLang="en-US" lang="zh-CN"/>
              <a:t>年似水，岁月如歌，时间总在不经意间流逝。回忆亦随着时间的流动慢慢地遗忘了许多，那曾经熟悉的美丽容颜，也变得渐渐模糊。只剩下一些凋零的记忆，随风飘落成一地的斑驳</a:t>
            </a:r>
          </a:p>
        </p:txBody>
      </p:sp>
      <p:pic>
        <p:nvPicPr>
          <p:cNvPr id="15" name="图片占位符 14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2441" r="12441"/>
          <a:stretch>
            <a:fillRect/>
          </a:stretch>
        </p:blipFill>
        <p:spPr/>
      </p:pic>
      <p:pic>
        <p:nvPicPr>
          <p:cNvPr id="17" name="图片占位符 16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570" r="1570"/>
          <a:stretch>
            <a:fillRect/>
          </a:stretch>
        </p:blipFill>
        <p:spPr/>
      </p:pic>
      <p:pic>
        <p:nvPicPr>
          <p:cNvPr id="20" name="图片占位符 19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9003" r="9003"/>
          <a:stretch>
            <a:fillRect/>
          </a:stretch>
        </p:blipFill>
        <p:spPr/>
      </p:pic>
    </p:spTree>
    <p:extLst>
      <p:ext uri="{BB962C8B-B14F-4D97-AF65-F5344CB8AC3E}">
        <p14:creationId val="193899127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1267251" y="4053514"/>
            <a:ext cx="2707849" cy="2111153"/>
            <a:chOff x="1267251" y="4053514"/>
            <a:chExt cx="2707849" cy="2111153"/>
          </a:xfrm>
        </p:grpSpPr>
        <p:sp>
          <p:nvSpPr>
            <p:cNvPr id="29" name="文本框 28"/>
            <p:cNvSpPr txBox="1"/>
            <p:nvPr/>
          </p:nvSpPr>
          <p:spPr>
            <a:xfrm>
              <a:off x="1267251" y="4053514"/>
              <a:ext cx="2015031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36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梦 想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67251" y="4779672"/>
              <a:ext cx="2707849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走吧 女孩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去看红色的朝霞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带上 我的恋歌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你迎风吟唱 露水挂在发梢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6100" y="288077"/>
            <a:ext cx="3093303" cy="2188010"/>
            <a:chOff x="2988859" y="288077"/>
            <a:chExt cx="8270546" cy="2188010"/>
          </a:xfrm>
        </p:grpSpPr>
        <p:sp>
          <p:nvSpPr>
            <p:cNvPr id="31" name="文本框 30"/>
            <p:cNvSpPr txBox="1"/>
            <p:nvPr/>
          </p:nvSpPr>
          <p:spPr>
            <a:xfrm>
              <a:off x="5229952" y="288077"/>
              <a:ext cx="6029453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36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梦 想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988862" y="1091092"/>
              <a:ext cx="8270544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走吧 女孩</a:t>
              </a:r>
            </a:p>
            <a:p>
              <a:pPr algn="r"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去看红色的朝霞</a:t>
              </a:r>
            </a:p>
            <a:p>
              <a:pPr algn="r"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带上 我的恋歌</a:t>
              </a:r>
            </a:p>
            <a:p>
              <a:pPr algn="r"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你迎风吟唱 露水挂在发梢</a:t>
              </a:r>
            </a:p>
          </p:txBody>
        </p:sp>
      </p:grpSp>
      <p:pic>
        <p:nvPicPr>
          <p:cNvPr id="13" name="图片占位符 1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7" name="图片占位符 16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8800" r="18800"/>
          <a:stretch>
            <a:fillRect/>
          </a:stretch>
        </p:blipFill>
        <p:spPr/>
      </p:pic>
      <p:pic>
        <p:nvPicPr>
          <p:cNvPr id="21" name="图片占位符 20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6649" r="16649"/>
          <a:stretch>
            <a:fillRect/>
          </a:stretch>
        </p:blipFill>
        <p:spPr/>
      </p:pic>
    </p:spTree>
    <p:extLst>
      <p:ext uri="{BB962C8B-B14F-4D97-AF65-F5344CB8AC3E}">
        <p14:creationId val="32878235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6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占位符 10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5299" r="5299"/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5283" r="5283"/>
          <a:stretch>
            <a:fillRect/>
          </a:stretch>
        </p:blipFill>
        <p:spPr/>
      </p:pic>
      <p:pic>
        <p:nvPicPr>
          <p:cNvPr id="20" name="图片占位符 19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5299" r="5299"/>
          <a:stretch>
            <a:fillRect/>
          </a:stretch>
        </p:blipFill>
        <p:spPr/>
      </p:pic>
      <p:pic>
        <p:nvPicPr>
          <p:cNvPr id="18" name="图片占位符 17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5283" r="5283"/>
          <a:stretch>
            <a:fillRect/>
          </a:stretch>
        </p:blipFill>
        <p:spPr/>
      </p:pic>
      <p:sp>
        <p:nvSpPr>
          <p:cNvPr id="4" name="椭圆 3"/>
          <p:cNvSpPr/>
          <p:nvPr/>
        </p:nvSpPr>
        <p:spPr>
          <a:xfrm>
            <a:off x="5268035" y="2593075"/>
            <a:ext cx="1705971" cy="1705971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76200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文本框 30"/>
          <p:cNvSpPr txBox="1"/>
          <p:nvPr/>
        </p:nvSpPr>
        <p:spPr>
          <a:xfrm>
            <a:off x="5113505" y="2929067"/>
            <a:ext cx="201503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回忆</a:t>
            </a:r>
          </a:p>
          <a:p>
            <a:pPr algn="ctr"/>
            <a:r>
              <a:rPr altLang="en-US" b="1" lang="zh-CN" sz="3600">
                <a:solidFill>
                  <a:schemeClr val="bg1"/>
                </a:solidFill>
                <a:latin charset="-122" panose="00020600040101010101" pitchFamily="18" typeface="汉仪喵魂体W"/>
                <a:ea charset="-122" panose="00020600040101010101" pitchFamily="18" typeface="汉仪喵魂体W"/>
              </a:rPr>
              <a:t>memory</a:t>
            </a:r>
          </a:p>
        </p:txBody>
      </p:sp>
    </p:spTree>
    <p:extLst>
      <p:ext uri="{BB962C8B-B14F-4D97-AF65-F5344CB8AC3E}">
        <p14:creationId val="5286118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1506834" y="4665731"/>
            <a:ext cx="4075758" cy="1061713"/>
            <a:chOff x="1506834" y="4665731"/>
            <a:chExt cx="4075758" cy="1061713"/>
          </a:xfrm>
        </p:grpSpPr>
        <p:grpSp>
          <p:nvGrpSpPr>
            <p:cNvPr id="26" name="组合 25"/>
            <p:cNvGrpSpPr/>
            <p:nvPr/>
          </p:nvGrpSpPr>
          <p:grpSpPr>
            <a:xfrm>
              <a:off x="1506834" y="4665731"/>
              <a:ext cx="1364308" cy="1061713"/>
              <a:chOff x="1791642" y="3644900"/>
              <a:chExt cx="1364308" cy="106171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791642" y="3644900"/>
                <a:ext cx="1275408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3200">
                    <a:latin charset="-122" panose="00020600040101010101" pitchFamily="18" typeface="汉仪喵魂体W"/>
                    <a:ea charset="-122" panose="00020600040101010101" pitchFamily="18" typeface="汉仪喵魂体W"/>
                  </a:rPr>
                  <a:t>青 春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880542" y="4198782"/>
                <a:ext cx="1275408" cy="5029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zh-CN" lang="en-US">
                    <a:latin charset="-122" panose="00020600040101010101" pitchFamily="18" typeface="汉仪喵魂体W"/>
                    <a:ea charset="-122" panose="00020600040101010101" pitchFamily="18" typeface="汉仪喵魂体W"/>
                  </a:rPr>
                  <a:t>YOUTH</a:t>
                </a: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 flipH="1">
              <a:off x="2617142" y="5010945"/>
              <a:ext cx="0" cy="5691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617142" y="4969151"/>
              <a:ext cx="296545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当岁月 和美丽 已成风尘中的叹息 你感伤的眼里有旧时泪滴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11242" y="5382230"/>
            <a:ext cx="4463960" cy="1061713"/>
            <a:chOff x="6211242" y="5382230"/>
            <a:chExt cx="4463960" cy="1061713"/>
          </a:xfrm>
        </p:grpSpPr>
        <p:grpSp>
          <p:nvGrpSpPr>
            <p:cNvPr id="27" name="组合 26"/>
            <p:cNvGrpSpPr/>
            <p:nvPr/>
          </p:nvGrpSpPr>
          <p:grpSpPr>
            <a:xfrm>
              <a:off x="6211242" y="5382230"/>
              <a:ext cx="1364308" cy="1061713"/>
              <a:chOff x="6071542" y="5382230"/>
              <a:chExt cx="1364308" cy="1061713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6071543" y="5382230"/>
                <a:ext cx="1275408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3200">
                    <a:latin charset="-122" panose="00020600040101010101" pitchFamily="18" typeface="汉仪喵魂体W"/>
                    <a:ea charset="-122" panose="00020600040101010101" pitchFamily="18" typeface="汉仪喵魂体W"/>
                  </a:rPr>
                  <a:t>青 春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160443" y="5936112"/>
                <a:ext cx="1275408" cy="5029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zh-CN" lang="en-US">
                    <a:latin charset="-122" panose="00020600040101010101" pitchFamily="18" typeface="汉仪喵魂体W"/>
                    <a:ea charset="-122" panose="00020600040101010101" pitchFamily="18" typeface="汉仪喵魂体W"/>
                  </a:rPr>
                  <a:t>YOUTH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 flipH="1">
              <a:off x="7321550" y="5727444"/>
              <a:ext cx="0" cy="5691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7321548" y="5685649"/>
              <a:ext cx="3353652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当岁月 和美丽 已成风尘中的叹息 你感伤的眼里有旧时泪滴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44538" y="728285"/>
            <a:ext cx="2221470" cy="779047"/>
            <a:chOff x="1648017" y="4934673"/>
            <a:chExt cx="2211948" cy="1458808"/>
          </a:xfrm>
        </p:grpSpPr>
        <p:sp>
          <p:nvSpPr>
            <p:cNvPr id="23" name="带形: 前凸 22"/>
            <p:cNvSpPr/>
            <p:nvPr/>
          </p:nvSpPr>
          <p:spPr>
            <a:xfrm>
              <a:off x="1648017" y="4934673"/>
              <a:ext cx="2211948" cy="1458808"/>
            </a:xfrm>
            <a:prstGeom prst="ribbon">
              <a:avLst>
                <a:gd fmla="val 16667" name="adj1"/>
                <a:gd fmla="val 75000" name="adj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汉仪喵魂体W"/>
                <a:ea charset="-122" panose="00020600040101010101" pitchFamily="18" typeface="汉仪喵魂体W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371364" y="5159409"/>
              <a:ext cx="1181317" cy="119858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0020600040101010101" pitchFamily="18" typeface="汉仪喵魂体W"/>
                  <a:ea charset="-122" panose="00020600040101010101" pitchFamily="18" typeface="汉仪喵魂体W"/>
                </a:rPr>
                <a:t>时光</a:t>
              </a:r>
            </a:p>
          </p:txBody>
        </p:sp>
      </p:grpSp>
      <p:pic>
        <p:nvPicPr>
          <p:cNvPr id="8" name="图片占位符 7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213" t="3213"/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514" t="12514"/>
          <a:stretch>
            <a:fillRect/>
          </a:stretch>
        </p:blipFill>
        <p:spPr/>
      </p:pic>
    </p:spTree>
    <p:extLst>
      <p:ext uri="{BB962C8B-B14F-4D97-AF65-F5344CB8AC3E}">
        <p14:creationId val="17125295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70618170058"/>
  <p:tag name="MH_LIBRARY" val="GRAPHIC"/>
  <p:tag name="MH_ORDER" val="1"/>
  <p:tag name="MH_TYPE" val="Other"/>
</p:tagLst>
</file>

<file path=ppt/tags/tag10.xml><?xml version="1.0" encoding="utf-8"?>
<p:tagLst xmlns:p="http://schemas.openxmlformats.org/presentationml/2006/main">
  <p:tag name="MH" val="20170618170047"/>
  <p:tag name="MH_LIBRARY" val="GRAPHIC"/>
  <p:tag name="MH_ORDER" val="2"/>
  <p:tag name="MH_TYPE" val="Other"/>
</p:tagLst>
</file>

<file path=ppt/tags/tag11.xml><?xml version="1.0" encoding="utf-8"?>
<p:tagLst xmlns:p="http://schemas.openxmlformats.org/presentationml/2006/main">
  <p:tag name="MH" val="20170618170047"/>
  <p:tag name="MH_LIBRARY" val="GRAPHIC"/>
  <p:tag name="MH_ORDER" val="3"/>
  <p:tag name="MH_TYPE" val="Other"/>
</p:tagLst>
</file>

<file path=ppt/tags/tag12.xml><?xml version="1.0" encoding="utf-8"?>
<p:tagLst xmlns:p="http://schemas.openxmlformats.org/presentationml/2006/main">
  <p:tag name="MH" val="20170618170047"/>
  <p:tag name="MH_LIBRARY" val="GRAPHIC"/>
  <p:tag name="MH_ORDER" val="1"/>
  <p:tag name="MH_TYPE" val="SubTitle"/>
</p:tagLst>
</file>

<file path=ppt/tags/tag13.xml><?xml version="1.0" encoding="utf-8"?>
<p:tagLst xmlns:p="http://schemas.openxmlformats.org/presentationml/2006/main">
  <p:tag name="MH" val="20170618170047"/>
  <p:tag name="MH_LIBRARY" val="GRAPHIC"/>
  <p:tag name="MH_ORDER" val="2"/>
  <p:tag name="MH_TYPE" val="SubTitle"/>
</p:tagLst>
</file>

<file path=ppt/tags/tag14.xml><?xml version="1.0" encoding="utf-8"?>
<p:tagLst xmlns:p="http://schemas.openxmlformats.org/presentationml/2006/main">
  <p:tag name="MH" val="20170618170047"/>
  <p:tag name="MH_LIBRARY" val="GRAPHIC"/>
  <p:tag name="MH_ORDER" val="3"/>
  <p:tag name="MH_TYPE" val="SubTitle"/>
</p:tagLst>
</file>

<file path=ppt/tags/tag1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ags/tag2.xml><?xml version="1.0" encoding="utf-8"?>
<p:tagLst xmlns:p="http://schemas.openxmlformats.org/presentationml/2006/main">
  <p:tag name="MH" val="20170618170058"/>
  <p:tag name="MH_LIBRARY" val="GRAPHIC"/>
  <p:tag name="MH_ORDER" val="2"/>
  <p:tag name="MH_TYPE" val="Other"/>
</p:tagLst>
</file>

<file path=ppt/tags/tag3.xml><?xml version="1.0" encoding="utf-8"?>
<p:tagLst xmlns:p="http://schemas.openxmlformats.org/presentationml/2006/main">
  <p:tag name="MH" val="20170618170058"/>
  <p:tag name="MH_LIBRARY" val="GRAPHIC"/>
  <p:tag name="MH_ORDER" val="3"/>
  <p:tag name="MH_TYPE" val="Other"/>
</p:tagLst>
</file>

<file path=ppt/tags/tag4.xml><?xml version="1.0" encoding="utf-8"?>
<p:tagLst xmlns:p="http://schemas.openxmlformats.org/presentationml/2006/main">
  <p:tag name="MH" val="20170618170058"/>
  <p:tag name="MH_LIBRARY" val="GRAPHIC"/>
  <p:tag name="MH_ORDER" val="4"/>
  <p:tag name="MH_TYPE" val="Other"/>
</p:tagLst>
</file>

<file path=ppt/tags/tag5.xml><?xml version="1.0" encoding="utf-8"?>
<p:tagLst xmlns:p="http://schemas.openxmlformats.org/presentationml/2006/main">
  <p:tag name="MH" val="20170618170058"/>
  <p:tag name="MH_LIBRARY" val="GRAPHIC"/>
  <p:tag name="MH_ORDER" val="1"/>
  <p:tag name="MH_TYPE" val="Text"/>
</p:tagLst>
</file>

<file path=ppt/tags/tag6.xml><?xml version="1.0" encoding="utf-8"?>
<p:tagLst xmlns:p="http://schemas.openxmlformats.org/presentationml/2006/main">
  <p:tag name="MH" val="20170618170058"/>
  <p:tag name="MH_LIBRARY" val="GRAPHIC"/>
  <p:tag name="MH_ORDER" val="5"/>
  <p:tag name="MH_TYPE" val="Other"/>
</p:tagLst>
</file>

<file path=ppt/tags/tag7.xml><?xml version="1.0" encoding="utf-8"?>
<p:tagLst xmlns:p="http://schemas.openxmlformats.org/presentationml/2006/main">
  <p:tag name="MH" val="20170618170058"/>
  <p:tag name="MH_LIBRARY" val="GRAPHIC"/>
  <p:tag name="MH_ORDER" val="6"/>
  <p:tag name="MH_TYPE" val="Other"/>
</p:tagLst>
</file>

<file path=ppt/tags/tag8.xml><?xml version="1.0" encoding="utf-8"?>
<p:tagLst xmlns:p="http://schemas.openxmlformats.org/presentationml/2006/main">
  <p:tag name="MH" val="20170618170058"/>
  <p:tag name="MH_LIBRARY" val="GRAPHIC"/>
  <p:tag name="MH_ORDER" val="2"/>
  <p:tag name="MH_TYPE" val="Text"/>
</p:tagLst>
</file>

<file path=ppt/tags/tag9.xml><?xml version="1.0" encoding="utf-8"?>
<p:tagLst xmlns:p="http://schemas.openxmlformats.org/presentationml/2006/main">
  <p:tag name="MH" val="20170618170047"/>
  <p:tag name="MH_LIBRARY" val="GRAPHIC"/>
  <p:tag name="MH_ORDER" val="1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square">
        <a:spAutoFit/>
      </a:bodyPr>
      <a:lstStyle>
        <a:defPPr>
          <a:lnSpc>
            <a:spcPct val="150000"/>
          </a:lnSpc>
          <a:defRPr dirty="0" smtClean="0" sz="200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84</Paragraphs>
  <Slides>21</Slides>
  <Notes>20</Notes>
  <TotalTime>216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0">
      <vt:lpstr>Arial</vt:lpstr>
      <vt:lpstr>微软雅黑</vt:lpstr>
      <vt:lpstr>Calibri Light</vt:lpstr>
      <vt:lpstr>Calibri</vt:lpstr>
      <vt:lpstr>等线 Light</vt:lpstr>
      <vt:lpstr>等线</vt:lpstr>
      <vt:lpstr>汉仪喵魂体W</vt:lpstr>
      <vt:lpstr>华文细黑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2017-06-18T06:23:30Z</dcterms:created>
  <cp:lastModifiedBy>优品PPT</cp:lastModifiedBy>
  <dcterms:modified xsi:type="dcterms:W3CDTF">2021-08-20T10:55:39Z</dcterms:modified>
  <cp:revision>34</cp:revision>
  <dc:title>PowerPoint 演示文稿</dc:title>
</cp:coreProperties>
</file>