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Lst>
  <p:notesMasterIdLst>
    <p:notesMasterId r:id="rId3"/>
  </p:notesMasterIdLst>
  <p:sldIdLst>
    <p:sldId id="435" r:id="rId4"/>
    <p:sldId id="404" r:id="rId5"/>
    <p:sldId id="403" r:id="rId6"/>
    <p:sldId id="393" r:id="rId7"/>
    <p:sldId id="400" r:id="rId8"/>
    <p:sldId id="433" r:id="rId9"/>
    <p:sldId id="432" r:id="rId10"/>
    <p:sldId id="405" r:id="rId11"/>
    <p:sldId id="408" r:id="rId12"/>
    <p:sldId id="406" r:id="rId13"/>
    <p:sldId id="407" r:id="rId14"/>
    <p:sldId id="410" r:id="rId15"/>
    <p:sldId id="411" r:id="rId16"/>
    <p:sldId id="412" r:id="rId17"/>
    <p:sldId id="413" r:id="rId18"/>
    <p:sldId id="414" r:id="rId19"/>
    <p:sldId id="415" r:id="rId20"/>
    <p:sldId id="416" r:id="rId21"/>
    <p:sldId id="417" r:id="rId22"/>
    <p:sldId id="418" r:id="rId23"/>
    <p:sldId id="434"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Lst>
  <p:sldSz cx="9144000" cy="5143500" type="screen16x9"/>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p:scale>
          <a:sx n="130" d="100"/>
          <a:sy n="130" d="100"/>
        </p:scale>
        <p:origin x="1284" y="96"/>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s/slide1.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8.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19.png" Type="http://schemas.openxmlformats.org/officeDocument/2006/relationships/image"/><Relationship Id="rId3" Target="../media/image20.png" Type="http://schemas.openxmlformats.org/officeDocument/2006/relationships/image"/><Relationship Id="rId4" Target="colors2.xml" Type="http://schemas.microsoft.com/office/2011/relationships/chartColorStyle"/><Relationship Id="rId5"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055483646690845"/>
          <c:y val="0.099201343953609467"/>
          <c:w val="0.97588902711868286"/>
          <c:h val="0.79696118831634521"/>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CA18-4096-BC34-5FD3F0C30919}"/>
            </c:ext>
          </c:extLst>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extLst>
              <c:ext xmlns:c16="http://schemas.microsoft.com/office/drawing/2014/chart" uri="{C3380CC4-5D6E-409C-BE32-E72D297353CC}">
                <c16:uniqueId val="{00000002-CA18-4096-BC34-5FD3F0C30919}"/>
              </c:ext>
            </c:extLst>
          </c:dPt>
          <c:dPt>
            <c:idx val="1"/>
            <c:invertIfNegative val="0"/>
            <c:spPr>
              <a:solidFill>
                <a:schemeClr val="accent1"/>
              </a:solidFill>
              <a:ln w="25400">
                <a:noFill/>
              </a:ln>
              <a:effectLst/>
            </c:spPr>
            <c:extLst>
              <c:ext xmlns:c16="http://schemas.microsoft.com/office/drawing/2014/chart" uri="{C3380CC4-5D6E-409C-BE32-E72D297353CC}">
                <c16:uniqueId val="{00000004-CA18-4096-BC34-5FD3F0C30919}"/>
              </c:ext>
            </c:extLst>
          </c:dPt>
          <c:dPt>
            <c:idx val="2"/>
            <c:invertIfNegative val="0"/>
            <c:extLst>
              <c:ext xmlns:c16="http://schemas.microsoft.com/office/drawing/2014/chart" uri="{C3380CC4-5D6E-409C-BE32-E72D297353CC}">
                <c16:uniqueId val="{00000006-CA18-4096-BC34-5FD3F0C30919}"/>
              </c:ext>
            </c:extLst>
          </c:dPt>
          <c:dPt>
            <c:idx val="3"/>
            <c:invertIfNegative val="0"/>
            <c:extLst>
              <c:ext xmlns:c16="http://schemas.microsoft.com/office/drawing/2014/chart" uri="{C3380CC4-5D6E-409C-BE32-E72D297353CC}">
                <c16:uniqueId val="{00000008-CA18-4096-BC34-5FD3F0C30919}"/>
              </c:ext>
            </c:extLst>
          </c:dPt>
          <c:dPt>
            <c:idx val="4"/>
            <c:invertIfNegative val="0"/>
            <c:extLst>
              <c:ext xmlns:c16="http://schemas.microsoft.com/office/drawing/2014/chart" uri="{C3380CC4-5D6E-409C-BE32-E72D297353CC}">
                <c16:uniqueId val="{0000000A-CA18-4096-BC34-5FD3F0C30919}"/>
              </c:ext>
            </c:extLst>
          </c:dPt>
          <c:dPt>
            <c:idx val="11"/>
            <c:invertIfNegative val="0"/>
            <c:spPr>
              <a:solidFill>
                <a:schemeClr val="accent2"/>
              </a:solidFill>
              <a:ln w="25400">
                <a:noFill/>
              </a:ln>
              <a:effectLst/>
            </c:spPr>
            <c:extLst>
              <c:ext xmlns:c16="http://schemas.microsoft.com/office/drawing/2014/chart" uri="{C3380CC4-5D6E-409C-BE32-E72D297353CC}">
                <c16:uniqueId val="{0000000D-CA18-4096-BC34-5FD3F0C30919}"/>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0B-CA18-4096-BC34-5FD3F0C30919}"/>
            </c:ext>
          </c:extLst>
        </c:ser>
        <c:dLbls>
          <c:showLegendKey val="0"/>
          <c:showVal val="0"/>
          <c:showCatName val="0"/>
          <c:showSerName val="0"/>
          <c:showPercent val="0"/>
          <c:showBubbleSize val="0"/>
          <c:showLeaderLines val="0"/>
        </c:dLbls>
        <c:gapWidth val="141"/>
        <c:overlap val="100"/>
        <c:axId val="669733056"/>
        <c:axId val="669733616"/>
      </c:barChart>
      <c:lineChart>
        <c:grouping/>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r:embed="rId2"/>
                <a:stretch>
                  <a:fillRect/>
                </a:stretch>
              </a:blipFill>
              <a:ln w="25400">
                <a:noFill/>
              </a:ln>
              <a:effectLst/>
            </c:spPr>
          </c:marker>
          <c:dLbls>
            <c:dLbl>
              <c:idx val="0"/>
              <c:dLblPos val="b"/>
              <c:showLegendKey val="0"/>
              <c:showVal val="1"/>
              <c:showCatName val="0"/>
              <c:showSerName val="0"/>
              <c:showPercent val="0"/>
              <c:showBubbleSize val="0"/>
              <c:extLst/>
            </c:dLbl>
            <c:dLbl>
              <c:idx val="1"/>
              <c:dLblPos val="b"/>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dLbl>
              <c:idx val="5"/>
              <c:dLblPos val="b"/>
              <c:showLegendKey val="0"/>
              <c:showVal val="1"/>
              <c:showCatName val="0"/>
              <c:showSerName val="0"/>
              <c:showPercent val="0"/>
              <c:showBubbleSize val="0"/>
              <c:extLst/>
            </c:dLbl>
            <c:dLbl>
              <c:idx val="6"/>
              <c:dLblPos val="b"/>
              <c:showLegendKey val="0"/>
              <c:showVal val="1"/>
              <c:showCatName val="0"/>
              <c:showSerName val="0"/>
              <c:showPercent val="0"/>
              <c:showBubbleSize val="0"/>
              <c:extLst/>
            </c:dLbl>
            <c:dLbl>
              <c:idx val="7"/>
              <c:dLblPos val="b"/>
              <c:showLegendKey val="0"/>
              <c:showVal val="1"/>
              <c:showCatName val="0"/>
              <c:showSerName val="0"/>
              <c:showPercent val="0"/>
              <c:showBubbleSize val="0"/>
              <c:extLst/>
            </c:dLbl>
            <c:dLbl>
              <c:idx val="8"/>
              <c:dLblPos val="b"/>
              <c:showLegendKey val="0"/>
              <c:showVal val="1"/>
              <c:showCatName val="0"/>
              <c:showSerName val="0"/>
              <c:showPercent val="0"/>
              <c:showBubbleSize val="0"/>
              <c:extLst/>
            </c:dLbl>
            <c:dLbl>
              <c:idx val="9"/>
              <c:dLblPos val="b"/>
              <c:showLegendKey val="0"/>
              <c:showVal val="1"/>
              <c:showCatName val="0"/>
              <c:showSerName val="0"/>
              <c:showPercent val="0"/>
              <c:showBubbleSize val="0"/>
              <c:extLst/>
            </c:dLbl>
            <c:dLbl>
              <c:idx val="10"/>
              <c:dLblPos val="b"/>
              <c:showLegendKey val="0"/>
              <c:showVal val="1"/>
              <c:showCatName val="0"/>
              <c:showSerName val="0"/>
              <c:showPercent val="0"/>
              <c:showBubbleSize val="0"/>
              <c:extLst/>
            </c:dLbl>
            <c:dLbl>
              <c:idx val="11"/>
              <c:dLblPos val="b"/>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0C-CA18-4096-BC34-5FD3F0C30919}"/>
            </c:ext>
          </c:extLst>
        </c:ser>
        <c:dLbls>
          <c:showLegendKey val="0"/>
          <c:showVal val="0"/>
          <c:showCatName val="0"/>
          <c:showSerName val="0"/>
          <c:showPercent val="0"/>
          <c:showBubbleSize val="0"/>
          <c:showLeaderLines val="0"/>
        </c:dLbls>
        <c:axId val="669733056"/>
        <c:axId val="669733616"/>
      </c:lineChart>
      <c:catAx>
        <c:axId val="669733056"/>
        <c:scaling>
          <c:orientation/>
        </c:scaling>
        <c:delete val="0"/>
        <c:axPos val="b"/>
        <c:numFmt formatCode="General" sourceLinked="1"/>
        <c:majorTickMark val="out"/>
        <c:minorTickMark val="none"/>
        <c:spPr>
          <a:noFill/>
          <a:ln w="3175" cap="flat" cmpd="sng" algn="ctr">
            <a:solidFill>
              <a:schemeClr val="bg1">
                <a:lumMod val="50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669733616"/>
        <c:crosses val="autoZero"/>
        <c:auto val="0"/>
        <c:lblAlgn val="ctr"/>
        <c:lblOffset/>
        <c:noMultiLvlLbl val="0"/>
      </c:catAx>
      <c:valAx>
        <c:axId val="669733616"/>
        <c:scaling>
          <c:orientation/>
          <c:max val="1"/>
        </c:scaling>
        <c:delete val="1"/>
        <c:axPos val="l"/>
        <c:numFmt formatCode="0%" sourceLinked="1"/>
        <c:majorTickMark val="out"/>
        <c:minorTickMark val="none"/>
        <c:crossAx val="66973305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799623012542725"/>
          <c:y val="0.040878899395465851"/>
          <c:w val="0.92720037698745728"/>
          <c:h val="0.91824221611022949"/>
        </c:manualLayout>
      </c:layout>
      <c:barChart>
        <c:barDir val="bar"/>
        <c:grouping val="clustered"/>
        <c:varyColors val="0"/>
        <c:ser>
          <c:idx val="0"/>
          <c:order val="0"/>
          <c:tx>
            <c:strRef>
              <c:f>Sheet1!$B$1</c:f>
              <c:strCache>
                <c:ptCount val="1"/>
                <c:pt idx="0">
                  <c:v>固定值</c:v>
                </c:pt>
              </c:strCache>
            </c:strRef>
          </c:tx>
          <c:spPr>
            <a:blipFill>
              <a:blip r:embed="rId2"/>
              <a:stretch>
                <a:fillRect/>
              </a:stretch>
            </a:blipFill>
            <a:ln>
              <a:noFill/>
            </a:ln>
            <a:effectLst/>
          </c:spPr>
          <c:invertIfNegative val="0"/>
          <c:dPt>
            <c:idx val="0"/>
            <c:invertIfNegative val="0"/>
            <c:extLst>
              <c:ext xmlns:c16="http://schemas.microsoft.com/office/drawing/2014/chart" uri="{C3380CC4-5D6E-409C-BE32-E72D297353CC}">
                <c16:uniqueId val="{00000001-C81F-4264-88EA-40AF4AA6C2CF}"/>
              </c:ext>
            </c:extLst>
          </c:dPt>
          <c:dPt>
            <c:idx val="1"/>
            <c:invertIfNegative val="0"/>
            <c:extLst>
              <c:ext xmlns:c16="http://schemas.microsoft.com/office/drawing/2014/chart" uri="{C3380CC4-5D6E-409C-BE32-E72D297353CC}">
                <c16:uniqueId val="{00000003-C81F-4264-88EA-40AF4AA6C2CF}"/>
              </c:ext>
            </c:extLst>
          </c:dPt>
          <c:dPt>
            <c:idx val="2"/>
            <c:invertIfNegative val="0"/>
            <c:extLst>
              <c:ext xmlns:c16="http://schemas.microsoft.com/office/drawing/2014/chart" uri="{C3380CC4-5D6E-409C-BE32-E72D297353CC}">
                <c16:uniqueId val="{00000005-C81F-4264-88EA-40AF4AA6C2CF}"/>
              </c:ext>
            </c:extLst>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6-C81F-4264-88EA-40AF4AA6C2CF}"/>
            </c:ext>
          </c:extLst>
        </c:ser>
        <c:ser>
          <c:idx val="1"/>
          <c:order val="1"/>
          <c:tx>
            <c:strRef>
              <c:f>Sheet1!$C$1</c:f>
              <c:strCache>
                <c:ptCount val="1"/>
                <c:pt idx="0">
                  <c:v>数据填入2</c:v>
                </c:pt>
              </c:strCache>
            </c:strRef>
          </c:tx>
          <c:spPr>
            <a:blipFill>
              <a:blip r:embed="rId3"/>
              <a:stretch>
                <a:fillRect/>
              </a:stretch>
            </a:blipFill>
            <a:ln>
              <a:noFill/>
            </a:ln>
            <a:effectLst/>
          </c:spPr>
          <c:invertIfNegative val="0"/>
          <c:pictureOptions>
            <c:pictureFormat val="stack"/>
          </c:pictureOptions>
          <c:dPt>
            <c:idx val="0"/>
            <c:invertIfNegative val="0"/>
            <c:spPr>
              <a:solidFill>
                <a:schemeClr val="accent1"/>
              </a:solidFill>
              <a:ln>
                <a:noFill/>
              </a:ln>
              <a:effectLst/>
            </c:spPr>
            <c:extLst>
              <c:ext xmlns:c16="http://schemas.microsoft.com/office/drawing/2014/chart" uri="{C3380CC4-5D6E-409C-BE32-E72D297353CC}">
                <c16:uniqueId val="{00000007-C81F-4264-88EA-40AF4AA6C2CF}"/>
              </c:ext>
            </c:extLst>
          </c:dPt>
          <c:dPt>
            <c:idx val="1"/>
            <c:invertIfNegative val="0"/>
            <c:spPr>
              <a:solidFill>
                <a:schemeClr val="accent2"/>
              </a:solidFill>
              <a:ln>
                <a:noFill/>
              </a:ln>
              <a:effectLst/>
            </c:spPr>
            <c:extLst>
              <c:ext xmlns:c16="http://schemas.microsoft.com/office/drawing/2014/chart" uri="{C3380CC4-5D6E-409C-BE32-E72D297353CC}">
                <c16:uniqueId val="{00000008-C81F-4264-88EA-40AF4AA6C2CF}"/>
              </c:ext>
            </c:extLst>
          </c:dPt>
          <c:dPt>
            <c:idx val="2"/>
            <c:invertIfNegative val="0"/>
            <c:spPr>
              <a:solidFill>
                <a:schemeClr val="accent3"/>
              </a:solidFill>
              <a:ln>
                <a:noFill/>
              </a:ln>
              <a:effectLst/>
            </c:spPr>
            <c:extLst>
              <c:ext xmlns:c16="http://schemas.microsoft.com/office/drawing/2014/chart" uri="{C3380CC4-5D6E-409C-BE32-E72D297353CC}">
                <c16:uniqueId val="{00000009-C81F-4264-88EA-40AF4AA6C2CF}"/>
              </c:ext>
            </c:extLst>
          </c:dPt>
          <c:dPt>
            <c:idx val="3"/>
            <c:invertIfNegative val="0"/>
            <c:spPr>
              <a:solidFill>
                <a:schemeClr val="accent4"/>
              </a:solidFill>
              <a:ln>
                <a:noFill/>
              </a:ln>
              <a:effectLst/>
            </c:spPr>
            <c:extLst>
              <c:ext xmlns:c16="http://schemas.microsoft.com/office/drawing/2014/chart" uri="{C3380CC4-5D6E-409C-BE32-E72D297353CC}">
                <c16:uniqueId val="{0000000A-C81F-4264-88EA-40AF4AA6C2CF}"/>
              </c:ext>
            </c:extLst>
          </c:dPt>
          <c:dPt>
            <c:idx val="4"/>
            <c:invertIfNegative val="0"/>
            <c:spPr>
              <a:solidFill>
                <a:schemeClr val="accent2"/>
              </a:solidFill>
              <a:ln>
                <a:noFill/>
              </a:ln>
              <a:effectLst/>
            </c:spPr>
            <c:extLst>
              <c:ext xmlns:c16="http://schemas.microsoft.com/office/drawing/2014/chart" uri="{C3380CC4-5D6E-409C-BE32-E72D297353CC}">
                <c16:uniqueId val="{0000000D-C81F-4264-88EA-40AF4AA6C2CF}"/>
              </c:ext>
            </c:extLst>
          </c:dPt>
          <c:dLbls>
            <c:dLbl>
              <c:idx val="0"/>
              <c:layout>
                <c:manualLayout>
                  <c:x val="-0.063115954399108887"/>
                  <c:y val="0.003717434126883745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 xmlns:c16="http://schemas.microsoft.com/office/drawing/2014/chart" uri="{C3380CC4-5D6E-409C-BE32-E72D297353CC}">
                  <c16:uniqueId val="{00000007-C81F-4264-88EA-40AF4AA6C2CF}"/>
                </c:ext>
              </c:extLst>
            </c:dLbl>
            <c:dLbl>
              <c:idx val="1"/>
              <c:layout>
                <c:manualLayout>
                  <c:x val="-0.063115954399108887"/>
                  <c:y val="0.003717434126883745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 xmlns:c16="http://schemas.microsoft.com/office/drawing/2014/chart" uri="{C3380CC4-5D6E-409C-BE32-E72D297353CC}">
                  <c16:uniqueId val="{00000008-C81F-4264-88EA-40AF4AA6C2CF}"/>
                </c:ext>
              </c:extLst>
            </c:dLbl>
            <c:dLbl>
              <c:idx val="2"/>
              <c:layout>
                <c:manualLayout>
                  <c:x val="-0.063115954399108887"/>
                  <c:y val="0.003717434126883745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 xmlns:c16="http://schemas.microsoft.com/office/drawing/2014/chart" uri="{C3380CC4-5D6E-409C-BE32-E72D297353CC}">
                  <c16:uniqueId val="{00000009-C81F-4264-88EA-40AF4AA6C2CF}"/>
                </c:ext>
              </c:extLst>
            </c:dLbl>
            <c:dLbl>
              <c:idx val="3"/>
              <c:layout>
                <c:manualLayout>
                  <c:x val="-0.063115954399108887"/>
                  <c:y val="0.003717434126883745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 xmlns:c16="http://schemas.microsoft.com/office/drawing/2014/chart" uri="{C3380CC4-5D6E-409C-BE32-E72D297353CC}">
                  <c16:uniqueId val="{0000000A-C81F-4264-88EA-40AF4AA6C2CF}"/>
                </c:ext>
              </c:extLst>
            </c:dLbl>
            <c:dLbl>
              <c:idx val="4"/>
              <c:layout>
                <c:manualLayout>
                  <c:x val="-0.063115954399108887"/>
                  <c:y val="0.003717434126883745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945569"/>
                      <c:h val="0.1053429"/>
                    </c:manualLayout>
                  </c15:layout>
                </c:ext>
                <c:ext xmlns:c16="http://schemas.microsoft.com/office/drawing/2014/chart" uri="{C3380CC4-5D6E-409C-BE32-E72D297353CC}">
                  <c16:uniqueId val="{0000000D-C81F-4264-88EA-40AF4AA6C2CF}"/>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p>
                <a:pPr>
                  <a:defRPr sz="1400" b="0" i="0" u="none" strike="noStrike" kern="1200" baseline="0" smtId="4294967295">
                    <a:solidFill>
                      <a:schemeClr val="dk1">
                        <a:lumMod val="65000"/>
                        <a:lumOff val="35000"/>
                      </a:schemeClr>
                    </a:solidFill>
                    <a:latin typeface="ITC Avant Garde Std Bk" panose="020b0502020202020204" pitchFamily="34" charset="0"/>
                    <a:ea typeface="+mn-ea"/>
                    <a:cs typeface="+mn-cs"/>
                  </a:defRPr>
                </a:pPr>
                <a:endParaRPr sz="1400" b="0" i="0" u="none" strike="noStrike" kern="1200" baseline="0" smtId="4294967295">
                  <a:solidFill>
                    <a:schemeClr val="dk1">
                      <a:lumMod val="65000"/>
                      <a:lumOff val="35000"/>
                    </a:schemeClr>
                  </a:solidFill>
                  <a:latin typeface="ITC Avant Garde Std Bk" panose="020b050202020202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extLst>
            <c:ext xmlns:c16="http://schemas.microsoft.com/office/drawing/2014/chart" uri="{C3380CC4-5D6E-409C-BE32-E72D297353CC}">
              <c16:uniqueId val="{0000000B-C81F-4264-88EA-40AF4AA6C2CF}"/>
            </c:ext>
          </c:extLst>
        </c:ser>
        <c:dLbls>
          <c:showLegendKey val="0"/>
          <c:showVal val="0"/>
          <c:showCatName val="0"/>
          <c:showSerName val="0"/>
          <c:showPercent val="0"/>
          <c:showBubbleSize val="0"/>
          <c:showLeaderLines val="0"/>
        </c:dLbls>
        <c:gapWidth/>
        <c:overlap val="100"/>
        <c:axId val="669735856"/>
        <c:axId val="669735296"/>
      </c:barChart>
      <c:catAx>
        <c:axId val="669735856"/>
        <c:scaling>
          <c:orientation val="maxMin"/>
        </c:scaling>
        <c:delete val="0"/>
        <c:axPos val="l"/>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669735296"/>
        <c:crosses val="autoZero"/>
        <c:auto val="0"/>
        <c:lblAlgn val="ctr"/>
        <c:lblOffset/>
        <c:noMultiLvlLbl val="0"/>
      </c:catAx>
      <c:valAx>
        <c:axId val="669735296"/>
        <c:scaling>
          <c:orientation/>
          <c:max val="1"/>
          <c:min val="0"/>
        </c:scaling>
        <c:delete val="1"/>
        <c:axPos val="t"/>
        <c:numFmt formatCode="0%" sourceLinked="1"/>
        <c:majorTickMark val="out"/>
        <c:minorTickMark val="none"/>
        <c:crossAx val="669735856"/>
        <c:crossBetween val="between"/>
        <c:majorUnit val="0.2"/>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hape/>
        </c:ser>
        <c:ser>
          <c:idx val="1"/>
          <c:order val="1"/>
          <c:tx>
            <c:strRef>
              <c:f>Sheet1!$C$1</c:f>
              <c:strCache>
                <c:ptCount val="1"/>
                <c:pt idx="0">
                  <c:v>列2</c:v>
                </c:pt>
              </c:strCache>
            </c:strRef>
          </c:tx>
          <c:spPr>
            <a:solidFill>
              <a:schemeClr val="accent2"/>
            </a:solidFill>
            <a:ln>
              <a:noFill/>
            </a:ln>
            <a:effectLst/>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hape/>
        </c:ser>
        <c:ser>
          <c:idx val="2"/>
          <c:order val="2"/>
          <c:tx>
            <c:strRef>
              <c:f>Sheet1!$D$1</c:f>
              <c:strCache>
                <c:ptCount val="1"/>
                <c:pt idx="0">
                  <c:v>列3</c:v>
                </c:pt>
              </c:strCache>
            </c:strRef>
          </c:tx>
          <c:spPr>
            <a:solidFill>
              <a:schemeClr val="accent3"/>
            </a:solidFill>
            <a:ln>
              <a:noFill/>
            </a:ln>
            <a:effectLst/>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hape/>
        </c:ser>
        <c:dLbls>
          <c:showLegendKey val="0"/>
          <c:showVal val="0"/>
          <c:showCatName val="0"/>
          <c:showSerName val="0"/>
          <c:showPercent val="0"/>
          <c:showBubbleSize val="0"/>
          <c:showLeaderLines val="0"/>
        </c:dLbls>
        <c:gapWidth/>
        <c:gapDepth/>
        <c:shape/>
        <c:axId val="669745376"/>
        <c:axId val="669745936"/>
        <c:axId val="0"/>
      </c:bar3DChart>
      <c:catAx>
        <c:axId val="669745376"/>
        <c:scaling>
          <c:orientation/>
        </c:scaling>
        <c:delete val="1"/>
        <c:axPos val="b"/>
        <c:numFmt formatCode="General" sourceLinked="1"/>
        <c:majorTickMark val="none"/>
        <c:minorTickMark val="none"/>
        <c:crossAx val="669745936"/>
        <c:auto val="0"/>
        <c:lblAlgn val="ctr"/>
        <c:lblOffset/>
        <c:noMultiLvlLbl val="0"/>
      </c:catAx>
      <c:valAx>
        <c:axId val="669745936"/>
        <c:scaling>
          <c:orientation/>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crossAx val="6697453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31591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803331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8861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906234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69120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386583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43203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160847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651741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131050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669991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2446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329869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92254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242160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461415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758017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650265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537308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177026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800955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29060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459395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698382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99925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927343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327317"/>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506315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77539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163043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302103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37356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96861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34292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xfrm>
      </p:grpSpPr>
    </p:spTree>
    <p:extLst>
      <p:ext uri="{BB962C8B-B14F-4D97-AF65-F5344CB8AC3E}">
        <p14:creationId val="3867021280"/>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4126060"/>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0650307"/>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615679"/>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3470070"/>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009189"/>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xfrm>
      </p:grpSpPr>
    </p:spTree>
    <p:extLst>
      <p:ext uri="{BB962C8B-B14F-4D97-AF65-F5344CB8AC3E}">
        <p14:creationId val="1609210182"/>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2018/6/3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extLst>
      <p:ext uri="{BB962C8B-B14F-4D97-AF65-F5344CB8AC3E}">
        <p14:creationId val="4096137725"/>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2538459"/>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2715713"/>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978875"/>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5773966"/>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616982"/>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2136050"/>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png" Type="http://schemas.openxmlformats.org/officeDocument/2006/relationships/image"/><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4">
            <a:extLst>
              <a:ext uri="{28A0092B-C50C-407E-A947-70E740481C1C}">
                <a14:useLocalDpi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mc:AlternateContent>
    <mc:Choice Requires="p14">
      <p:transition spd="med" advTm="5000" p14:dur="700">
        <p:fade/>
      </p:transition>
    </mc:Choice>
    <mc:Fallback>
      <p:transition spd="med" advTm="5000">
        <p:fade/>
      </p:transition>
    </mc:Fallback>
  </mc:AlternateContent>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2018/6/3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328853132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med" advTm="5000" p14:dur="700">
        <p:fade/>
      </p:transition>
    </mc:Choice>
    <mc:Fallback>
      <p:transition spd="med" advTm="500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charts/chart1.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jpeg" Type="http://schemas.openxmlformats.org/officeDocument/2006/relationships/image"/><Relationship Id="rId9"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charts/chart2.xml" Type="http://schemas.openxmlformats.org/officeDocument/2006/relationships/char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charts/chart3.xml" Type="http://schemas.openxmlformats.org/officeDocument/2006/relationships/char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0" name="图片 99"/>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245" name="六边形 244"/>
          <p:cNvSpPr/>
          <p:nvPr/>
        </p:nvSpPr>
        <p:spPr>
          <a:xfrm rot="5400000">
            <a:off x="5553076" y="4426149"/>
            <a:ext cx="659606" cy="567929"/>
          </a:xfrm>
          <a:prstGeom prst="hexagon">
            <a:avLst/>
          </a:prstGeom>
          <a:solidFill>
            <a:srgbClr val="26AADC"/>
          </a:solidFill>
          <a:ln>
            <a:noFill/>
          </a:ln>
          <a:effectLst>
            <a:outerShdw algn="tr" blurRad="469900" dir="9600000" dist="139700" rotWithShape="0" sx="101000" sy="10100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nvGrpSpPr>
          <p:cNvPr id="246" name="组合 245"/>
          <p:cNvGrpSpPr/>
          <p:nvPr/>
        </p:nvGrpSpPr>
        <p:grpSpPr>
          <a:xfrm>
            <a:off x="6055086" y="4738046"/>
            <a:ext cx="1825667" cy="2117774"/>
            <a:chOff x="9983638" y="3961027"/>
            <a:chExt cx="3439003" cy="3989244"/>
          </a:xfrm>
          <a:effectLst>
            <a:outerShdw algn="tr" blurRad="304800" dir="15960000" dist="88900" rotWithShape="0" sx="106000" sy="106000">
              <a:srgbClr val="093181">
                <a:alpha val="41000"/>
              </a:srgbClr>
            </a:outerShdw>
          </a:effectLst>
        </p:grpSpPr>
        <p:sp>
          <p:nvSpPr>
            <p:cNvPr id="247" name="六边形 246"/>
            <p:cNvSpPr/>
            <p:nvPr/>
          </p:nvSpPr>
          <p:spPr>
            <a:xfrm rot="5400000">
              <a:off x="9708518" y="4236147"/>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248" name="六边形 247"/>
            <p:cNvSpPr/>
            <p:nvPr/>
          </p:nvSpPr>
          <p:spPr>
            <a:xfrm rot="5400000">
              <a:off x="10000475" y="4487832"/>
              <a:ext cx="3405331" cy="2935630"/>
            </a:xfrm>
            <a:prstGeom prst="hexagon">
              <a:avLst/>
            </a:prstGeom>
            <a:solidFill>
              <a:srgbClr val="F1F1F1"/>
            </a:solidFill>
            <a:ln>
              <a:noFill/>
            </a:ln>
            <a:effectLst>
              <a:innerShdw blurRad="215900" dir="1542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249" name="组合 248"/>
          <p:cNvGrpSpPr/>
          <p:nvPr/>
        </p:nvGrpSpPr>
        <p:grpSpPr>
          <a:xfrm>
            <a:off x="-139015" y="4539763"/>
            <a:ext cx="1470421" cy="1705688"/>
            <a:chOff x="9983638" y="3961026"/>
            <a:chExt cx="3439003" cy="3989244"/>
          </a:xfrm>
          <a:effectLst>
            <a:outerShdw algn="r" blurRad="419100" dir="18540000" dist="38100" rotWithShape="0" sx="102000" sy="102000">
              <a:prstClr val="black">
                <a:alpha val="40000"/>
              </a:prstClr>
            </a:outerShdw>
          </a:effectLst>
        </p:grpSpPr>
        <p:sp>
          <p:nvSpPr>
            <p:cNvPr id="250" name="六边形 249"/>
            <p:cNvSpPr/>
            <p:nvPr/>
          </p:nvSpPr>
          <p:spPr>
            <a:xfrm rot="5400000">
              <a:off x="9708518" y="4236146"/>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251" name="六边形 250"/>
            <p:cNvSpPr/>
            <p:nvPr/>
          </p:nvSpPr>
          <p:spPr>
            <a:xfrm rot="5400000">
              <a:off x="10000475" y="4487832"/>
              <a:ext cx="3405331" cy="2935630"/>
            </a:xfrm>
            <a:prstGeom prst="hexagon">
              <a:avLst/>
            </a:prstGeom>
            <a:solidFill>
              <a:srgbClr val="F1F1F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sp>
        <p:nvSpPr>
          <p:cNvPr id="252" name="六边形 251"/>
          <p:cNvSpPr/>
          <p:nvPr/>
        </p:nvSpPr>
        <p:spPr>
          <a:xfrm rot="5400000">
            <a:off x="2163863" y="4926614"/>
            <a:ext cx="757238" cy="653653"/>
          </a:xfrm>
          <a:prstGeom prst="hexagon">
            <a:avLst/>
          </a:prstGeom>
          <a:solidFill>
            <a:srgbClr val="26AADC"/>
          </a:solidFill>
          <a:ln>
            <a:noFill/>
          </a:ln>
          <a:effectLst>
            <a:outerShdw algn="tr" blurRad="469900" dir="8880000" dist="50800" rotWithShape="0" sx="84000" sy="84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nvGrpSpPr>
          <p:cNvPr id="253" name="组合 252"/>
          <p:cNvGrpSpPr/>
          <p:nvPr/>
        </p:nvGrpSpPr>
        <p:grpSpPr>
          <a:xfrm>
            <a:off x="1297120" y="5490923"/>
            <a:ext cx="1111750" cy="1289630"/>
            <a:chOff x="9983638" y="3961026"/>
            <a:chExt cx="3439003" cy="3989244"/>
          </a:xfrm>
          <a:effectLst>
            <a:outerShdw algn="r" blurRad="177800" dir="12000000" dist="152400" rotWithShape="0">
              <a:prstClr val="black">
                <a:alpha val="40000"/>
              </a:prstClr>
            </a:outerShdw>
          </a:effectLst>
        </p:grpSpPr>
        <p:sp>
          <p:nvSpPr>
            <p:cNvPr id="254" name="六边形 253"/>
            <p:cNvSpPr/>
            <p:nvPr/>
          </p:nvSpPr>
          <p:spPr>
            <a:xfrm rot="5400000">
              <a:off x="9708518" y="4236146"/>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255" name="六边形 254"/>
            <p:cNvSpPr/>
            <p:nvPr/>
          </p:nvSpPr>
          <p:spPr>
            <a:xfrm rot="5400000">
              <a:off x="10000475" y="4487832"/>
              <a:ext cx="3405331" cy="2935630"/>
            </a:xfrm>
            <a:prstGeom prst="hexagon">
              <a:avLst/>
            </a:prstGeom>
            <a:solidFill>
              <a:srgbClr val="007FDE"/>
            </a:solidFill>
            <a:ln>
              <a:noFill/>
            </a:ln>
            <a:effectLst>
              <a:innerShdw blurRad="330200" dir="10500000" dist="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256" name="组合 255"/>
          <p:cNvGrpSpPr/>
          <p:nvPr/>
        </p:nvGrpSpPr>
        <p:grpSpPr>
          <a:xfrm>
            <a:off x="7939726" y="3857334"/>
            <a:ext cx="1470420" cy="1705688"/>
            <a:chOff x="9983639" y="3961027"/>
            <a:chExt cx="3439004" cy="3989244"/>
          </a:xfrm>
          <a:effectLst>
            <a:outerShdw algn="r" blurRad="419100" dir="18540000" dist="38100" rotWithShape="0" sx="102000" sy="102000">
              <a:prstClr val="black">
                <a:alpha val="40000"/>
              </a:prstClr>
            </a:outerShdw>
          </a:effectLst>
        </p:grpSpPr>
        <p:sp>
          <p:nvSpPr>
            <p:cNvPr id="257" name="六边形 256"/>
            <p:cNvSpPr/>
            <p:nvPr/>
          </p:nvSpPr>
          <p:spPr>
            <a:xfrm rot="5400000">
              <a:off x="9708519" y="4236147"/>
              <a:ext cx="3989244" cy="3439004"/>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258" name="六边形 257"/>
            <p:cNvSpPr/>
            <p:nvPr/>
          </p:nvSpPr>
          <p:spPr>
            <a:xfrm rot="5400000">
              <a:off x="10000475" y="4487832"/>
              <a:ext cx="3405331" cy="2935630"/>
            </a:xfrm>
            <a:prstGeom prst="hexagon">
              <a:avLst/>
            </a:prstGeom>
            <a:solidFill>
              <a:srgbClr val="F1F1F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259" name="组合 258"/>
          <p:cNvGrpSpPr/>
          <p:nvPr/>
        </p:nvGrpSpPr>
        <p:grpSpPr>
          <a:xfrm>
            <a:off x="1213750" y="3636970"/>
            <a:ext cx="768113" cy="891011"/>
            <a:chOff x="9983636" y="3961026"/>
            <a:chExt cx="3439002" cy="3989243"/>
          </a:xfrm>
          <a:effectLst>
            <a:outerShdw algn="tr" blurRad="304800" dir="15960000" dist="88900" rotWithShape="0" sx="106000" sy="106000">
              <a:srgbClr val="093181">
                <a:alpha val="41000"/>
              </a:srgbClr>
            </a:outerShdw>
          </a:effectLst>
        </p:grpSpPr>
        <p:sp>
          <p:nvSpPr>
            <p:cNvPr id="260" name="六边形 259"/>
            <p:cNvSpPr/>
            <p:nvPr/>
          </p:nvSpPr>
          <p:spPr>
            <a:xfrm rot="5400000">
              <a:off x="9708515" y="4236147"/>
              <a:ext cx="3989243" cy="3439002"/>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261" name="六边形 260"/>
            <p:cNvSpPr/>
            <p:nvPr/>
          </p:nvSpPr>
          <p:spPr>
            <a:xfrm rot="5400000">
              <a:off x="10000475" y="4487832"/>
              <a:ext cx="3405331" cy="2935630"/>
            </a:xfrm>
            <a:prstGeom prst="hexagon">
              <a:avLst/>
            </a:prstGeom>
            <a:solidFill>
              <a:srgbClr val="F1F1F1"/>
            </a:solidFill>
            <a:ln>
              <a:noFill/>
            </a:ln>
            <a:effectLst>
              <a:innerShdw blurRad="215900" dir="1542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sp>
        <p:nvSpPr>
          <p:cNvPr id="262" name="矩形 261"/>
          <p:cNvSpPr/>
          <p:nvPr/>
        </p:nvSpPr>
        <p:spPr>
          <a:xfrm>
            <a:off x="596" y="1734741"/>
            <a:ext cx="9142810" cy="1041797"/>
          </a:xfrm>
          <a:prstGeom prst="rect">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tIns="34289"/>
          <a:lstStyle/>
          <a:p>
            <a:pPr algn="ctr" defTabSz="685732" eaLnBrk="1" fontAlgn="auto" hangingPunct="1">
              <a:spcBef>
                <a:spcPct val="0"/>
              </a:spcBef>
              <a:spcAft>
                <a:spcPct val="0"/>
              </a:spcAft>
              <a:defRPr/>
            </a:pPr>
            <a:endParaRPr altLang="en-US" lang="zh-CN" sz="1069"/>
          </a:p>
        </p:txBody>
      </p:sp>
      <p:sp>
        <p:nvSpPr>
          <p:cNvPr id="263" name="TextBox 59"/>
          <p:cNvSpPr txBox="1">
            <a:spLocks noChangeArrowheads="1"/>
          </p:cNvSpPr>
          <p:nvPr/>
        </p:nvSpPr>
        <p:spPr bwMode="auto">
          <a:xfrm>
            <a:off x="1936293" y="2011913"/>
            <a:ext cx="5483538" cy="582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itchFamily="34" typeface="Calibri"/>
                <a:ea charset="-122" panose="02010600030101010101" pitchFamily="2" typeface="宋体"/>
              </a:defRPr>
            </a:lvl1pPr>
            <a:lvl2pPr indent="-285750" marL="742950">
              <a:defRPr sz="1900">
                <a:solidFill>
                  <a:schemeClr val="tx1"/>
                </a:solidFill>
                <a:latin charset="0" pitchFamily="34" typeface="Calibri"/>
                <a:ea charset="-122" panose="02010600030101010101" pitchFamily="2" typeface="宋体"/>
              </a:defRPr>
            </a:lvl2pPr>
            <a:lvl3pPr indent="-228600" marL="1143000">
              <a:defRPr sz="1900">
                <a:solidFill>
                  <a:schemeClr val="tx1"/>
                </a:solidFill>
                <a:latin charset="0" pitchFamily="34" typeface="Calibri"/>
                <a:ea charset="-122" panose="02010600030101010101" pitchFamily="2" typeface="宋体"/>
              </a:defRPr>
            </a:lvl3pPr>
            <a:lvl4pPr indent="-228600" marL="1600200">
              <a:defRPr sz="1900">
                <a:solidFill>
                  <a:schemeClr val="tx1"/>
                </a:solidFill>
                <a:latin charset="0" pitchFamily="34" typeface="Calibri"/>
                <a:ea charset="-122" panose="02010600030101010101" pitchFamily="2" typeface="宋体"/>
              </a:defRPr>
            </a:lvl4pPr>
            <a:lvl5pPr indent="-228600" marL="2057400">
              <a:defRPr sz="1900">
                <a:solidFill>
                  <a:schemeClr val="tx1"/>
                </a:solidFill>
                <a:latin charset="0"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itchFamily="34" typeface="Calibri"/>
                <a:ea charset="-122" panose="02010600030101010101" pitchFamily="2" typeface="宋体"/>
              </a:defRPr>
            </a:lvl9pPr>
          </a:lstStyle>
          <a:p>
            <a:pPr eaLnBrk="1" hangingPunct="1"/>
            <a:r>
              <a:rPr altLang="en-US" b="1" lang="zh-CN" smtClean="0" sz="3225">
                <a:latin charset="-122" panose="020b0503020204020204" pitchFamily="34" typeface="微软雅黑"/>
                <a:ea charset="-122" pitchFamily="34" typeface="微软雅黑"/>
              </a:rPr>
              <a:t>年终总结暨新年计划PPT模板</a:t>
            </a:r>
          </a:p>
        </p:txBody>
      </p:sp>
      <p:cxnSp>
        <p:nvCxnSpPr>
          <p:cNvPr id="264" name="直接连接符 263"/>
          <p:cNvCxnSpPr/>
          <p:nvPr/>
        </p:nvCxnSpPr>
        <p:spPr>
          <a:xfrm>
            <a:off x="2236589" y="3655219"/>
            <a:ext cx="4895850" cy="0"/>
          </a:xfrm>
          <a:prstGeom prst="line">
            <a:avLst/>
          </a:prstGeom>
          <a:ln w="19050">
            <a:solidFill>
              <a:srgbClr val="26AADC"/>
            </a:solidFill>
          </a:ln>
        </p:spPr>
        <p:style>
          <a:lnRef idx="1">
            <a:schemeClr val="accent1"/>
          </a:lnRef>
          <a:fillRef idx="0">
            <a:schemeClr val="accent1"/>
          </a:fillRef>
          <a:effectRef idx="0">
            <a:schemeClr val="accent1"/>
          </a:effectRef>
          <a:fontRef idx="minor">
            <a:schemeClr val="tx1"/>
          </a:fontRef>
        </p:style>
      </p:cxnSp>
      <p:sp>
        <p:nvSpPr>
          <p:cNvPr id="265" name="圆角矩形 264"/>
          <p:cNvSpPr/>
          <p:nvPr/>
        </p:nvSpPr>
        <p:spPr>
          <a:xfrm>
            <a:off x="3460552" y="3511154"/>
            <a:ext cx="2591991" cy="288131"/>
          </a:xfrm>
          <a:prstGeom prst="roundRect">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tIns="45719"/>
          <a:lstStyle/>
          <a:p>
            <a:pPr algn="ctr" defTabSz="685732" eaLnBrk="1" fontAlgn="auto" hangingPunct="1">
              <a:spcBef>
                <a:spcPct val="0"/>
              </a:spcBef>
              <a:spcAft>
                <a:spcPct val="0"/>
              </a:spcAft>
              <a:defRPr/>
            </a:pPr>
            <a:r>
              <a:rPr altLang="en-US" b="1" lang="zh-CN" sz="1069">
                <a:solidFill>
                  <a:schemeClr val="bg1"/>
                </a:solidFill>
                <a:latin charset="-122" panose="020b0503020204020204" pitchFamily="34" typeface="微软雅黑"/>
                <a:ea charset="-122" pitchFamily="34" typeface="微软雅黑"/>
              </a:rPr>
              <a:t>在这里输入贵公司的名称</a:t>
            </a:r>
          </a:p>
        </p:txBody>
      </p:sp>
      <p:sp>
        <p:nvSpPr>
          <p:cNvPr id="266" name="TextBox 64"/>
          <p:cNvSpPr txBox="1">
            <a:spLocks noChangeArrowheads="1"/>
          </p:cNvSpPr>
          <p:nvPr/>
        </p:nvSpPr>
        <p:spPr bwMode="auto">
          <a:xfrm>
            <a:off x="3095677" y="3908867"/>
            <a:ext cx="3289614" cy="304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itchFamily="34" typeface="Calibri"/>
                <a:ea charset="-122" panose="02010600030101010101" pitchFamily="2" typeface="宋体"/>
              </a:defRPr>
            </a:lvl1pPr>
            <a:lvl2pPr indent="-285750" marL="742950">
              <a:defRPr sz="1900">
                <a:solidFill>
                  <a:schemeClr val="tx1"/>
                </a:solidFill>
                <a:latin charset="0" pitchFamily="34" typeface="Calibri"/>
                <a:ea charset="-122" panose="02010600030101010101" pitchFamily="2" typeface="宋体"/>
              </a:defRPr>
            </a:lvl2pPr>
            <a:lvl3pPr indent="-228600" marL="1143000">
              <a:defRPr sz="1900">
                <a:solidFill>
                  <a:schemeClr val="tx1"/>
                </a:solidFill>
                <a:latin charset="0" pitchFamily="34" typeface="Calibri"/>
                <a:ea charset="-122" panose="02010600030101010101" pitchFamily="2" typeface="宋体"/>
              </a:defRPr>
            </a:lvl3pPr>
            <a:lvl4pPr indent="-228600" marL="1600200">
              <a:defRPr sz="1900">
                <a:solidFill>
                  <a:schemeClr val="tx1"/>
                </a:solidFill>
                <a:latin charset="0" pitchFamily="34" typeface="Calibri"/>
                <a:ea charset="-122" panose="02010600030101010101" pitchFamily="2" typeface="宋体"/>
              </a:defRPr>
            </a:lvl4pPr>
            <a:lvl5pPr indent="-228600" marL="2057400">
              <a:defRPr sz="1900">
                <a:solidFill>
                  <a:schemeClr val="tx1"/>
                </a:solidFill>
                <a:latin charset="0"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itchFamily="34" typeface="Calibri"/>
                <a:ea charset="-122" panose="02010600030101010101" pitchFamily="2" typeface="宋体"/>
              </a:defRPr>
            </a:lvl9pPr>
          </a:lstStyle>
          <a:p>
            <a:pPr eaLnBrk="1" hangingPunct="1"/>
            <a:r>
              <a:rPr altLang="en-US" lang="zh-CN" sz="1400">
                <a:latin charset="-122" panose="020b0503020204020204" pitchFamily="34" typeface="微软雅黑"/>
                <a:ea charset="-122" pitchFamily="34" typeface="微软雅黑"/>
              </a:rPr>
              <a:t>年终总结  新年计划 述职报告  工作汇报</a:t>
            </a:r>
          </a:p>
        </p:txBody>
      </p:sp>
    </p:spTree>
    <p:extLst>
      <p:ext uri="{BB962C8B-B14F-4D97-AF65-F5344CB8AC3E}">
        <p14:creationId val="61835639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0000" fill="hold" grpId="0" id="5" nodeType="withEffect" presetClass="entr" presetID="2" presetSubtype="12">
                                  <p:stCondLst>
                                    <p:cond delay="100"/>
                                  </p:stCondLst>
                                  <p:childTnLst>
                                    <p:set>
                                      <p:cBhvr>
                                        <p:cTn dur="1" fill="hold" id="6">
                                          <p:stCondLst>
                                            <p:cond delay="0"/>
                                          </p:stCondLst>
                                        </p:cTn>
                                        <p:tgtEl>
                                          <p:spTgt spid="245"/>
                                        </p:tgtEl>
                                        <p:attrNameLst>
                                          <p:attrName>style.visibility</p:attrName>
                                        </p:attrNameLst>
                                      </p:cBhvr>
                                      <p:to>
                                        <p:strVal val="visible"/>
                                      </p:to>
                                    </p:set>
                                    <p:anim calcmode="lin" valueType="num">
                                      <p:cBhvr additive="base">
                                        <p:cTn dur="400" fill="hold" id="7"/>
                                        <p:tgtEl>
                                          <p:spTgt spid="245"/>
                                        </p:tgtEl>
                                        <p:attrNameLst>
                                          <p:attrName>ppt_x</p:attrName>
                                        </p:attrNameLst>
                                      </p:cBhvr>
                                      <p:tavLst>
                                        <p:tav tm="0">
                                          <p:val>
                                            <p:strVal val="0-#ppt_w/2"/>
                                          </p:val>
                                        </p:tav>
                                        <p:tav tm="100000">
                                          <p:val>
                                            <p:strVal val="#ppt_x"/>
                                          </p:val>
                                        </p:tav>
                                      </p:tavLst>
                                    </p:anim>
                                    <p:anim calcmode="lin" valueType="num">
                                      <p:cBhvr additive="base">
                                        <p:cTn dur="400" fill="hold" id="8"/>
                                        <p:tgtEl>
                                          <p:spTgt spid="245"/>
                                        </p:tgtEl>
                                        <p:attrNameLst>
                                          <p:attrName>ppt_y</p:attrName>
                                        </p:attrNameLst>
                                      </p:cBhvr>
                                      <p:tavLst>
                                        <p:tav tm="0">
                                          <p:val>
                                            <p:strVal val="1+#ppt_h/2"/>
                                          </p:val>
                                        </p:tav>
                                        <p:tav tm="100000">
                                          <p:val>
                                            <p:strVal val="#ppt_y"/>
                                          </p:val>
                                        </p:tav>
                                      </p:tavLst>
                                    </p:anim>
                                  </p:childTnLst>
                                </p:cTn>
                              </p:par>
                              <p:par>
                                <p:cTn accel="70000" fill="hold" id="9" nodeType="withEffect" presetClass="entr" presetID="2" presetSubtype="12">
                                  <p:stCondLst>
                                    <p:cond delay="200"/>
                                  </p:stCondLst>
                                  <p:childTnLst>
                                    <p:set>
                                      <p:cBhvr>
                                        <p:cTn dur="1" fill="hold" id="10">
                                          <p:stCondLst>
                                            <p:cond delay="0"/>
                                          </p:stCondLst>
                                        </p:cTn>
                                        <p:tgtEl>
                                          <p:spTgt spid="246"/>
                                        </p:tgtEl>
                                        <p:attrNameLst>
                                          <p:attrName>style.visibility</p:attrName>
                                        </p:attrNameLst>
                                      </p:cBhvr>
                                      <p:to>
                                        <p:strVal val="visible"/>
                                      </p:to>
                                    </p:set>
                                    <p:anim calcmode="lin" valueType="num">
                                      <p:cBhvr additive="base">
                                        <p:cTn dur="400" fill="hold" id="11"/>
                                        <p:tgtEl>
                                          <p:spTgt spid="246"/>
                                        </p:tgtEl>
                                        <p:attrNameLst>
                                          <p:attrName>ppt_x</p:attrName>
                                        </p:attrNameLst>
                                      </p:cBhvr>
                                      <p:tavLst>
                                        <p:tav tm="0">
                                          <p:val>
                                            <p:strVal val="0-#ppt_w/2"/>
                                          </p:val>
                                        </p:tav>
                                        <p:tav tm="100000">
                                          <p:val>
                                            <p:strVal val="#ppt_x"/>
                                          </p:val>
                                        </p:tav>
                                      </p:tavLst>
                                    </p:anim>
                                    <p:anim calcmode="lin" valueType="num">
                                      <p:cBhvr additive="base">
                                        <p:cTn dur="400" fill="hold" id="12"/>
                                        <p:tgtEl>
                                          <p:spTgt spid="246"/>
                                        </p:tgtEl>
                                        <p:attrNameLst>
                                          <p:attrName>ppt_y</p:attrName>
                                        </p:attrNameLst>
                                      </p:cBhvr>
                                      <p:tavLst>
                                        <p:tav tm="0">
                                          <p:val>
                                            <p:strVal val="1+#ppt_h/2"/>
                                          </p:val>
                                        </p:tav>
                                        <p:tav tm="100000">
                                          <p:val>
                                            <p:strVal val="#ppt_y"/>
                                          </p:val>
                                        </p:tav>
                                      </p:tavLst>
                                    </p:anim>
                                  </p:childTnLst>
                                </p:cTn>
                              </p:par>
                              <p:par>
                                <p:cTn accel="70000" fill="hold" id="13" nodeType="withEffect" presetClass="entr" presetID="2" presetSubtype="12">
                                  <p:stCondLst>
                                    <p:cond delay="300"/>
                                  </p:stCondLst>
                                  <p:childTnLst>
                                    <p:set>
                                      <p:cBhvr>
                                        <p:cTn dur="1" fill="hold" id="14">
                                          <p:stCondLst>
                                            <p:cond delay="0"/>
                                          </p:stCondLst>
                                        </p:cTn>
                                        <p:tgtEl>
                                          <p:spTgt spid="249"/>
                                        </p:tgtEl>
                                        <p:attrNameLst>
                                          <p:attrName>style.visibility</p:attrName>
                                        </p:attrNameLst>
                                      </p:cBhvr>
                                      <p:to>
                                        <p:strVal val="visible"/>
                                      </p:to>
                                    </p:set>
                                    <p:anim calcmode="lin" valueType="num">
                                      <p:cBhvr additive="base">
                                        <p:cTn dur="400" fill="hold" id="15"/>
                                        <p:tgtEl>
                                          <p:spTgt spid="249"/>
                                        </p:tgtEl>
                                        <p:attrNameLst>
                                          <p:attrName>ppt_x</p:attrName>
                                        </p:attrNameLst>
                                      </p:cBhvr>
                                      <p:tavLst>
                                        <p:tav tm="0">
                                          <p:val>
                                            <p:strVal val="0-#ppt_w/2"/>
                                          </p:val>
                                        </p:tav>
                                        <p:tav tm="100000">
                                          <p:val>
                                            <p:strVal val="#ppt_x"/>
                                          </p:val>
                                        </p:tav>
                                      </p:tavLst>
                                    </p:anim>
                                    <p:anim calcmode="lin" valueType="num">
                                      <p:cBhvr additive="base">
                                        <p:cTn dur="400" fill="hold" id="16"/>
                                        <p:tgtEl>
                                          <p:spTgt spid="249"/>
                                        </p:tgtEl>
                                        <p:attrNameLst>
                                          <p:attrName>ppt_y</p:attrName>
                                        </p:attrNameLst>
                                      </p:cBhvr>
                                      <p:tavLst>
                                        <p:tav tm="0">
                                          <p:val>
                                            <p:strVal val="1+#ppt_h/2"/>
                                          </p:val>
                                        </p:tav>
                                        <p:tav tm="100000">
                                          <p:val>
                                            <p:strVal val="#ppt_y"/>
                                          </p:val>
                                        </p:tav>
                                      </p:tavLst>
                                    </p:anim>
                                  </p:childTnLst>
                                </p:cTn>
                              </p:par>
                              <p:par>
                                <p:cTn accel="70000" fill="hold" grpId="0" id="17" nodeType="withEffect" presetClass="entr" presetID="2" presetSubtype="12">
                                  <p:stCondLst>
                                    <p:cond delay="400"/>
                                  </p:stCondLst>
                                  <p:childTnLst>
                                    <p:set>
                                      <p:cBhvr>
                                        <p:cTn dur="1" fill="hold" id="18">
                                          <p:stCondLst>
                                            <p:cond delay="0"/>
                                          </p:stCondLst>
                                        </p:cTn>
                                        <p:tgtEl>
                                          <p:spTgt spid="252"/>
                                        </p:tgtEl>
                                        <p:attrNameLst>
                                          <p:attrName>style.visibility</p:attrName>
                                        </p:attrNameLst>
                                      </p:cBhvr>
                                      <p:to>
                                        <p:strVal val="visible"/>
                                      </p:to>
                                    </p:set>
                                    <p:anim calcmode="lin" valueType="num">
                                      <p:cBhvr additive="base">
                                        <p:cTn dur="400" fill="hold" id="19"/>
                                        <p:tgtEl>
                                          <p:spTgt spid="252"/>
                                        </p:tgtEl>
                                        <p:attrNameLst>
                                          <p:attrName>ppt_x</p:attrName>
                                        </p:attrNameLst>
                                      </p:cBhvr>
                                      <p:tavLst>
                                        <p:tav tm="0">
                                          <p:val>
                                            <p:strVal val="0-#ppt_w/2"/>
                                          </p:val>
                                        </p:tav>
                                        <p:tav tm="100000">
                                          <p:val>
                                            <p:strVal val="#ppt_x"/>
                                          </p:val>
                                        </p:tav>
                                      </p:tavLst>
                                    </p:anim>
                                    <p:anim calcmode="lin" valueType="num">
                                      <p:cBhvr additive="base">
                                        <p:cTn dur="400" fill="hold" id="20"/>
                                        <p:tgtEl>
                                          <p:spTgt spid="252"/>
                                        </p:tgtEl>
                                        <p:attrNameLst>
                                          <p:attrName>ppt_y</p:attrName>
                                        </p:attrNameLst>
                                      </p:cBhvr>
                                      <p:tavLst>
                                        <p:tav tm="0">
                                          <p:val>
                                            <p:strVal val="1+#ppt_h/2"/>
                                          </p:val>
                                        </p:tav>
                                        <p:tav tm="100000">
                                          <p:val>
                                            <p:strVal val="#ppt_y"/>
                                          </p:val>
                                        </p:tav>
                                      </p:tavLst>
                                    </p:anim>
                                  </p:childTnLst>
                                </p:cTn>
                              </p:par>
                              <p:par>
                                <p:cTn accel="70000" fill="hold" id="21" nodeType="withEffect" presetClass="entr" presetID="2" presetSubtype="12">
                                  <p:stCondLst>
                                    <p:cond delay="500"/>
                                  </p:stCondLst>
                                  <p:childTnLst>
                                    <p:set>
                                      <p:cBhvr>
                                        <p:cTn dur="1" fill="hold" id="22">
                                          <p:stCondLst>
                                            <p:cond delay="0"/>
                                          </p:stCondLst>
                                        </p:cTn>
                                        <p:tgtEl>
                                          <p:spTgt spid="253"/>
                                        </p:tgtEl>
                                        <p:attrNameLst>
                                          <p:attrName>style.visibility</p:attrName>
                                        </p:attrNameLst>
                                      </p:cBhvr>
                                      <p:to>
                                        <p:strVal val="visible"/>
                                      </p:to>
                                    </p:set>
                                    <p:anim calcmode="lin" valueType="num">
                                      <p:cBhvr additive="base">
                                        <p:cTn dur="400" fill="hold" id="23"/>
                                        <p:tgtEl>
                                          <p:spTgt spid="253"/>
                                        </p:tgtEl>
                                        <p:attrNameLst>
                                          <p:attrName>ppt_x</p:attrName>
                                        </p:attrNameLst>
                                      </p:cBhvr>
                                      <p:tavLst>
                                        <p:tav tm="0">
                                          <p:val>
                                            <p:strVal val="0-#ppt_w/2"/>
                                          </p:val>
                                        </p:tav>
                                        <p:tav tm="100000">
                                          <p:val>
                                            <p:strVal val="#ppt_x"/>
                                          </p:val>
                                        </p:tav>
                                      </p:tavLst>
                                    </p:anim>
                                    <p:anim calcmode="lin" valueType="num">
                                      <p:cBhvr additive="base">
                                        <p:cTn dur="400" fill="hold" id="24"/>
                                        <p:tgtEl>
                                          <p:spTgt spid="253"/>
                                        </p:tgtEl>
                                        <p:attrNameLst>
                                          <p:attrName>ppt_y</p:attrName>
                                        </p:attrNameLst>
                                      </p:cBhvr>
                                      <p:tavLst>
                                        <p:tav tm="0">
                                          <p:val>
                                            <p:strVal val="1+#ppt_h/2"/>
                                          </p:val>
                                        </p:tav>
                                        <p:tav tm="100000">
                                          <p:val>
                                            <p:strVal val="#ppt_y"/>
                                          </p:val>
                                        </p:tav>
                                      </p:tavLst>
                                    </p:anim>
                                  </p:childTnLst>
                                </p:cTn>
                              </p:par>
                              <p:par>
                                <p:cTn accel="70000" fill="hold" id="25" nodeType="withEffect" presetClass="entr" presetID="2" presetSubtype="12">
                                  <p:stCondLst>
                                    <p:cond delay="600"/>
                                  </p:stCondLst>
                                  <p:childTnLst>
                                    <p:set>
                                      <p:cBhvr>
                                        <p:cTn dur="1" fill="hold" id="26">
                                          <p:stCondLst>
                                            <p:cond delay="0"/>
                                          </p:stCondLst>
                                        </p:cTn>
                                        <p:tgtEl>
                                          <p:spTgt spid="256"/>
                                        </p:tgtEl>
                                        <p:attrNameLst>
                                          <p:attrName>style.visibility</p:attrName>
                                        </p:attrNameLst>
                                      </p:cBhvr>
                                      <p:to>
                                        <p:strVal val="visible"/>
                                      </p:to>
                                    </p:set>
                                    <p:anim calcmode="lin" valueType="num">
                                      <p:cBhvr additive="base">
                                        <p:cTn dur="400" fill="hold" id="27"/>
                                        <p:tgtEl>
                                          <p:spTgt spid="256"/>
                                        </p:tgtEl>
                                        <p:attrNameLst>
                                          <p:attrName>ppt_x</p:attrName>
                                        </p:attrNameLst>
                                      </p:cBhvr>
                                      <p:tavLst>
                                        <p:tav tm="0">
                                          <p:val>
                                            <p:strVal val="0-#ppt_w/2"/>
                                          </p:val>
                                        </p:tav>
                                        <p:tav tm="100000">
                                          <p:val>
                                            <p:strVal val="#ppt_x"/>
                                          </p:val>
                                        </p:tav>
                                      </p:tavLst>
                                    </p:anim>
                                    <p:anim calcmode="lin" valueType="num">
                                      <p:cBhvr additive="base">
                                        <p:cTn dur="400" fill="hold" id="28"/>
                                        <p:tgtEl>
                                          <p:spTgt spid="256"/>
                                        </p:tgtEl>
                                        <p:attrNameLst>
                                          <p:attrName>ppt_y</p:attrName>
                                        </p:attrNameLst>
                                      </p:cBhvr>
                                      <p:tavLst>
                                        <p:tav tm="0">
                                          <p:val>
                                            <p:strVal val="1+#ppt_h/2"/>
                                          </p:val>
                                        </p:tav>
                                        <p:tav tm="100000">
                                          <p:val>
                                            <p:strVal val="#ppt_y"/>
                                          </p:val>
                                        </p:tav>
                                      </p:tavLst>
                                    </p:anim>
                                  </p:childTnLst>
                                </p:cTn>
                              </p:par>
                              <p:par>
                                <p:cTn accel="70000" fill="hold" id="29" nodeType="withEffect" presetClass="entr" presetID="2" presetSubtype="12">
                                  <p:stCondLst>
                                    <p:cond delay="700"/>
                                  </p:stCondLst>
                                  <p:childTnLst>
                                    <p:set>
                                      <p:cBhvr>
                                        <p:cTn dur="1" fill="hold" id="30">
                                          <p:stCondLst>
                                            <p:cond delay="0"/>
                                          </p:stCondLst>
                                        </p:cTn>
                                        <p:tgtEl>
                                          <p:spTgt spid="259"/>
                                        </p:tgtEl>
                                        <p:attrNameLst>
                                          <p:attrName>style.visibility</p:attrName>
                                        </p:attrNameLst>
                                      </p:cBhvr>
                                      <p:to>
                                        <p:strVal val="visible"/>
                                      </p:to>
                                    </p:set>
                                    <p:anim calcmode="lin" valueType="num">
                                      <p:cBhvr additive="base">
                                        <p:cTn dur="400" fill="hold" id="31"/>
                                        <p:tgtEl>
                                          <p:spTgt spid="259"/>
                                        </p:tgtEl>
                                        <p:attrNameLst>
                                          <p:attrName>ppt_x</p:attrName>
                                        </p:attrNameLst>
                                      </p:cBhvr>
                                      <p:tavLst>
                                        <p:tav tm="0">
                                          <p:val>
                                            <p:strVal val="0-#ppt_w/2"/>
                                          </p:val>
                                        </p:tav>
                                        <p:tav tm="100000">
                                          <p:val>
                                            <p:strVal val="#ppt_x"/>
                                          </p:val>
                                        </p:tav>
                                      </p:tavLst>
                                    </p:anim>
                                    <p:anim calcmode="lin" valueType="num">
                                      <p:cBhvr additive="base">
                                        <p:cTn dur="400" fill="hold" id="32"/>
                                        <p:tgtEl>
                                          <p:spTgt spid="259"/>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100"/>
                            </p:stCondLst>
                            <p:childTnLst>
                              <p:par>
                                <p:cTn fill="hold" grpId="0" id="34" nodeType="afterEffect" presetClass="entr" presetID="16" presetSubtype="21">
                                  <p:stCondLst>
                                    <p:cond delay="0"/>
                                  </p:stCondLst>
                                  <p:childTnLst>
                                    <p:set>
                                      <p:cBhvr>
                                        <p:cTn dur="1" fill="hold" id="35">
                                          <p:stCondLst>
                                            <p:cond delay="0"/>
                                          </p:stCondLst>
                                        </p:cTn>
                                        <p:tgtEl>
                                          <p:spTgt spid="262"/>
                                        </p:tgtEl>
                                        <p:attrNameLst>
                                          <p:attrName>style.visibility</p:attrName>
                                        </p:attrNameLst>
                                      </p:cBhvr>
                                      <p:to>
                                        <p:strVal val="visible"/>
                                      </p:to>
                                    </p:set>
                                    <p:animEffect filter="barn(inVertical)" transition="in">
                                      <p:cBhvr>
                                        <p:cTn dur="500" id="36"/>
                                        <p:tgtEl>
                                          <p:spTgt spid="262"/>
                                        </p:tgtEl>
                                      </p:cBhvr>
                                    </p:animEffect>
                                  </p:childTnLst>
                                </p:cTn>
                              </p:par>
                            </p:childTnLst>
                          </p:cTn>
                        </p:par>
                        <p:par>
                          <p:cTn fill="hold" id="37" nodeType="afterGroup">
                            <p:stCondLst>
                              <p:cond delay="1600"/>
                            </p:stCondLst>
                            <p:childTnLst>
                              <p:par>
                                <p:cTn fill="hold" id="38" nodeType="afterEffect" presetClass="entr" presetID="16" presetSubtype="21">
                                  <p:stCondLst>
                                    <p:cond delay="0"/>
                                  </p:stCondLst>
                                  <p:childTnLst>
                                    <p:set>
                                      <p:cBhvr>
                                        <p:cTn dur="1" fill="hold" id="39">
                                          <p:stCondLst>
                                            <p:cond delay="0"/>
                                          </p:stCondLst>
                                        </p:cTn>
                                        <p:tgtEl>
                                          <p:spTgt spid="264"/>
                                        </p:tgtEl>
                                        <p:attrNameLst>
                                          <p:attrName>style.visibility</p:attrName>
                                        </p:attrNameLst>
                                      </p:cBhvr>
                                      <p:to>
                                        <p:strVal val="visible"/>
                                      </p:to>
                                    </p:set>
                                    <p:animEffect filter="barn(inVertical)" transition="in">
                                      <p:cBhvr>
                                        <p:cTn dur="500" id="40"/>
                                        <p:tgtEl>
                                          <p:spTgt spid="264"/>
                                        </p:tgtEl>
                                      </p:cBhvr>
                                    </p:animEffect>
                                  </p:childTnLst>
                                </p:cTn>
                              </p:par>
                            </p:childTnLst>
                          </p:cTn>
                        </p:par>
                        <p:par>
                          <p:cTn fill="hold" id="41" nodeType="afterGroup">
                            <p:stCondLst>
                              <p:cond delay="2100"/>
                            </p:stCondLst>
                            <p:childTnLst>
                              <p:par>
                                <p:cTn fill="hold" grpId="0" id="42" nodeType="afterEffect" presetClass="entr" presetID="16" presetSubtype="37">
                                  <p:stCondLst>
                                    <p:cond delay="0"/>
                                  </p:stCondLst>
                                  <p:childTnLst>
                                    <p:set>
                                      <p:cBhvr>
                                        <p:cTn dur="1" fill="hold" id="43">
                                          <p:stCondLst>
                                            <p:cond delay="0"/>
                                          </p:stCondLst>
                                        </p:cTn>
                                        <p:tgtEl>
                                          <p:spTgt spid="265"/>
                                        </p:tgtEl>
                                        <p:attrNameLst>
                                          <p:attrName>style.visibility</p:attrName>
                                        </p:attrNameLst>
                                      </p:cBhvr>
                                      <p:to>
                                        <p:strVal val="visible"/>
                                      </p:to>
                                    </p:set>
                                    <p:animEffect filter="barn(outVertical)" transition="in">
                                      <p:cBhvr>
                                        <p:cTn dur="500" id="44"/>
                                        <p:tgtEl>
                                          <p:spTgt spid="265"/>
                                        </p:tgtEl>
                                      </p:cBhvr>
                                    </p:animEffect>
                                  </p:childTnLst>
                                </p:cTn>
                              </p:par>
                            </p:childTnLst>
                          </p:cTn>
                        </p:par>
                        <p:par>
                          <p:cTn fill="hold" id="45" nodeType="afterGroup">
                            <p:stCondLst>
                              <p:cond delay="2600"/>
                            </p:stCondLst>
                            <p:childTnLst>
                              <p:par>
                                <p:cTn fill="hold" grpId="0" id="46" nodeType="afterEffect" presetClass="entr" presetID="12" presetSubtype="4">
                                  <p:stCondLst>
                                    <p:cond delay="0"/>
                                  </p:stCondLst>
                                  <p:iterate type="lt">
                                    <p:tmPct val="10000"/>
                                  </p:iterate>
                                  <p:childTnLst>
                                    <p:set>
                                      <p:cBhvr>
                                        <p:cTn dur="1" fill="hold" id="47">
                                          <p:stCondLst>
                                            <p:cond delay="0"/>
                                          </p:stCondLst>
                                        </p:cTn>
                                        <p:tgtEl>
                                          <p:spTgt spid="263"/>
                                        </p:tgtEl>
                                        <p:attrNameLst>
                                          <p:attrName>style.visibility</p:attrName>
                                        </p:attrNameLst>
                                      </p:cBhvr>
                                      <p:to>
                                        <p:strVal val="visible"/>
                                      </p:to>
                                    </p:set>
                                    <p:anim calcmode="lin" valueType="num">
                                      <p:cBhvr additive="base">
                                        <p:cTn dur="750" id="48"/>
                                        <p:tgtEl>
                                          <p:spTgt spid="263"/>
                                        </p:tgtEl>
                                        <p:attrNameLst>
                                          <p:attrName>ppt_y</p:attrName>
                                        </p:attrNameLst>
                                      </p:cBhvr>
                                      <p:tavLst>
                                        <p:tav tm="0">
                                          <p:val>
                                            <p:strVal val="#ppt_y+#ppt_h*1.125000"/>
                                          </p:val>
                                        </p:tav>
                                        <p:tav tm="100000">
                                          <p:val>
                                            <p:strVal val="#ppt_y"/>
                                          </p:val>
                                        </p:tav>
                                      </p:tavLst>
                                    </p:anim>
                                    <p:animEffect filter="wipe(up)" transition="in">
                                      <p:cBhvr>
                                        <p:cTn dur="750" id="49"/>
                                        <p:tgtEl>
                                          <p:spTgt spid="263"/>
                                        </p:tgtEl>
                                      </p:cBhvr>
                                    </p:animEffect>
                                  </p:childTnLst>
                                </p:cTn>
                              </p:par>
                            </p:childTnLst>
                          </p:cTn>
                        </p:par>
                        <p:par>
                          <p:cTn fill="hold" id="50" nodeType="afterGroup">
                            <p:stCondLst>
                              <p:cond delay="3350"/>
                            </p:stCondLst>
                            <p:childTnLst>
                              <p:par>
                                <p:cTn fill="hold" grpId="0" id="51" nodeType="afterEffect" presetClass="entr" presetID="42" presetSubtype="0">
                                  <p:stCondLst>
                                    <p:cond delay="0"/>
                                  </p:stCondLst>
                                  <p:childTnLst>
                                    <p:set>
                                      <p:cBhvr>
                                        <p:cTn dur="1" fill="hold" id="52">
                                          <p:stCondLst>
                                            <p:cond delay="0"/>
                                          </p:stCondLst>
                                        </p:cTn>
                                        <p:tgtEl>
                                          <p:spTgt spid="266"/>
                                        </p:tgtEl>
                                        <p:attrNameLst>
                                          <p:attrName>style.visibility</p:attrName>
                                        </p:attrNameLst>
                                      </p:cBhvr>
                                      <p:to>
                                        <p:strVal val="visible"/>
                                      </p:to>
                                    </p:set>
                                    <p:animEffect filter="fade" transition="in">
                                      <p:cBhvr>
                                        <p:cTn dur="1000" id="53"/>
                                        <p:tgtEl>
                                          <p:spTgt spid="266"/>
                                        </p:tgtEl>
                                      </p:cBhvr>
                                    </p:animEffect>
                                    <p:anim calcmode="lin" valueType="num">
                                      <p:cBhvr>
                                        <p:cTn dur="1000" fill="hold" id="54"/>
                                        <p:tgtEl>
                                          <p:spTgt spid="266"/>
                                        </p:tgtEl>
                                        <p:attrNameLst>
                                          <p:attrName>ppt_x</p:attrName>
                                        </p:attrNameLst>
                                      </p:cBhvr>
                                      <p:tavLst>
                                        <p:tav tm="0">
                                          <p:val>
                                            <p:strVal val="#ppt_x"/>
                                          </p:val>
                                        </p:tav>
                                        <p:tav tm="100000">
                                          <p:val>
                                            <p:strVal val="#ppt_x"/>
                                          </p:val>
                                        </p:tav>
                                      </p:tavLst>
                                    </p:anim>
                                    <p:anim calcmode="lin" valueType="num">
                                      <p:cBhvr>
                                        <p:cTn dur="1000" fill="hold" id="55"/>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
      <p:bldP grpId="0" spid="252"/>
      <p:bldP grpId="0" spid="262"/>
      <p:bldP grpId="0" spid="263"/>
      <p:bldP grpId="0" spid="265"/>
      <p:bldP grpId="0" spid="26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4"/>
          <p:cNvSpPr/>
          <p:nvPr/>
        </p:nvSpPr>
        <p:spPr>
          <a:xfrm flipV="1" rot="5400000">
            <a:off x="6909553" y="3010963"/>
            <a:ext cx="1163726" cy="1476374"/>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5" name="组合 4"/>
          <p:cNvGrpSpPr/>
          <p:nvPr/>
        </p:nvGrpSpPr>
        <p:grpSpPr>
          <a:xfrm rot="5400000">
            <a:off x="1231410" y="1071162"/>
            <a:ext cx="1146479" cy="1489544"/>
            <a:chOff x="4020870" y="2194485"/>
            <a:chExt cx="1102258" cy="1432090"/>
          </a:xfrm>
          <a:effectLst>
            <a:outerShdw algn="tr" blurRad="444500" dir="8100000" dist="254000" rotWithShape="0">
              <a:prstClr val="black">
                <a:alpha val="50000"/>
              </a:prstClr>
            </a:outerShdw>
          </a:effectLst>
        </p:grpSpPr>
        <p:sp>
          <p:nvSpPr>
            <p:cNvPr id="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7"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8" name="组合 7"/>
          <p:cNvGrpSpPr/>
          <p:nvPr/>
        </p:nvGrpSpPr>
        <p:grpSpPr>
          <a:xfrm>
            <a:off x="2872660" y="1327501"/>
            <a:ext cx="5375990" cy="1224902"/>
            <a:chOff x="4304043" y="1286668"/>
            <a:chExt cx="3837944" cy="2757793"/>
          </a:xfrm>
          <a:effectLst>
            <a:outerShdw algn="tr" blurRad="381000" dir="8100000" dist="254000"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 name="圆角矩形 9"/>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1" name="组合 10"/>
          <p:cNvGrpSpPr/>
          <p:nvPr/>
        </p:nvGrpSpPr>
        <p:grpSpPr>
          <a:xfrm>
            <a:off x="908957" y="3179740"/>
            <a:ext cx="5375990" cy="1224902"/>
            <a:chOff x="4304043" y="1286668"/>
            <a:chExt cx="3837944" cy="2757793"/>
          </a:xfrm>
          <a:effectLst>
            <a:outerShdw algn="tr" blurRad="381000" dir="8100000" dist="254000"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3" name="圆角矩形 12"/>
            <p:cNvSpPr/>
            <p:nvPr/>
          </p:nvSpPr>
          <p:spPr>
            <a:xfrm>
              <a:off x="4351930" y="1330004"/>
              <a:ext cx="3742172" cy="26711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4" name="TextBox 23"/>
          <p:cNvSpPr>
            <a:spLocks noChangeArrowheads="1"/>
          </p:cNvSpPr>
          <p:nvPr/>
        </p:nvSpPr>
        <p:spPr bwMode="auto">
          <a:xfrm>
            <a:off x="3184167" y="1596561"/>
            <a:ext cx="475297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500"/>
              </a:lnSpc>
            </a:pPr>
            <a:r>
              <a:rPr altLang="en-US" lang="zh-CN" sz="1000">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15" name="TextBox 24"/>
          <p:cNvSpPr>
            <a:spLocks noChangeArrowheads="1"/>
          </p:cNvSpPr>
          <p:nvPr/>
        </p:nvSpPr>
        <p:spPr bwMode="auto">
          <a:xfrm>
            <a:off x="1174964" y="1567801"/>
            <a:ext cx="87471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mtClean="0">
                <a:latin typeface="+mj-ea"/>
                <a:ea typeface="+mj-ea"/>
              </a:rPr>
              <a:t>标题</a:t>
            </a:r>
          </a:p>
          <a:p>
            <a:pPr algn="ctr"/>
            <a:r>
              <a:rPr altLang="en-US" b="1" lang="zh-CN" smtClean="0">
                <a:latin typeface="+mj-ea"/>
                <a:ea typeface="+mj-ea"/>
              </a:rPr>
              <a:t>内容</a:t>
            </a:r>
          </a:p>
        </p:txBody>
      </p:sp>
      <p:sp>
        <p:nvSpPr>
          <p:cNvPr id="16" name="TextBox 31"/>
          <p:cNvSpPr>
            <a:spLocks noChangeArrowheads="1"/>
          </p:cNvSpPr>
          <p:nvPr/>
        </p:nvSpPr>
        <p:spPr bwMode="auto">
          <a:xfrm>
            <a:off x="7236296" y="3481001"/>
            <a:ext cx="87471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mtClean="0">
                <a:solidFill>
                  <a:schemeClr val="bg1"/>
                </a:solidFill>
                <a:latin typeface="+mj-ea"/>
                <a:ea typeface="+mj-ea"/>
              </a:rPr>
              <a:t>标题</a:t>
            </a:r>
          </a:p>
          <a:p>
            <a:pPr algn="ctr"/>
            <a:r>
              <a:rPr altLang="en-US" b="1" lang="zh-CN" smtClean="0">
                <a:solidFill>
                  <a:schemeClr val="bg1"/>
                </a:solidFill>
                <a:latin typeface="+mj-ea"/>
                <a:ea typeface="+mj-ea"/>
              </a:rPr>
              <a:t>内容</a:t>
            </a:r>
          </a:p>
        </p:txBody>
      </p:sp>
      <p:sp>
        <p:nvSpPr>
          <p:cNvPr id="17" name="TextBox 25"/>
          <p:cNvSpPr>
            <a:spLocks noChangeArrowheads="1"/>
          </p:cNvSpPr>
          <p:nvPr/>
        </p:nvSpPr>
        <p:spPr bwMode="auto">
          <a:xfrm>
            <a:off x="1165225" y="3373280"/>
            <a:ext cx="4967288"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ts val="1500"/>
              </a:lnSpc>
            </a:pPr>
            <a:r>
              <a:rPr altLang="en-US" lang="zh-CN" sz="1000">
                <a:solidFill>
                  <a:srgbClr val="FCFCFC"/>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p>
        </p:txBody>
      </p:sp>
    </p:spTree>
    <p:extLst>
      <p:ext uri="{BB962C8B-B14F-4D97-AF65-F5344CB8AC3E}">
        <p14:creationId val="3139449073"/>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00"/>
                            </p:stCondLst>
                            <p:childTnLst>
                              <p:par>
                                <p:cTn fill="hold" id="14" nodeType="after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500" fill="hold" id="16"/>
                                        <p:tgtEl>
                                          <p:spTgt spid="8"/>
                                        </p:tgtEl>
                                        <p:attrNameLst>
                                          <p:attrName>ppt_w</p:attrName>
                                        </p:attrNameLst>
                                      </p:cBhvr>
                                      <p:tavLst>
                                        <p:tav tm="0">
                                          <p:val>
                                            <p:fltVal val="0"/>
                                          </p:val>
                                        </p:tav>
                                        <p:tav tm="100000">
                                          <p:val>
                                            <p:strVal val="#ppt_w"/>
                                          </p:val>
                                        </p:tav>
                                      </p:tavLst>
                                    </p:anim>
                                    <p:anim calcmode="lin" valueType="num">
                                      <p:cBhvr>
                                        <p:cTn dur="500" fill="hold" id="17"/>
                                        <p:tgtEl>
                                          <p:spTgt spid="8"/>
                                        </p:tgtEl>
                                        <p:attrNameLst>
                                          <p:attrName>ppt_h</p:attrName>
                                        </p:attrNameLst>
                                      </p:cBhvr>
                                      <p:tavLst>
                                        <p:tav tm="0">
                                          <p:val>
                                            <p:fltVal val="0"/>
                                          </p:val>
                                        </p:tav>
                                        <p:tav tm="100000">
                                          <p:val>
                                            <p:strVal val="#ppt_h"/>
                                          </p:val>
                                        </p:tav>
                                      </p:tavLst>
                                    </p:anim>
                                    <p:animEffect filter="fade" transition="in">
                                      <p:cBhvr>
                                        <p:cTn dur="500" id="18"/>
                                        <p:tgtEl>
                                          <p:spTgt spid="8"/>
                                        </p:tgtEl>
                                      </p:cBhvr>
                                    </p:animEffect>
                                  </p:childTnLst>
                                </p:cTn>
                              </p:par>
                            </p:childTnLst>
                          </p:cTn>
                        </p:par>
                        <p:par>
                          <p:cTn fill="hold" id="19" nodeType="afterGroup">
                            <p:stCondLst>
                              <p:cond delay="1200"/>
                            </p:stCondLst>
                            <p:childTnLst>
                              <p:par>
                                <p:cTn fill="hold" id="20" nodeType="afterEffect" presetClass="entr" presetID="53"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par>
                                <p:cTn fill="hold" grpId="0" id="25" nodeType="withEffect" presetClass="entr" presetID="2" presetSubtype="2">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ppt_x</p:attrName>
                                        </p:attrNameLst>
                                      </p:cBhvr>
                                      <p:tavLst>
                                        <p:tav tm="0">
                                          <p:val>
                                            <p:strVal val="1+#ppt_w/2"/>
                                          </p:val>
                                        </p:tav>
                                        <p:tav tm="100000">
                                          <p:val>
                                            <p:strVal val="#ppt_x"/>
                                          </p:val>
                                        </p:tav>
                                      </p:tavLst>
                                    </p:anim>
                                    <p:anim calcmode="lin" valueType="num">
                                      <p:cBhvr>
                                        <p:cTn dur="500" fill="hold" id="28"/>
                                        <p:tgtEl>
                                          <p:spTgt spid="1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500" fill="hold" id="31"/>
                                        <p:tgtEl>
                                          <p:spTgt spid="15"/>
                                        </p:tgtEl>
                                        <p:attrNameLst>
                                          <p:attrName>ppt_x</p:attrName>
                                        </p:attrNameLst>
                                      </p:cBhvr>
                                      <p:tavLst>
                                        <p:tav tm="0">
                                          <p:val>
                                            <p:strVal val="0-#ppt_w/2"/>
                                          </p:val>
                                        </p:tav>
                                        <p:tav tm="100000">
                                          <p:val>
                                            <p:strVal val="#ppt_x"/>
                                          </p:val>
                                        </p:tav>
                                      </p:tavLst>
                                    </p:anim>
                                    <p:anim calcmode="lin" valueType="num">
                                      <p:cBhvr>
                                        <p:cTn dur="500" fill="hold" id="32"/>
                                        <p:tgtEl>
                                          <p:spTgt spid="15"/>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ppt_x</p:attrName>
                                        </p:attrNameLst>
                                      </p:cBhvr>
                                      <p:tavLst>
                                        <p:tav tm="0">
                                          <p:val>
                                            <p:strVal val="0-#ppt_w/2"/>
                                          </p:val>
                                        </p:tav>
                                        <p:tav tm="100000">
                                          <p:val>
                                            <p:strVal val="#ppt_x"/>
                                          </p:val>
                                        </p:tav>
                                      </p:tavLst>
                                    </p:anim>
                                    <p:anim calcmode="lin" valueType="num">
                                      <p:cBhvr>
                                        <p:cTn dur="500" fill="hold" id="36"/>
                                        <p:tgtEl>
                                          <p:spTgt spid="1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ppt_x</p:attrName>
                                        </p:attrNameLst>
                                      </p:cBhvr>
                                      <p:tavLst>
                                        <p:tav tm="0">
                                          <p:val>
                                            <p:strVal val="1+#ppt_w/2"/>
                                          </p:val>
                                        </p:tav>
                                        <p:tav tm="100000">
                                          <p:val>
                                            <p:strVal val="#ppt_x"/>
                                          </p:val>
                                        </p:tav>
                                      </p:tavLst>
                                    </p:anim>
                                    <p:anim calcmode="lin" valueType="num">
                                      <p:cBhvr>
                                        <p:cTn dur="500" fill="hold" id="40"/>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15"/>
      <p:bldP grpId="0" spid="16"/>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131590"/>
            <a:ext cx="2011893" cy="2011893"/>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7" name="组合 6"/>
          <p:cNvGrpSpPr/>
          <p:nvPr/>
        </p:nvGrpSpPr>
        <p:grpSpPr>
          <a:xfrm>
            <a:off x="2772690" y="1131590"/>
            <a:ext cx="2011893" cy="2011893"/>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0" name="组合 9"/>
          <p:cNvGrpSpPr/>
          <p:nvPr/>
        </p:nvGrpSpPr>
        <p:grpSpPr>
          <a:xfrm>
            <a:off x="4382423" y="1131590"/>
            <a:ext cx="2011893" cy="2011893"/>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3" name="组合 12"/>
          <p:cNvGrpSpPr/>
          <p:nvPr/>
        </p:nvGrpSpPr>
        <p:grpSpPr>
          <a:xfrm>
            <a:off x="5992157" y="1131590"/>
            <a:ext cx="2011893" cy="2011893"/>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6" name="TextBox 14"/>
          <p:cNvSpPr txBox="1"/>
          <p:nvPr/>
        </p:nvSpPr>
        <p:spPr>
          <a:xfrm>
            <a:off x="1691680" y="1778991"/>
            <a:ext cx="944880" cy="777240"/>
          </a:xfrm>
          <a:prstGeom prst="rect">
            <a:avLst/>
          </a:prstGeom>
          <a:noFill/>
        </p:spPr>
        <p:txBody>
          <a:bodyPr rtlCol="0" wrap="none">
            <a:spAutoFit/>
          </a:bodyPr>
          <a:lstStyle/>
          <a:p>
            <a:pPr>
              <a:lnSpc>
                <a:spcPct val="150000"/>
              </a:lnSpc>
            </a:pPr>
            <a:r>
              <a:rPr altLang="en-US" b="1" lang="zh-CN" sz="1500">
                <a:solidFill>
                  <a:schemeClr val="tx1">
                    <a:lumMod val="75000"/>
                    <a:lumOff val="25000"/>
                  </a:schemeClr>
                </a:solidFill>
                <a:latin typeface="+mj-ea"/>
                <a:ea typeface="+mj-ea"/>
              </a:rPr>
              <a:t>点击输入</a:t>
            </a:r>
          </a:p>
          <a:p>
            <a:pPr>
              <a:lnSpc>
                <a:spcPct val="150000"/>
              </a:lnSpc>
            </a:pPr>
            <a:r>
              <a:rPr altLang="en-US" b="1" lang="zh-CN" sz="1500">
                <a:solidFill>
                  <a:schemeClr val="tx1">
                    <a:lumMod val="75000"/>
                    <a:lumOff val="25000"/>
                  </a:schemeClr>
                </a:solidFill>
                <a:latin typeface="+mj-ea"/>
                <a:ea typeface="+mj-ea"/>
              </a:rPr>
              <a:t>标题文本</a:t>
            </a:r>
          </a:p>
        </p:txBody>
      </p:sp>
      <p:sp>
        <p:nvSpPr>
          <p:cNvPr id="17" name="TextBox 15"/>
          <p:cNvSpPr txBox="1"/>
          <p:nvPr/>
        </p:nvSpPr>
        <p:spPr>
          <a:xfrm>
            <a:off x="3247907" y="1778991"/>
            <a:ext cx="944880" cy="777240"/>
          </a:xfrm>
          <a:prstGeom prst="rect">
            <a:avLst/>
          </a:prstGeom>
          <a:noFill/>
        </p:spPr>
        <p:txBody>
          <a:bodyPr rtlCol="0" wrap="none">
            <a:spAutoFit/>
          </a:bodyPr>
          <a:lstStyle/>
          <a:p>
            <a:pPr>
              <a:lnSpc>
                <a:spcPct val="150000"/>
              </a:lnSpc>
            </a:pPr>
            <a:r>
              <a:rPr altLang="en-US" b="1" lang="zh-CN" sz="1500">
                <a:solidFill>
                  <a:schemeClr val="tx1">
                    <a:lumMod val="75000"/>
                    <a:lumOff val="25000"/>
                  </a:schemeClr>
                </a:solidFill>
                <a:latin typeface="+mj-ea"/>
                <a:ea typeface="+mj-ea"/>
              </a:rPr>
              <a:t>点击输入</a:t>
            </a:r>
          </a:p>
          <a:p>
            <a:pPr>
              <a:lnSpc>
                <a:spcPct val="150000"/>
              </a:lnSpc>
            </a:pPr>
            <a:r>
              <a:rPr altLang="en-US" b="1" lang="zh-CN" sz="1500">
                <a:solidFill>
                  <a:schemeClr val="tx1">
                    <a:lumMod val="75000"/>
                    <a:lumOff val="25000"/>
                  </a:schemeClr>
                </a:solidFill>
                <a:latin typeface="+mj-ea"/>
                <a:ea typeface="+mj-ea"/>
              </a:rPr>
              <a:t>标题文本</a:t>
            </a:r>
          </a:p>
        </p:txBody>
      </p:sp>
      <p:sp>
        <p:nvSpPr>
          <p:cNvPr id="18" name="TextBox 16"/>
          <p:cNvSpPr txBox="1"/>
          <p:nvPr/>
        </p:nvSpPr>
        <p:spPr>
          <a:xfrm>
            <a:off x="4893034" y="1778991"/>
            <a:ext cx="944880" cy="777240"/>
          </a:xfrm>
          <a:prstGeom prst="rect">
            <a:avLst/>
          </a:prstGeom>
          <a:noFill/>
        </p:spPr>
        <p:txBody>
          <a:bodyPr rtlCol="0" wrap="none">
            <a:spAutoFit/>
          </a:bodyPr>
          <a:lstStyle/>
          <a:p>
            <a:pPr>
              <a:lnSpc>
                <a:spcPct val="150000"/>
              </a:lnSpc>
            </a:pPr>
            <a:r>
              <a:rPr altLang="en-US" b="1" lang="zh-CN" sz="1500">
                <a:solidFill>
                  <a:schemeClr val="tx1">
                    <a:lumMod val="75000"/>
                    <a:lumOff val="25000"/>
                  </a:schemeClr>
                </a:solidFill>
                <a:latin typeface="+mj-ea"/>
                <a:ea typeface="+mj-ea"/>
              </a:rPr>
              <a:t>点击输入</a:t>
            </a:r>
          </a:p>
          <a:p>
            <a:pPr>
              <a:lnSpc>
                <a:spcPct val="150000"/>
              </a:lnSpc>
            </a:pPr>
            <a:r>
              <a:rPr altLang="en-US" b="1" lang="zh-CN" sz="1500">
                <a:solidFill>
                  <a:schemeClr val="tx1">
                    <a:lumMod val="75000"/>
                    <a:lumOff val="25000"/>
                  </a:schemeClr>
                </a:solidFill>
                <a:latin typeface="+mj-ea"/>
                <a:ea typeface="+mj-ea"/>
              </a:rPr>
              <a:t>标题文本</a:t>
            </a:r>
          </a:p>
        </p:txBody>
      </p:sp>
      <p:sp>
        <p:nvSpPr>
          <p:cNvPr id="19" name="TextBox 17"/>
          <p:cNvSpPr txBox="1"/>
          <p:nvPr/>
        </p:nvSpPr>
        <p:spPr>
          <a:xfrm>
            <a:off x="6500061" y="1778991"/>
            <a:ext cx="944880" cy="777240"/>
          </a:xfrm>
          <a:prstGeom prst="rect">
            <a:avLst/>
          </a:prstGeom>
          <a:noFill/>
        </p:spPr>
        <p:txBody>
          <a:bodyPr rtlCol="0" wrap="none">
            <a:spAutoFit/>
          </a:bodyPr>
          <a:lstStyle/>
          <a:p>
            <a:pPr>
              <a:lnSpc>
                <a:spcPct val="150000"/>
              </a:lnSpc>
            </a:pPr>
            <a:r>
              <a:rPr altLang="en-US" b="1" lang="zh-CN" sz="1500">
                <a:solidFill>
                  <a:schemeClr val="tx1">
                    <a:lumMod val="75000"/>
                    <a:lumOff val="25000"/>
                  </a:schemeClr>
                </a:solidFill>
                <a:latin typeface="+mj-ea"/>
                <a:ea typeface="+mj-ea"/>
              </a:rPr>
              <a:t>点击输入</a:t>
            </a:r>
          </a:p>
          <a:p>
            <a:pPr>
              <a:lnSpc>
                <a:spcPct val="150000"/>
              </a:lnSpc>
            </a:pPr>
            <a:r>
              <a:rPr altLang="en-US" b="1" lang="zh-CN" sz="1500">
                <a:solidFill>
                  <a:schemeClr val="tx1">
                    <a:lumMod val="75000"/>
                    <a:lumOff val="25000"/>
                  </a:schemeClr>
                </a:solidFill>
                <a:latin typeface="+mj-ea"/>
                <a:ea typeface="+mj-ea"/>
              </a:rPr>
              <a:t>标题文本</a:t>
            </a:r>
          </a:p>
        </p:txBody>
      </p:sp>
      <p:sp>
        <p:nvSpPr>
          <p:cNvPr id="20" name="TextBox 40"/>
          <p:cNvSpPr txBox="1"/>
          <p:nvPr/>
        </p:nvSpPr>
        <p:spPr>
          <a:xfrm>
            <a:off x="1239991" y="3627361"/>
            <a:ext cx="6820416" cy="548640"/>
          </a:xfrm>
          <a:prstGeom prst="rect">
            <a:avLst/>
          </a:prstGeom>
          <a:noFill/>
        </p:spPr>
        <p:txBody>
          <a:bodyPr bIns="0" lIns="0" rIns="0" rtlCol="0" tIns="0" wrap="square">
            <a:spAutoFit/>
          </a:bodyPr>
          <a:lstStyle/>
          <a:p>
            <a:pPr algn="just">
              <a:lnSpc>
                <a:spcPct val="150000"/>
              </a:lnSpc>
            </a:pPr>
            <a:r>
              <a:rPr altLang="en-US" lang="zh-CN" sz="1200">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p>
        </p:txBody>
      </p:sp>
    </p:spTree>
    <p:extLst>
      <p:ext uri="{BB962C8B-B14F-4D97-AF65-F5344CB8AC3E}">
        <p14:creationId val="1535640095"/>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500" fill="hold" id="7"/>
                                        <p:tgtEl>
                                          <p:spTgt spid="4"/>
                                        </p:tgtEl>
                                        <p:attrNameLst>
                                          <p:attrName>ppt_x</p:attrName>
                                        </p:attrNameLst>
                                      </p:cBhvr>
                                      <p:tavLst>
                                        <p:tav tm="0">
                                          <p:val>
                                            <p:strVal val="1+#ppt_w/2"/>
                                          </p:val>
                                        </p:tav>
                                        <p:tav tm="100000">
                                          <p:val>
                                            <p:strVal val="#ppt_x"/>
                                          </p:val>
                                        </p:tav>
                                      </p:tavLst>
                                    </p:anim>
                                    <p:anim calcmode="lin" valueType="num">
                                      <p:cBhvr additive="base">
                                        <p:cTn dur="1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3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1500" fill="hold" id="11"/>
                                        <p:tgtEl>
                                          <p:spTgt spid="7"/>
                                        </p:tgtEl>
                                        <p:attrNameLst>
                                          <p:attrName>ppt_x</p:attrName>
                                        </p:attrNameLst>
                                      </p:cBhvr>
                                      <p:tavLst>
                                        <p:tav tm="0">
                                          <p:val>
                                            <p:strVal val="1+#ppt_w/2"/>
                                          </p:val>
                                        </p:tav>
                                        <p:tav tm="100000">
                                          <p:val>
                                            <p:strVal val="#ppt_x"/>
                                          </p:val>
                                        </p:tav>
                                      </p:tavLst>
                                    </p:anim>
                                    <p:anim calcmode="lin" valueType="num">
                                      <p:cBhvr additive="base">
                                        <p:cTn dur="1500" fill="hold" id="12"/>
                                        <p:tgtEl>
                                          <p:spTgt spid="7"/>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6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500" fill="hold" id="15"/>
                                        <p:tgtEl>
                                          <p:spTgt spid="10"/>
                                        </p:tgtEl>
                                        <p:attrNameLst>
                                          <p:attrName>ppt_x</p:attrName>
                                        </p:attrNameLst>
                                      </p:cBhvr>
                                      <p:tavLst>
                                        <p:tav tm="0">
                                          <p:val>
                                            <p:strVal val="1+#ppt_w/2"/>
                                          </p:val>
                                        </p:tav>
                                        <p:tav tm="100000">
                                          <p:val>
                                            <p:strVal val="#ppt_x"/>
                                          </p:val>
                                        </p:tav>
                                      </p:tavLst>
                                    </p:anim>
                                    <p:anim calcmode="lin" valueType="num">
                                      <p:cBhvr additive="base">
                                        <p:cTn dur="1500" fill="hold" id="16"/>
                                        <p:tgtEl>
                                          <p:spTgt spid="10"/>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90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1500" fill="hold" id="19"/>
                                        <p:tgtEl>
                                          <p:spTgt spid="13"/>
                                        </p:tgtEl>
                                        <p:attrNameLst>
                                          <p:attrName>ppt_x</p:attrName>
                                        </p:attrNameLst>
                                      </p:cBhvr>
                                      <p:tavLst>
                                        <p:tav tm="0">
                                          <p:val>
                                            <p:strVal val="1+#ppt_w/2"/>
                                          </p:val>
                                        </p:tav>
                                        <p:tav tm="100000">
                                          <p:val>
                                            <p:strVal val="#ppt_x"/>
                                          </p:val>
                                        </p:tav>
                                      </p:tavLst>
                                    </p:anim>
                                    <p:anim calcmode="lin" valueType="num">
                                      <p:cBhvr additive="base">
                                        <p:cTn dur="1500" fill="hold" id="20"/>
                                        <p:tgtEl>
                                          <p:spTgt spid="1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400"/>
                            </p:stCondLst>
                            <p:childTnLst>
                              <p:par>
                                <p:cTn fill="hold" grpId="0" id="22" nodeType="afterEffect" presetClass="entr" presetID="12" presetSubtype="8">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id="24"/>
                                        <p:tgtEl>
                                          <p:spTgt spid="16"/>
                                        </p:tgtEl>
                                        <p:attrNameLst>
                                          <p:attrName>ppt_x</p:attrName>
                                        </p:attrNameLst>
                                      </p:cBhvr>
                                      <p:tavLst>
                                        <p:tav tm="0">
                                          <p:val>
                                            <p:strVal val="#ppt_x-#ppt_w*1.125000"/>
                                          </p:val>
                                        </p:tav>
                                        <p:tav tm="100000">
                                          <p:val>
                                            <p:strVal val="#ppt_x"/>
                                          </p:val>
                                        </p:tav>
                                      </p:tavLst>
                                    </p:anim>
                                    <p:animEffect filter="wipe(right)" transition="in">
                                      <p:cBhvr>
                                        <p:cTn dur="500" id="25"/>
                                        <p:tgtEl>
                                          <p:spTgt spid="16"/>
                                        </p:tgtEl>
                                      </p:cBhvr>
                                    </p:animEffect>
                                  </p:childTnLst>
                                </p:cTn>
                              </p:par>
                              <p:par>
                                <p:cTn fill="hold" grpId="0" id="26" nodeType="withEffect" presetClass="entr" presetID="12" presetSubtype="8">
                                  <p:stCondLst>
                                    <p:cond delay="20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id="28"/>
                                        <p:tgtEl>
                                          <p:spTgt spid="17"/>
                                        </p:tgtEl>
                                        <p:attrNameLst>
                                          <p:attrName>ppt_x</p:attrName>
                                        </p:attrNameLst>
                                      </p:cBhvr>
                                      <p:tavLst>
                                        <p:tav tm="0">
                                          <p:val>
                                            <p:strVal val="#ppt_x-#ppt_w*1.125000"/>
                                          </p:val>
                                        </p:tav>
                                        <p:tav tm="100000">
                                          <p:val>
                                            <p:strVal val="#ppt_x"/>
                                          </p:val>
                                        </p:tav>
                                      </p:tavLst>
                                    </p:anim>
                                    <p:animEffect filter="wipe(right)" transition="in">
                                      <p:cBhvr>
                                        <p:cTn dur="500" id="29"/>
                                        <p:tgtEl>
                                          <p:spTgt spid="17"/>
                                        </p:tgtEl>
                                      </p:cBhvr>
                                    </p:animEffect>
                                  </p:childTnLst>
                                </p:cTn>
                              </p:par>
                              <p:par>
                                <p:cTn fill="hold" grpId="0" id="30" nodeType="withEffect" presetClass="entr" presetID="12" presetSubtype="8">
                                  <p:stCondLst>
                                    <p:cond delay="40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id="32"/>
                                        <p:tgtEl>
                                          <p:spTgt spid="18"/>
                                        </p:tgtEl>
                                        <p:attrNameLst>
                                          <p:attrName>ppt_x</p:attrName>
                                        </p:attrNameLst>
                                      </p:cBhvr>
                                      <p:tavLst>
                                        <p:tav tm="0">
                                          <p:val>
                                            <p:strVal val="#ppt_x-#ppt_w*1.125000"/>
                                          </p:val>
                                        </p:tav>
                                        <p:tav tm="100000">
                                          <p:val>
                                            <p:strVal val="#ppt_x"/>
                                          </p:val>
                                        </p:tav>
                                      </p:tavLst>
                                    </p:anim>
                                    <p:animEffect filter="wipe(right)" transition="in">
                                      <p:cBhvr>
                                        <p:cTn dur="500" id="33"/>
                                        <p:tgtEl>
                                          <p:spTgt spid="18"/>
                                        </p:tgtEl>
                                      </p:cBhvr>
                                    </p:animEffect>
                                  </p:childTnLst>
                                </p:cTn>
                              </p:par>
                              <p:par>
                                <p:cTn fill="hold" grpId="0" id="34" nodeType="withEffect" presetClass="entr" presetID="12" presetSubtype="8">
                                  <p:stCondLst>
                                    <p:cond delay="60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id="36"/>
                                        <p:tgtEl>
                                          <p:spTgt spid="19"/>
                                        </p:tgtEl>
                                        <p:attrNameLst>
                                          <p:attrName>ppt_x</p:attrName>
                                        </p:attrNameLst>
                                      </p:cBhvr>
                                      <p:tavLst>
                                        <p:tav tm="0">
                                          <p:val>
                                            <p:strVal val="#ppt_x-#ppt_w*1.125000"/>
                                          </p:val>
                                        </p:tav>
                                        <p:tav tm="100000">
                                          <p:val>
                                            <p:strVal val="#ppt_x"/>
                                          </p:val>
                                        </p:tav>
                                      </p:tavLst>
                                    </p:anim>
                                    <p:animEffect filter="wipe(right)" transition="in">
                                      <p:cBhvr>
                                        <p:cTn dur="500" id="37"/>
                                        <p:tgtEl>
                                          <p:spTgt spid="19"/>
                                        </p:tgtEl>
                                      </p:cBhvr>
                                    </p:animEffect>
                                  </p:childTnLst>
                                </p:cTn>
                              </p:par>
                            </p:childTnLst>
                          </p:cTn>
                        </p:par>
                        <p:par>
                          <p:cTn fill="hold" id="38" nodeType="afterGroup">
                            <p:stCondLst>
                              <p:cond delay="3500"/>
                            </p:stCondLst>
                            <p:childTnLst>
                              <p:par>
                                <p:cTn fill="hold" grpId="0" id="39" nodeType="afterEffect" presetClass="entr" presetID="16" presetSubtype="21">
                                  <p:stCondLst>
                                    <p:cond delay="0"/>
                                  </p:stCondLst>
                                  <p:childTnLst>
                                    <p:set>
                                      <p:cBhvr>
                                        <p:cTn dur="1" fill="hold" id="40">
                                          <p:stCondLst>
                                            <p:cond delay="0"/>
                                          </p:stCondLst>
                                        </p:cTn>
                                        <p:tgtEl>
                                          <p:spTgt spid="20"/>
                                        </p:tgtEl>
                                        <p:attrNameLst>
                                          <p:attrName>style.visibility</p:attrName>
                                        </p:attrNameLst>
                                      </p:cBhvr>
                                      <p:to>
                                        <p:strVal val="visible"/>
                                      </p:to>
                                    </p:set>
                                    <p:animEffect filter="barn(inVertical)" transition="in">
                                      <p:cBhvr>
                                        <p:cTn dur="500" id="4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mtClean="0" sz="1400">
                <a:solidFill>
                  <a:srgbClr val="080808"/>
                </a:solidFill>
                <a:latin typeface="微软雅黑"/>
                <a:ea typeface="微软雅黑"/>
              </a:rPr>
              <a:t> 第二部分</a:t>
            </a:r>
          </a:p>
          <a:p>
            <a:pPr lvl="1" marL="0"/>
            <a:r>
              <a:rPr altLang="en-US" b="1" lang="zh-CN" smtClean="0" sz="1400">
                <a:solidFill>
                  <a:srgbClr val="080808"/>
                </a:solidFill>
                <a:latin typeface="微软雅黑"/>
                <a:ea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mtClean="0" sz="1600">
                <a:solidFill>
                  <a:srgbClr val="080808"/>
                </a:solidFill>
                <a:latin typeface="微软雅黑"/>
                <a:ea typeface="微软雅黑"/>
              </a:rPr>
              <a:t>PART 01</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mtClean="0" sz="5000">
                <a:solidFill>
                  <a:schemeClr val="accent2"/>
                </a:solidFill>
                <a:latin typeface="微软雅黑"/>
                <a:ea typeface="微软雅黑"/>
              </a:rPr>
              <a:t>02</a:t>
            </a:r>
          </a:p>
        </p:txBody>
      </p:sp>
    </p:spTree>
    <p:extLst>
      <p:ext uri="{BB962C8B-B14F-4D97-AF65-F5344CB8AC3E}">
        <p14:creationId val="523851527"/>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id="11"/>
                                        <p:tgtEl>
                                          <p:spTgt spid="12"/>
                                        </p:tgtEl>
                                        <p:attrNameLst>
                                          <p:attrName>ppt_x</p:attrName>
                                        </p:attrNameLst>
                                      </p:cBhvr>
                                      <p:tavLst>
                                        <p:tav tm="0">
                                          <p:val>
                                            <p:strVal val="#ppt_x-#ppt_w*1.125000"/>
                                          </p:val>
                                        </p:tav>
                                        <p:tav tm="100000">
                                          <p:val>
                                            <p:strVal val="#ppt_x"/>
                                          </p:val>
                                        </p:tav>
                                      </p:tavLst>
                                    </p:anim>
                                    <p:animEffect filter="wipe(right)"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ppt_x</p:attrName>
                                        </p:attrNameLst>
                                      </p:cBhvr>
                                      <p:tavLst>
                                        <p:tav tm="0">
                                          <p:val>
                                            <p:strVal val="#ppt_x"/>
                                          </p:val>
                                        </p:tav>
                                        <p:tav tm="100000">
                                          <p:val>
                                            <p:strVal val="#ppt_x"/>
                                          </p:val>
                                        </p:tav>
                                      </p:tavLst>
                                    </p:anim>
                                    <p:anim calcmode="lin" valueType="num">
                                      <p:cBhvr>
                                        <p:cTn dur="5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ppt_x"/>
                                          </p:val>
                                        </p:tav>
                                        <p:tav tm="100000">
                                          <p:val>
                                            <p:strVal val="#ppt_x"/>
                                          </p:val>
                                        </p:tav>
                                      </p:tavLst>
                                    </p:anim>
                                    <p:anim calcmode="lin" valueType="num">
                                      <p:cBhvr additive="base">
                                        <p:cTn dur="500" fill="hold" id="23"/>
                                        <p:tgtEl>
                                          <p:spTgt spid="25"/>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20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ppt_x"/>
                                          </p:val>
                                        </p:tav>
                                        <p:tav tm="100000">
                                          <p:val>
                                            <p:strVal val="#ppt_x"/>
                                          </p:val>
                                        </p:tav>
                                      </p:tavLst>
                                    </p:anim>
                                    <p:anim calcmode="lin" valueType="num">
                                      <p:cBhvr additive="base">
                                        <p:cTn dur="500" fill="hold" id="27"/>
                                        <p:tgtEl>
                                          <p:spTgt spid="26"/>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40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500" fill="hold" id="30"/>
                                        <p:tgtEl>
                                          <p:spTgt spid="27"/>
                                        </p:tgtEl>
                                        <p:attrNameLst>
                                          <p:attrName>ppt_x</p:attrName>
                                        </p:attrNameLst>
                                      </p:cBhvr>
                                      <p:tavLst>
                                        <p:tav tm="0">
                                          <p:val>
                                            <p:strVal val="#ppt_x"/>
                                          </p:val>
                                        </p:tav>
                                        <p:tav tm="100000">
                                          <p:val>
                                            <p:strVal val="#ppt_x"/>
                                          </p:val>
                                        </p:tav>
                                      </p:tavLst>
                                    </p:anim>
                                    <p:anim calcmode="lin" valueType="num">
                                      <p:cBhvr additive="base">
                                        <p:cTn dur="500" fill="hold" id="31"/>
                                        <p:tgtEl>
                                          <p:spTgt spid="2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60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ppt_x"/>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8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10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ppt_x"/>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47"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500" id="47"/>
                                        <p:tgtEl>
                                          <p:spTgt spid="75"/>
                                        </p:tgtEl>
                                      </p:cBhvr>
                                    </p:animEffect>
                                    <p:anim calcmode="lin" valueType="num">
                                      <p:cBhvr>
                                        <p:cTn dur="500" fill="hold" id="48"/>
                                        <p:tgtEl>
                                          <p:spTgt spid="75"/>
                                        </p:tgtEl>
                                        <p:attrNameLst>
                                          <p:attrName>ppt_x</p:attrName>
                                        </p:attrNameLst>
                                      </p:cBhvr>
                                      <p:tavLst>
                                        <p:tav tm="0">
                                          <p:val>
                                            <p:strVal val="#ppt_x"/>
                                          </p:val>
                                        </p:tav>
                                        <p:tav tm="100000">
                                          <p:val>
                                            <p:strVal val="#ppt_x"/>
                                          </p:val>
                                        </p:tav>
                                      </p:tavLst>
                                    </p:anim>
                                    <p:anim calcmode="lin" valueType="num">
                                      <p:cBhvr>
                                        <p:cTn dur="500" fill="hold" id="4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430102" y="2090401"/>
            <a:ext cx="6260551" cy="1135924"/>
          </a:xfrm>
          <a:custGeom>
            <a:gdLst>
              <a:gd fmla="*/ 0 w 6715173" name="connsiteX0"/>
              <a:gd fmla="*/ 1127509 h 1135924" name="connsiteY0"/>
              <a:gd fmla="*/ 1616315 w 6715173" name="connsiteX1"/>
              <a:gd fmla="*/ 61691 h 1135924" name="connsiteY1"/>
              <a:gd fmla="*/ 3310671 w 6715173" name="connsiteX2"/>
              <a:gd fmla="*/ 1135924 h 1135924" name="connsiteY2"/>
              <a:gd fmla="*/ 5034421 w 6715173" name="connsiteX3"/>
              <a:gd fmla="*/ 2 h 1135924" name="connsiteY3"/>
              <a:gd fmla="*/ 6715173 w 6715173" name="connsiteX4"/>
              <a:gd fmla="*/ 1059155 h 11359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5924" w="6715172">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typeface="+mj-ea"/>
              <a:ea typeface="+mj-ea"/>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7" name="TextBox 77"/>
            <p:cNvSpPr txBox="1"/>
            <p:nvPr/>
          </p:nvSpPr>
          <p:spPr>
            <a:xfrm>
              <a:off x="2251496" y="3910326"/>
              <a:ext cx="495618" cy="701040"/>
            </a:xfrm>
            <a:prstGeom prst="rect">
              <a:avLst/>
            </a:prstGeom>
            <a:noFill/>
          </p:spPr>
          <p:txBody>
            <a:bodyPr rtlCol="0" wrap="none">
              <a:spAutoFit/>
            </a:bodyPr>
            <a:lstStyle/>
            <a:p>
              <a:pPr algn="ctr"/>
              <a:r>
                <a:rPr altLang="zh-CN" b="1" lang="en-US" smtClean="0" sz="4000">
                  <a:solidFill>
                    <a:srgbClr val="FFFFFF"/>
                  </a:solidFill>
                  <a:latin typeface="+mj-ea"/>
                  <a:ea typeface="+mj-ea"/>
                </a:rPr>
                <a:t>5</a:t>
              </a: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2" name="TextBox 72"/>
            <p:cNvSpPr txBox="1"/>
            <p:nvPr/>
          </p:nvSpPr>
          <p:spPr>
            <a:xfrm>
              <a:off x="2251496" y="3910326"/>
              <a:ext cx="495618" cy="701040"/>
            </a:xfrm>
            <a:prstGeom prst="rect">
              <a:avLst/>
            </a:prstGeom>
            <a:noFill/>
          </p:spPr>
          <p:txBody>
            <a:bodyPr rtlCol="0" wrap="none">
              <a:spAutoFit/>
            </a:bodyPr>
            <a:lstStyle/>
            <a:p>
              <a:pPr algn="ctr"/>
              <a:r>
                <a:rPr altLang="zh-CN" b="1" lang="en-US" smtClean="0" sz="4000">
                  <a:solidFill>
                    <a:srgbClr val="FFFFFF"/>
                  </a:solidFill>
                  <a:latin typeface="+mj-ea"/>
                  <a:ea typeface="+mj-ea"/>
                </a:rPr>
                <a:t>4</a:t>
              </a: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7" name="TextBox 67"/>
            <p:cNvSpPr txBox="1"/>
            <p:nvPr/>
          </p:nvSpPr>
          <p:spPr>
            <a:xfrm>
              <a:off x="2251496" y="3910327"/>
              <a:ext cx="495618" cy="701040"/>
            </a:xfrm>
            <a:prstGeom prst="rect">
              <a:avLst/>
            </a:prstGeom>
            <a:noFill/>
          </p:spPr>
          <p:txBody>
            <a:bodyPr rtlCol="0" wrap="none">
              <a:spAutoFit/>
            </a:bodyPr>
            <a:lstStyle/>
            <a:p>
              <a:pPr algn="ctr"/>
              <a:r>
                <a:rPr altLang="zh-CN" b="1" lang="en-US" smtClean="0" sz="4000">
                  <a:solidFill>
                    <a:srgbClr val="FFFFFF"/>
                  </a:solidFill>
                  <a:latin typeface="+mj-ea"/>
                  <a:ea typeface="+mj-ea"/>
                </a:rPr>
                <a:t>3</a:t>
              </a: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2" name="TextBox 62"/>
            <p:cNvSpPr txBox="1"/>
            <p:nvPr/>
          </p:nvSpPr>
          <p:spPr>
            <a:xfrm>
              <a:off x="2251496" y="3910327"/>
              <a:ext cx="495618" cy="701040"/>
            </a:xfrm>
            <a:prstGeom prst="rect">
              <a:avLst/>
            </a:prstGeom>
            <a:noFill/>
          </p:spPr>
          <p:txBody>
            <a:bodyPr rtlCol="0" wrap="none">
              <a:spAutoFit/>
            </a:bodyPr>
            <a:lstStyle/>
            <a:p>
              <a:pPr algn="ctr"/>
              <a:r>
                <a:rPr altLang="zh-CN" b="1" lang="en-US" smtClean="0" sz="4000">
                  <a:solidFill>
                    <a:srgbClr val="FFFFFF"/>
                  </a:solidFill>
                  <a:latin typeface="+mj-ea"/>
                  <a:ea typeface="+mj-ea"/>
                </a:rPr>
                <a:t>2</a:t>
              </a: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7" name="TextBox 59"/>
            <p:cNvSpPr txBox="1"/>
            <p:nvPr/>
          </p:nvSpPr>
          <p:spPr>
            <a:xfrm>
              <a:off x="2251496" y="3910327"/>
              <a:ext cx="495618" cy="701040"/>
            </a:xfrm>
            <a:prstGeom prst="rect">
              <a:avLst/>
            </a:prstGeom>
            <a:noFill/>
          </p:spPr>
          <p:txBody>
            <a:bodyPr rtlCol="0" wrap="none">
              <a:spAutoFit/>
            </a:bodyPr>
            <a:lstStyle/>
            <a:p>
              <a:pPr algn="ctr"/>
              <a:r>
                <a:rPr altLang="zh-CN" b="1" lang="en-US" smtClean="0" sz="4000">
                  <a:solidFill>
                    <a:srgbClr val="FFFFFF"/>
                  </a:solidFill>
                  <a:latin typeface="+mj-ea"/>
                  <a:ea typeface="+mj-ea"/>
                </a:rPr>
                <a:t>1</a:t>
              </a:r>
            </a:p>
          </p:txBody>
        </p:sp>
      </p:grpSp>
      <p:sp>
        <p:nvSpPr>
          <p:cNvPr id="30" name="TextBox 6"/>
          <p:cNvSpPr txBox="1">
            <a:spLocks noChangeArrowheads="1"/>
          </p:cNvSpPr>
          <p:nvPr/>
        </p:nvSpPr>
        <p:spPr bwMode="auto">
          <a:xfrm>
            <a:off x="476362" y="1903967"/>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mtClean="0" sz="2000">
                <a:solidFill>
                  <a:prstClr val="black"/>
                </a:solidFill>
                <a:latin typeface="+mj-ea"/>
                <a:ea typeface="+mj-ea"/>
              </a:rPr>
              <a:t>标题内容</a:t>
            </a:r>
          </a:p>
        </p:txBody>
      </p:sp>
      <p:sp>
        <p:nvSpPr>
          <p:cNvPr id="31" name="TextBox 6"/>
          <p:cNvSpPr txBox="1">
            <a:spLocks noChangeArrowheads="1"/>
          </p:cNvSpPr>
          <p:nvPr/>
        </p:nvSpPr>
        <p:spPr bwMode="auto">
          <a:xfrm>
            <a:off x="2060538" y="2904191"/>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2" name="TextBox 6"/>
          <p:cNvSpPr txBox="1">
            <a:spLocks noChangeArrowheads="1"/>
          </p:cNvSpPr>
          <p:nvPr/>
        </p:nvSpPr>
        <p:spPr bwMode="auto">
          <a:xfrm>
            <a:off x="3658326" y="1901113"/>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3" name="TextBox 6"/>
          <p:cNvSpPr txBox="1">
            <a:spLocks noChangeArrowheads="1"/>
          </p:cNvSpPr>
          <p:nvPr/>
        </p:nvSpPr>
        <p:spPr bwMode="auto">
          <a:xfrm>
            <a:off x="5220072" y="2918132"/>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
        <p:nvSpPr>
          <p:cNvPr id="34" name="TextBox 40"/>
          <p:cNvSpPr txBox="1">
            <a:spLocks noChangeArrowheads="1"/>
          </p:cNvSpPr>
          <p:nvPr/>
        </p:nvSpPr>
        <p:spPr bwMode="auto">
          <a:xfrm>
            <a:off x="6732239" y="1883608"/>
            <a:ext cx="179138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vl="1" marL="0"/>
            <a:r>
              <a:rPr altLang="en-US" b="1" lang="zh-CN" sz="2000">
                <a:solidFill>
                  <a:prstClr val="black"/>
                </a:solidFill>
                <a:latin typeface="+mj-ea"/>
                <a:ea typeface="+mj-ea"/>
              </a:rPr>
              <a:t>标题内容</a:t>
            </a:r>
          </a:p>
        </p:txBody>
      </p:sp>
    </p:spTree>
    <p:extLst>
      <p:ext uri="{BB962C8B-B14F-4D97-AF65-F5344CB8AC3E}">
        <p14:creationId val="3618940054"/>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4"/>
                                        </p:tgtEl>
                                        <p:attrNameLst>
                                          <p:attrName>style.visibility</p:attrName>
                                        </p:attrNameLst>
                                      </p:cBhvr>
                                      <p:to>
                                        <p:strVal val="visible"/>
                                      </p:to>
                                    </p:set>
                                    <p:animEffect filter="wipe(left)" transition="in">
                                      <p:cBhvr>
                                        <p:cTn dur="2000" id="13"/>
                                        <p:tgtEl>
                                          <p:spTgt spid="4"/>
                                        </p:tgtEl>
                                      </p:cBhvr>
                                    </p:animEffect>
                                  </p:childTnLst>
                                </p:cTn>
                              </p:par>
                              <p:par>
                                <p:cTn fill="hold" id="14" nodeType="withEffect" presetClass="entr" presetID="53" presetSubtype="0">
                                  <p:stCondLst>
                                    <p:cond delay="0"/>
                                  </p:stCondLst>
                                  <p:childTnLst>
                                    <p:set>
                                      <p:cBhvr>
                                        <p:cTn dur="1" fill="hold" id="15">
                                          <p:stCondLst>
                                            <p:cond delay="0"/>
                                          </p:stCondLst>
                                        </p:cTn>
                                        <p:tgtEl>
                                          <p:spTgt spid="20"/>
                                        </p:tgtEl>
                                        <p:attrNameLst>
                                          <p:attrName>style.visibility</p:attrName>
                                        </p:attrNameLst>
                                      </p:cBhvr>
                                      <p:to>
                                        <p:strVal val="visible"/>
                                      </p:to>
                                    </p:set>
                                    <p:anim calcmode="lin" valueType="num">
                                      <p:cBhvr>
                                        <p:cTn dur="500" fill="hold" id="16"/>
                                        <p:tgtEl>
                                          <p:spTgt spid="20"/>
                                        </p:tgtEl>
                                        <p:attrNameLst>
                                          <p:attrName>ppt_w</p:attrName>
                                        </p:attrNameLst>
                                      </p:cBhvr>
                                      <p:tavLst>
                                        <p:tav tm="0">
                                          <p:val>
                                            <p:fltVal val="0"/>
                                          </p:val>
                                        </p:tav>
                                        <p:tav tm="100000">
                                          <p:val>
                                            <p:strVal val="#ppt_w"/>
                                          </p:val>
                                        </p:tav>
                                      </p:tavLst>
                                    </p:anim>
                                    <p:anim calcmode="lin" valueType="num">
                                      <p:cBhvr>
                                        <p:cTn dur="500" fill="hold" id="17"/>
                                        <p:tgtEl>
                                          <p:spTgt spid="20"/>
                                        </p:tgtEl>
                                        <p:attrNameLst>
                                          <p:attrName>ppt_h</p:attrName>
                                        </p:attrNameLst>
                                      </p:cBhvr>
                                      <p:tavLst>
                                        <p:tav tm="0">
                                          <p:val>
                                            <p:fltVal val="0"/>
                                          </p:val>
                                        </p:tav>
                                        <p:tav tm="100000">
                                          <p:val>
                                            <p:strVal val="#ppt_h"/>
                                          </p:val>
                                        </p:tav>
                                      </p:tavLst>
                                    </p:anim>
                                    <p:animEffect filter="fade" transition="in">
                                      <p:cBhvr>
                                        <p:cTn dur="500" id="18"/>
                                        <p:tgtEl>
                                          <p:spTgt spid="20"/>
                                        </p:tgtEl>
                                      </p:cBhvr>
                                    </p:animEffect>
                                  </p:childTnLst>
                                </p:cTn>
                              </p:par>
                              <p:par>
                                <p:cTn fill="hold" id="19" nodeType="withEffect" presetClass="entr" presetID="53" presetSubtype="0">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p:cTn dur="500" fill="hold" id="21"/>
                                        <p:tgtEl>
                                          <p:spTgt spid="15"/>
                                        </p:tgtEl>
                                        <p:attrNameLst>
                                          <p:attrName>ppt_w</p:attrName>
                                        </p:attrNameLst>
                                      </p:cBhvr>
                                      <p:tavLst>
                                        <p:tav tm="0">
                                          <p:val>
                                            <p:fltVal val="0"/>
                                          </p:val>
                                        </p:tav>
                                        <p:tav tm="100000">
                                          <p:val>
                                            <p:strVal val="#ppt_w"/>
                                          </p:val>
                                        </p:tav>
                                      </p:tavLst>
                                    </p:anim>
                                    <p:anim calcmode="lin" valueType="num">
                                      <p:cBhvr>
                                        <p:cTn dur="500" fill="hold" id="22"/>
                                        <p:tgtEl>
                                          <p:spTgt spid="15"/>
                                        </p:tgtEl>
                                        <p:attrNameLst>
                                          <p:attrName>ppt_h</p:attrName>
                                        </p:attrNameLst>
                                      </p:cBhvr>
                                      <p:tavLst>
                                        <p:tav tm="0">
                                          <p:val>
                                            <p:fltVal val="0"/>
                                          </p:val>
                                        </p:tav>
                                        <p:tav tm="100000">
                                          <p:val>
                                            <p:strVal val="#ppt_h"/>
                                          </p:val>
                                        </p:tav>
                                      </p:tavLst>
                                    </p:anim>
                                    <p:animEffect filter="fade" transition="in">
                                      <p:cBhvr>
                                        <p:cTn dur="500" id="23"/>
                                        <p:tgtEl>
                                          <p:spTgt spid="15"/>
                                        </p:tgtEl>
                                      </p:cBhvr>
                                    </p:animEffect>
                                  </p:childTnLst>
                                </p:cTn>
                              </p:par>
                              <p:par>
                                <p:cTn fill="hold" id="24" nodeType="withEffect" presetClass="entr" presetID="53"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grpId="0" id="29" nodeType="withEffect" presetClass="entr" presetID="42" presetSubtype="0">
                                  <p:stCondLst>
                                    <p:cond delay="0"/>
                                  </p:stCondLst>
                                  <p:childTnLst>
                                    <p:set>
                                      <p:cBhvr>
                                        <p:cTn dur="1" fill="hold" id="30">
                                          <p:stCondLst>
                                            <p:cond delay="0"/>
                                          </p:stCondLst>
                                        </p:cTn>
                                        <p:tgtEl>
                                          <p:spTgt spid="30"/>
                                        </p:tgtEl>
                                        <p:attrNameLst>
                                          <p:attrName>style.visibility</p:attrName>
                                        </p:attrNameLst>
                                      </p:cBhvr>
                                      <p:to>
                                        <p:strVal val="visible"/>
                                      </p:to>
                                    </p:set>
                                    <p:animEffect filter="fade" transition="in">
                                      <p:cBhvr>
                                        <p:cTn dur="1000" id="31"/>
                                        <p:tgtEl>
                                          <p:spTgt spid="30"/>
                                        </p:tgtEl>
                                      </p:cBhvr>
                                    </p:animEffect>
                                    <p:anim calcmode="lin" valueType="num">
                                      <p:cBhvr>
                                        <p:cTn dur="1000" fill="hold" id="32"/>
                                        <p:tgtEl>
                                          <p:spTgt spid="30"/>
                                        </p:tgtEl>
                                        <p:attrNameLst>
                                          <p:attrName>ppt_x</p:attrName>
                                        </p:attrNameLst>
                                      </p:cBhvr>
                                      <p:tavLst>
                                        <p:tav tm="0">
                                          <p:val>
                                            <p:strVal val="#ppt_x"/>
                                          </p:val>
                                        </p:tav>
                                        <p:tav tm="100000">
                                          <p:val>
                                            <p:strVal val="#ppt_x"/>
                                          </p:val>
                                        </p:tav>
                                      </p:tavLst>
                                    </p:anim>
                                    <p:anim calcmode="lin" valueType="num">
                                      <p:cBhvr>
                                        <p:cTn dur="1000" fill="hold" id="33"/>
                                        <p:tgtEl>
                                          <p:spTgt spid="30"/>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800"/>
                                  </p:stCondLst>
                                  <p:childTnLst>
                                    <p:set>
                                      <p:cBhvr>
                                        <p:cTn dur="1" fill="hold" id="35">
                                          <p:stCondLst>
                                            <p:cond delay="0"/>
                                          </p:stCondLst>
                                        </p:cTn>
                                        <p:tgtEl>
                                          <p:spTgt spid="31"/>
                                        </p:tgtEl>
                                        <p:attrNameLst>
                                          <p:attrName>style.visibility</p:attrName>
                                        </p:attrNameLst>
                                      </p:cBhvr>
                                      <p:to>
                                        <p:strVal val="visible"/>
                                      </p:to>
                                    </p:set>
                                    <p:animEffect filter="fade" transition="in">
                                      <p:cBhvr>
                                        <p:cTn dur="1000" id="36"/>
                                        <p:tgtEl>
                                          <p:spTgt spid="31"/>
                                        </p:tgtEl>
                                      </p:cBhvr>
                                    </p:animEffect>
                                    <p:anim calcmode="lin" valueType="num">
                                      <p:cBhvr>
                                        <p:cTn dur="1000" fill="hold" id="37"/>
                                        <p:tgtEl>
                                          <p:spTgt spid="31"/>
                                        </p:tgtEl>
                                        <p:attrNameLst>
                                          <p:attrName>ppt_x</p:attrName>
                                        </p:attrNameLst>
                                      </p:cBhvr>
                                      <p:tavLst>
                                        <p:tav tm="0">
                                          <p:val>
                                            <p:strVal val="#ppt_x"/>
                                          </p:val>
                                        </p:tav>
                                        <p:tav tm="100000">
                                          <p:val>
                                            <p:strVal val="#ppt_x"/>
                                          </p:val>
                                        </p:tav>
                                      </p:tavLst>
                                    </p:anim>
                                    <p:anim calcmode="lin" valueType="num">
                                      <p:cBhvr>
                                        <p:cTn dur="1000" fill="hold" id="38"/>
                                        <p:tgtEl>
                                          <p:spTgt spid="3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1400"/>
                                  </p:stCondLst>
                                  <p:childTnLst>
                                    <p:set>
                                      <p:cBhvr>
                                        <p:cTn dur="1" fill="hold" id="40">
                                          <p:stCondLst>
                                            <p:cond delay="0"/>
                                          </p:stCondLst>
                                        </p:cTn>
                                        <p:tgtEl>
                                          <p:spTgt spid="32"/>
                                        </p:tgtEl>
                                        <p:attrNameLst>
                                          <p:attrName>style.visibility</p:attrName>
                                        </p:attrNameLst>
                                      </p:cBhvr>
                                      <p:to>
                                        <p:strVal val="visible"/>
                                      </p:to>
                                    </p:set>
                                    <p:animEffect filter="fade" transition="in">
                                      <p:cBhvr>
                                        <p:cTn dur="1000" id="41"/>
                                        <p:tgtEl>
                                          <p:spTgt spid="32"/>
                                        </p:tgtEl>
                                      </p:cBhvr>
                                    </p:animEffect>
                                    <p:anim calcmode="lin" valueType="num">
                                      <p:cBhvr>
                                        <p:cTn dur="1000" fill="hold" id="42"/>
                                        <p:tgtEl>
                                          <p:spTgt spid="32"/>
                                        </p:tgtEl>
                                        <p:attrNameLst>
                                          <p:attrName>ppt_x</p:attrName>
                                        </p:attrNameLst>
                                      </p:cBhvr>
                                      <p:tavLst>
                                        <p:tav tm="0">
                                          <p:val>
                                            <p:strVal val="#ppt_x"/>
                                          </p:val>
                                        </p:tav>
                                        <p:tav tm="100000">
                                          <p:val>
                                            <p:strVal val="#ppt_x"/>
                                          </p:val>
                                        </p:tav>
                                      </p:tavLst>
                                    </p:anim>
                                    <p:anim calcmode="lin" valueType="num">
                                      <p:cBhvr>
                                        <p:cTn dur="1000" fill="hold" id="43"/>
                                        <p:tgtEl>
                                          <p:spTgt spid="32"/>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1900"/>
                                  </p:stCondLst>
                                  <p:childTnLst>
                                    <p:set>
                                      <p:cBhvr>
                                        <p:cTn dur="1" fill="hold" id="45">
                                          <p:stCondLst>
                                            <p:cond delay="0"/>
                                          </p:stCondLst>
                                        </p:cTn>
                                        <p:tgtEl>
                                          <p:spTgt spid="33"/>
                                        </p:tgtEl>
                                        <p:attrNameLst>
                                          <p:attrName>style.visibility</p:attrName>
                                        </p:attrNameLst>
                                      </p:cBhvr>
                                      <p:to>
                                        <p:strVal val="visible"/>
                                      </p:to>
                                    </p:set>
                                    <p:animEffect filter="fade" transition="in">
                                      <p:cBhvr>
                                        <p:cTn dur="1000" id="46"/>
                                        <p:tgtEl>
                                          <p:spTgt spid="33"/>
                                        </p:tgtEl>
                                      </p:cBhvr>
                                    </p:animEffect>
                                    <p:anim calcmode="lin" valueType="num">
                                      <p:cBhvr>
                                        <p:cTn dur="1000" fill="hold" id="47"/>
                                        <p:tgtEl>
                                          <p:spTgt spid="33"/>
                                        </p:tgtEl>
                                        <p:attrNameLst>
                                          <p:attrName>ppt_x</p:attrName>
                                        </p:attrNameLst>
                                      </p:cBhvr>
                                      <p:tavLst>
                                        <p:tav tm="0">
                                          <p:val>
                                            <p:strVal val="#ppt_x"/>
                                          </p:val>
                                        </p:tav>
                                        <p:tav tm="100000">
                                          <p:val>
                                            <p:strVal val="#ppt_x"/>
                                          </p:val>
                                        </p:tav>
                                      </p:tavLst>
                                    </p:anim>
                                    <p:anim calcmode="lin" valueType="num">
                                      <p:cBhvr>
                                        <p:cTn dur="1000" fill="hold" id="48"/>
                                        <p:tgtEl>
                                          <p:spTgt spid="33"/>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1900"/>
                                  </p:stCondLst>
                                  <p:childTnLst>
                                    <p:set>
                                      <p:cBhvr>
                                        <p:cTn dur="1" fill="hold" id="50">
                                          <p:stCondLst>
                                            <p:cond delay="0"/>
                                          </p:stCondLst>
                                        </p:cTn>
                                        <p:tgtEl>
                                          <p:spTgt spid="34"/>
                                        </p:tgtEl>
                                        <p:attrNameLst>
                                          <p:attrName>style.visibility</p:attrName>
                                        </p:attrNameLst>
                                      </p:cBhvr>
                                      <p:to>
                                        <p:strVal val="visible"/>
                                      </p:to>
                                    </p:set>
                                    <p:animEffect filter="fade" transition="in">
                                      <p:cBhvr>
                                        <p:cTn dur="1000" id="51"/>
                                        <p:tgtEl>
                                          <p:spTgt spid="34"/>
                                        </p:tgtEl>
                                      </p:cBhvr>
                                    </p:animEffect>
                                    <p:anim calcmode="lin" valueType="num">
                                      <p:cBhvr>
                                        <p:cTn dur="1000" fill="hold" id="52"/>
                                        <p:tgtEl>
                                          <p:spTgt spid="34"/>
                                        </p:tgtEl>
                                        <p:attrNameLst>
                                          <p:attrName>ppt_x</p:attrName>
                                        </p:attrNameLst>
                                      </p:cBhvr>
                                      <p:tavLst>
                                        <p:tav tm="0">
                                          <p:val>
                                            <p:strVal val="#ppt_x"/>
                                          </p:val>
                                        </p:tav>
                                        <p:tav tm="100000">
                                          <p:val>
                                            <p:strVal val="#ppt_x"/>
                                          </p:val>
                                        </p:tav>
                                      </p:tavLst>
                                    </p:anim>
                                    <p:anim calcmode="lin" valueType="num">
                                      <p:cBhvr>
                                        <p:cTn dur="1000" fill="hold" id="53"/>
                                        <p:tgtEl>
                                          <p:spTgt spid="34"/>
                                        </p:tgtEl>
                                        <p:attrNameLst>
                                          <p:attrName>ppt_y</p:attrName>
                                        </p:attrNameLst>
                                      </p:cBhvr>
                                      <p:tavLst>
                                        <p:tav tm="0">
                                          <p:val>
                                            <p:strVal val="#ppt_y-.1"/>
                                          </p:val>
                                        </p:tav>
                                        <p:tav tm="100000">
                                          <p:val>
                                            <p:strVal val="#ppt_y"/>
                                          </p:val>
                                        </p:tav>
                                      </p:tavLst>
                                    </p:anim>
                                  </p:childTnLst>
                                </p:cTn>
                              </p:par>
                              <p:par>
                                <p:cTn fill="hold" id="54" nodeType="withEffect" presetClass="entr" presetID="53" presetSubtype="0">
                                  <p:stCondLst>
                                    <p:cond delay="1900"/>
                                  </p:stCondLst>
                                  <p:childTnLst>
                                    <p:set>
                                      <p:cBhvr>
                                        <p:cTn dur="1" fill="hold" id="55">
                                          <p:stCondLst>
                                            <p:cond delay="0"/>
                                          </p:stCondLst>
                                        </p:cTn>
                                        <p:tgtEl>
                                          <p:spTgt spid="5"/>
                                        </p:tgtEl>
                                        <p:attrNameLst>
                                          <p:attrName>style.visibility</p:attrName>
                                        </p:attrNameLst>
                                      </p:cBhvr>
                                      <p:to>
                                        <p:strVal val="visible"/>
                                      </p:to>
                                    </p:set>
                                    <p:anim calcmode="lin" valueType="num">
                                      <p:cBhvr>
                                        <p:cTn dur="500" fill="hold" id="56"/>
                                        <p:tgtEl>
                                          <p:spTgt spid="5"/>
                                        </p:tgtEl>
                                        <p:attrNameLst>
                                          <p:attrName>ppt_w</p:attrName>
                                        </p:attrNameLst>
                                      </p:cBhvr>
                                      <p:tavLst>
                                        <p:tav tm="0">
                                          <p:val>
                                            <p:fltVal val="0"/>
                                          </p:val>
                                        </p:tav>
                                        <p:tav tm="100000">
                                          <p:val>
                                            <p:strVal val="#ppt_w"/>
                                          </p:val>
                                        </p:tav>
                                      </p:tavLst>
                                    </p:anim>
                                    <p:anim calcmode="lin" valueType="num">
                                      <p:cBhvr>
                                        <p:cTn dur="500" fill="hold" id="57"/>
                                        <p:tgtEl>
                                          <p:spTgt spid="5"/>
                                        </p:tgtEl>
                                        <p:attrNameLst>
                                          <p:attrName>ppt_h</p:attrName>
                                        </p:attrNameLst>
                                      </p:cBhvr>
                                      <p:tavLst>
                                        <p:tav tm="0">
                                          <p:val>
                                            <p:fltVal val="0"/>
                                          </p:val>
                                        </p:tav>
                                        <p:tav tm="100000">
                                          <p:val>
                                            <p:strVal val="#ppt_h"/>
                                          </p:val>
                                        </p:tav>
                                      </p:tavLst>
                                    </p:anim>
                                    <p:animEffect filter="fade" transition="in">
                                      <p:cBhvr>
                                        <p:cTn dur="500" id="5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0"/>
      <p:bldP grpId="0" spid="31"/>
      <p:bldP grpId="0" spid="32"/>
      <p:bldP grpId="0" spid="33"/>
      <p:bldP grpId="0" spid="3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5" name="组合 4"/>
          <p:cNvGrpSpPr/>
          <p:nvPr/>
        </p:nvGrpSpPr>
        <p:grpSpPr>
          <a:xfrm>
            <a:off x="3004805" y="1381576"/>
            <a:ext cx="2846358" cy="2846358"/>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8" name="组合 7"/>
          <p:cNvGrpSpPr/>
          <p:nvPr/>
        </p:nvGrpSpPr>
        <p:grpSpPr>
          <a:xfrm>
            <a:off x="4932040" y="1410570"/>
            <a:ext cx="623903" cy="623903"/>
            <a:chOff x="304800" y="673100"/>
            <a:chExt cx="4000500" cy="4000500"/>
          </a:xfrm>
          <a:effectLst>
            <a:outerShdw algn="tr" blurRad="317500" dir="8100000" dist="1905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chemeClr val="accent3"/>
                  </a:solidFill>
                  <a:latin typeface="+mj-ea"/>
                  <a:ea typeface="+mj-ea"/>
                </a:rPr>
                <a:t>1</a:t>
              </a:r>
            </a:p>
          </p:txBody>
        </p:sp>
      </p:grpSp>
      <p:grpSp>
        <p:nvGrpSpPr>
          <p:cNvPr id="11" name="组合 10"/>
          <p:cNvGrpSpPr/>
          <p:nvPr/>
        </p:nvGrpSpPr>
        <p:grpSpPr>
          <a:xfrm>
            <a:off x="5477088" y="2450460"/>
            <a:ext cx="623903" cy="623903"/>
            <a:chOff x="304800" y="673100"/>
            <a:chExt cx="4000500" cy="4000500"/>
          </a:xfrm>
          <a:effectLst>
            <a:outerShdw algn="tr" blurRad="317500" dir="8100000" dist="1905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chemeClr val="accent4"/>
                  </a:solidFill>
                  <a:latin typeface="+mj-ea"/>
                  <a:ea typeface="+mj-ea"/>
                </a:rPr>
                <a:t>2</a:t>
              </a:r>
            </a:p>
          </p:txBody>
        </p:sp>
      </p:grpSp>
      <p:grpSp>
        <p:nvGrpSpPr>
          <p:cNvPr id="14" name="组合 13"/>
          <p:cNvGrpSpPr/>
          <p:nvPr/>
        </p:nvGrpSpPr>
        <p:grpSpPr>
          <a:xfrm>
            <a:off x="4932040" y="3541908"/>
            <a:ext cx="623903" cy="623903"/>
            <a:chOff x="304800" y="673100"/>
            <a:chExt cx="4000500" cy="4000500"/>
          </a:xfrm>
          <a:effectLst>
            <a:outerShdw algn="tr" blurRad="317500" dir="8100000" dist="1905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500">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500">
                  <a:solidFill>
                    <a:schemeClr val="accent2"/>
                  </a:solidFill>
                  <a:latin typeface="+mj-ea"/>
                  <a:ea typeface="+mj-ea"/>
                </a:rPr>
                <a:t>3</a:t>
              </a:r>
            </a:p>
          </p:txBody>
        </p:sp>
      </p:grpSp>
      <p:sp>
        <p:nvSpPr>
          <p:cNvPr id="17" name="TextBox 15"/>
          <p:cNvSpPr txBox="1"/>
          <p:nvPr/>
        </p:nvSpPr>
        <p:spPr>
          <a:xfrm>
            <a:off x="1429324" y="2460253"/>
            <a:ext cx="508000" cy="609600"/>
          </a:xfrm>
          <a:prstGeom prst="rect">
            <a:avLst/>
          </a:prstGeom>
          <a:noFill/>
        </p:spPr>
        <p:txBody>
          <a:bodyPr bIns="0" lIns="0" rIns="0" rtlCol="0" tIns="0" wrap="none">
            <a:spAutoFit/>
          </a:bodyPr>
          <a:lstStyle/>
          <a:p>
            <a:pPr algn="ctr"/>
            <a:r>
              <a:rPr altLang="en-US" b="1" lang="zh-CN" smtClean="0" sz="2000">
                <a:solidFill>
                  <a:schemeClr val="bg1"/>
                </a:solidFill>
                <a:latin typeface="+mj-ea"/>
                <a:ea typeface="+mj-ea"/>
              </a:rPr>
              <a:t>标题</a:t>
            </a:r>
          </a:p>
          <a:p>
            <a:pPr algn="ctr"/>
            <a:r>
              <a:rPr altLang="en-US" b="1" lang="zh-CN" smtClean="0" sz="2000">
                <a:solidFill>
                  <a:schemeClr val="bg1"/>
                </a:solidFill>
                <a:latin typeface="+mj-ea"/>
                <a:ea typeface="+mj-ea"/>
              </a:rPr>
              <a:t>内容</a:t>
            </a:r>
          </a:p>
        </p:txBody>
      </p:sp>
      <p:sp>
        <p:nvSpPr>
          <p:cNvPr id="18" name="TextBox 16"/>
          <p:cNvSpPr txBox="1"/>
          <p:nvPr/>
        </p:nvSpPr>
        <p:spPr>
          <a:xfrm>
            <a:off x="5827795" y="1438817"/>
            <a:ext cx="2200588" cy="571500"/>
          </a:xfrm>
          <a:prstGeom prst="rect">
            <a:avLst/>
          </a:prstGeom>
          <a:noFill/>
        </p:spPr>
        <p:txBody>
          <a:bodyPr bIns="0" lIns="0" rIns="0" rtlCol="0" tIns="0" wrap="square">
            <a:spAutoFit/>
          </a:bodyPr>
          <a:lstStyle/>
          <a:p>
            <a:pPr algn="just">
              <a:lnSpc>
                <a:spcPts val="1500"/>
              </a:lnSpc>
            </a:pPr>
            <a:r>
              <a:rPr altLang="en-US" lang="zh-CN" smtClean="0" sz="1000">
                <a:latin typeface="+mj-ea"/>
                <a:ea typeface="+mj-ea"/>
              </a:rPr>
              <a:t>点击输入简要文字内容，文字内容需概括精炼，不用多余的文字修饰，言简意赅的说明分项内容……。</a:t>
            </a:r>
          </a:p>
        </p:txBody>
      </p:sp>
      <p:sp>
        <p:nvSpPr>
          <p:cNvPr id="19" name="TextBox 17"/>
          <p:cNvSpPr txBox="1"/>
          <p:nvPr/>
        </p:nvSpPr>
        <p:spPr>
          <a:xfrm>
            <a:off x="6259843" y="2478885"/>
            <a:ext cx="2200588" cy="571500"/>
          </a:xfrm>
          <a:prstGeom prst="rect">
            <a:avLst/>
          </a:prstGeom>
          <a:noFill/>
        </p:spPr>
        <p:txBody>
          <a:bodyPr bIns="0" lIns="0" rIns="0" rtlCol="0" tIns="0" wrap="square">
            <a:spAutoFit/>
          </a:bodyPr>
          <a:lstStyle/>
          <a:p>
            <a:pPr algn="just">
              <a:lnSpc>
                <a:spcPts val="1500"/>
              </a:lnSpc>
            </a:pPr>
            <a:r>
              <a:rPr altLang="en-US" lang="zh-CN" smtClean="0" sz="1000">
                <a:latin typeface="+mj-ea"/>
                <a:ea typeface="+mj-ea"/>
              </a:rPr>
              <a:t>点击输入简要文字内容，文字内容需概括精炼，不用多余的文字修饰，言简意赅的说明分项内容……。</a:t>
            </a:r>
          </a:p>
        </p:txBody>
      </p:sp>
      <p:sp>
        <p:nvSpPr>
          <p:cNvPr id="20" name="TextBox 18"/>
          <p:cNvSpPr txBox="1"/>
          <p:nvPr/>
        </p:nvSpPr>
        <p:spPr>
          <a:xfrm>
            <a:off x="5774440" y="3593199"/>
            <a:ext cx="2200588" cy="571500"/>
          </a:xfrm>
          <a:prstGeom prst="rect">
            <a:avLst/>
          </a:prstGeom>
          <a:noFill/>
        </p:spPr>
        <p:txBody>
          <a:bodyPr bIns="0" lIns="0" rIns="0" rtlCol="0" tIns="0" wrap="square">
            <a:spAutoFit/>
          </a:bodyPr>
          <a:lstStyle/>
          <a:p>
            <a:pPr algn="just">
              <a:lnSpc>
                <a:spcPts val="1500"/>
              </a:lnSpc>
            </a:pPr>
            <a:r>
              <a:rPr altLang="en-US" lang="zh-CN" smtClean="0" sz="1000">
                <a:latin typeface="+mj-ea"/>
                <a:ea typeface="+mj-ea"/>
              </a:rPr>
              <a:t>点击输入简要文字内容，文字内容需概括精炼，不用多余的文字修饰，言简意赅的说明分项内容……。</a:t>
            </a:r>
          </a:p>
        </p:txBody>
      </p:sp>
      <p:sp>
        <p:nvSpPr>
          <p:cNvPr id="21" name="TextBox 19"/>
          <p:cNvSpPr txBox="1"/>
          <p:nvPr/>
        </p:nvSpPr>
        <p:spPr>
          <a:xfrm>
            <a:off x="3491879" y="2069425"/>
            <a:ext cx="1752111" cy="1386840"/>
          </a:xfrm>
          <a:prstGeom prst="rect">
            <a:avLst/>
          </a:prstGeom>
          <a:noFill/>
        </p:spPr>
        <p:txBody>
          <a:bodyPr bIns="0" lIns="0" rIns="0" rtlCol="0" tIns="0" wrap="square">
            <a:spAutoFit/>
          </a:bodyPr>
          <a:lstStyle/>
          <a:p>
            <a:pPr algn="just">
              <a:lnSpc>
                <a:spcPct val="130000"/>
              </a:lnSpc>
            </a:pPr>
            <a:r>
              <a:rPr altLang="en-US" lang="zh-CN" sz="1400">
                <a:latin typeface="+mj-ea"/>
                <a:ea typeface="+mj-ea"/>
              </a:rPr>
              <a:t>点击输入简要文字内容，文字内容需概括精炼，不用多余的文字修饰，言简意赅的说明分项内容……</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lstStyle/>
          <a:p/>
        </p:txBody>
      </p:sp>
    </p:spTree>
    <p:extLst>
      <p:ext uri="{BB962C8B-B14F-4D97-AF65-F5344CB8AC3E}">
        <p14:creationId val="2500564651"/>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2000" fill="hold" grpId="0"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0-#ppt_w/2"/>
                                          </p:val>
                                        </p:tav>
                                        <p:tav tm="100000">
                                          <p:val>
                                            <p:strVal val="#ppt_x"/>
                                          </p:val>
                                        </p:tav>
                                      </p:tavLst>
                                    </p:anim>
                                    <p:anim calcmode="lin" valueType="num">
                                      <p:cBhvr additive="base">
                                        <p:cTn dur="10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22" presetSubtype="8">
                                  <p:stCondLst>
                                    <p:cond delay="0"/>
                                  </p:stCondLst>
                                  <p:childTnLst>
                                    <p:set>
                                      <p:cBhvr>
                                        <p:cTn dur="1" fill="hold" id="11">
                                          <p:stCondLst>
                                            <p:cond delay="0"/>
                                          </p:stCondLst>
                                        </p:cTn>
                                        <p:tgtEl>
                                          <p:spTgt spid="22"/>
                                        </p:tgtEl>
                                        <p:attrNameLst>
                                          <p:attrName>style.visibility</p:attrName>
                                        </p:attrNameLst>
                                      </p:cBhvr>
                                      <p:to>
                                        <p:strVal val="visible"/>
                                      </p:to>
                                    </p:set>
                                    <p:animEffect filter="wipe(left)" transition="in">
                                      <p:cBhvr>
                                        <p:cTn dur="500" id="12"/>
                                        <p:tgtEl>
                                          <p:spTgt spid="22"/>
                                        </p:tgtEl>
                                      </p:cBhvr>
                                    </p:animEffect>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childTnLst>
                          </p:cTn>
                        </p:par>
                        <p:par>
                          <p:cTn fill="hold" id="19" nodeType="afterGroup">
                            <p:stCondLst>
                              <p:cond delay="2000"/>
                            </p:stCondLst>
                            <p:childTnLst>
                              <p:par>
                                <p:cTn accel="42000" fill="hold" id="20" nodeType="afterEffect" presetClass="entr" presetID="2" presetSubtype="4">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1000" fill="hold" id="22"/>
                                        <p:tgtEl>
                                          <p:spTgt spid="5"/>
                                        </p:tgtEl>
                                        <p:attrNameLst>
                                          <p:attrName>ppt_x</p:attrName>
                                        </p:attrNameLst>
                                      </p:cBhvr>
                                      <p:tavLst>
                                        <p:tav tm="0">
                                          <p:val>
                                            <p:strVal val="#ppt_x"/>
                                          </p:val>
                                        </p:tav>
                                        <p:tav tm="100000">
                                          <p:val>
                                            <p:strVal val="#ppt_x"/>
                                          </p:val>
                                        </p:tav>
                                      </p:tavLst>
                                    </p:anim>
                                    <p:anim calcmode="lin" valueType="num">
                                      <p:cBhvr additive="base">
                                        <p:cTn dur="1000" fill="hold" id="23"/>
                                        <p:tgtEl>
                                          <p:spTgt spid="5"/>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3000"/>
                            </p:stCondLst>
                            <p:childTnLst>
                              <p:par>
                                <p:cTn fill="hold" grpId="0" id="25" nodeType="afterEffect" presetClass="entr" presetID="22" presetSubtype="1">
                                  <p:stCondLst>
                                    <p:cond delay="0"/>
                                  </p:stCondLst>
                                  <p:childTnLst>
                                    <p:set>
                                      <p:cBhvr>
                                        <p:cTn dur="1" fill="hold" id="26">
                                          <p:stCondLst>
                                            <p:cond delay="0"/>
                                          </p:stCondLst>
                                        </p:cTn>
                                        <p:tgtEl>
                                          <p:spTgt spid="21"/>
                                        </p:tgtEl>
                                        <p:attrNameLst>
                                          <p:attrName>style.visibility</p:attrName>
                                        </p:attrNameLst>
                                      </p:cBhvr>
                                      <p:to>
                                        <p:strVal val="visible"/>
                                      </p:to>
                                    </p:set>
                                    <p:animEffect filter="wipe(up)" transition="in">
                                      <p:cBhvr>
                                        <p:cTn dur="500" id="27"/>
                                        <p:tgtEl>
                                          <p:spTgt spid="21"/>
                                        </p:tgtEl>
                                      </p:cBhvr>
                                    </p:animEffect>
                                  </p:childTnLst>
                                </p:cTn>
                              </p:par>
                            </p:childTnLst>
                          </p:cTn>
                        </p:par>
                        <p:par>
                          <p:cTn fill="hold" id="28" nodeType="afterGroup">
                            <p:stCondLst>
                              <p:cond delay="3500"/>
                            </p:stCondLst>
                            <p:childTnLst>
                              <p:par>
                                <p:cTn accel="52000" fill="hold" id="29" nodeType="afterEffect" presetClass="entr" presetID="2" presetSubtype="3">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1600" fill="hold" id="31"/>
                                        <p:tgtEl>
                                          <p:spTgt spid="8"/>
                                        </p:tgtEl>
                                        <p:attrNameLst>
                                          <p:attrName>ppt_x</p:attrName>
                                        </p:attrNameLst>
                                      </p:cBhvr>
                                      <p:tavLst>
                                        <p:tav tm="0">
                                          <p:val>
                                            <p:strVal val="1+#ppt_w/2"/>
                                          </p:val>
                                        </p:tav>
                                        <p:tav tm="100000">
                                          <p:val>
                                            <p:strVal val="#ppt_x"/>
                                          </p:val>
                                        </p:tav>
                                      </p:tavLst>
                                    </p:anim>
                                    <p:anim calcmode="lin" valueType="num">
                                      <p:cBhvr additive="base">
                                        <p:cTn dur="1600" fill="hold" id="32"/>
                                        <p:tgtEl>
                                          <p:spTgt spid="8"/>
                                        </p:tgtEl>
                                        <p:attrNameLst>
                                          <p:attrName>ppt_y</p:attrName>
                                        </p:attrNameLst>
                                      </p:cBhvr>
                                      <p:tavLst>
                                        <p:tav tm="0">
                                          <p:val>
                                            <p:strVal val="0-#ppt_h/2"/>
                                          </p:val>
                                        </p:tav>
                                        <p:tav tm="100000">
                                          <p:val>
                                            <p:strVal val="#ppt_y"/>
                                          </p:val>
                                        </p:tav>
                                      </p:tavLst>
                                    </p:anim>
                                  </p:childTnLst>
                                </p:cTn>
                              </p:par>
                              <p:par>
                                <p:cTn accel="52000" fill="hold" id="33" nodeType="withEffect" presetClass="entr" presetID="2" presetSubtype="2">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1600" fill="hold" id="35"/>
                                        <p:tgtEl>
                                          <p:spTgt spid="11"/>
                                        </p:tgtEl>
                                        <p:attrNameLst>
                                          <p:attrName>ppt_x</p:attrName>
                                        </p:attrNameLst>
                                      </p:cBhvr>
                                      <p:tavLst>
                                        <p:tav tm="0">
                                          <p:val>
                                            <p:strVal val="1+#ppt_w/2"/>
                                          </p:val>
                                        </p:tav>
                                        <p:tav tm="100000">
                                          <p:val>
                                            <p:strVal val="#ppt_x"/>
                                          </p:val>
                                        </p:tav>
                                      </p:tavLst>
                                    </p:anim>
                                    <p:anim calcmode="lin" valueType="num">
                                      <p:cBhvr additive="base">
                                        <p:cTn dur="1600" fill="hold" id="36"/>
                                        <p:tgtEl>
                                          <p:spTgt spid="11"/>
                                        </p:tgtEl>
                                        <p:attrNameLst>
                                          <p:attrName>ppt_y</p:attrName>
                                        </p:attrNameLst>
                                      </p:cBhvr>
                                      <p:tavLst>
                                        <p:tav tm="0">
                                          <p:val>
                                            <p:strVal val="#ppt_y"/>
                                          </p:val>
                                        </p:tav>
                                        <p:tav tm="100000">
                                          <p:val>
                                            <p:strVal val="#ppt_y"/>
                                          </p:val>
                                        </p:tav>
                                      </p:tavLst>
                                    </p:anim>
                                  </p:childTnLst>
                                </p:cTn>
                              </p:par>
                              <p:par>
                                <p:cTn accel="52000" fill="hold" id="37" nodeType="withEffect" presetClass="entr" presetID="2" presetSubtype="6">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600" fill="hold" id="39"/>
                                        <p:tgtEl>
                                          <p:spTgt spid="14"/>
                                        </p:tgtEl>
                                        <p:attrNameLst>
                                          <p:attrName>ppt_x</p:attrName>
                                        </p:attrNameLst>
                                      </p:cBhvr>
                                      <p:tavLst>
                                        <p:tav tm="0">
                                          <p:val>
                                            <p:strVal val="1+#ppt_w/2"/>
                                          </p:val>
                                        </p:tav>
                                        <p:tav tm="100000">
                                          <p:val>
                                            <p:strVal val="#ppt_x"/>
                                          </p:val>
                                        </p:tav>
                                      </p:tavLst>
                                    </p:anim>
                                    <p:anim calcmode="lin" valueType="num">
                                      <p:cBhvr additive="base">
                                        <p:cTn dur="1600" fill="hold" id="40"/>
                                        <p:tgtEl>
                                          <p:spTgt spid="1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5100"/>
                            </p:stCondLst>
                            <p:childTnLst>
                              <p:par>
                                <p:cTn fill="hold" grpId="0" id="42" nodeType="afterEffect" presetClass="entr" presetID="22" presetSubtype="8">
                                  <p:stCondLst>
                                    <p:cond delay="0"/>
                                  </p:stCondLst>
                                  <p:childTnLst>
                                    <p:set>
                                      <p:cBhvr>
                                        <p:cTn dur="1" fill="hold" id="43">
                                          <p:stCondLst>
                                            <p:cond delay="0"/>
                                          </p:stCondLst>
                                        </p:cTn>
                                        <p:tgtEl>
                                          <p:spTgt spid="18"/>
                                        </p:tgtEl>
                                        <p:attrNameLst>
                                          <p:attrName>style.visibility</p:attrName>
                                        </p:attrNameLst>
                                      </p:cBhvr>
                                      <p:to>
                                        <p:strVal val="visible"/>
                                      </p:to>
                                    </p:set>
                                    <p:animEffect filter="wipe(left)" transition="in">
                                      <p:cBhvr>
                                        <p:cTn dur="500" id="44"/>
                                        <p:tgtEl>
                                          <p:spTgt spid="18"/>
                                        </p:tgtEl>
                                      </p:cBhvr>
                                    </p:animEffect>
                                  </p:childTnLst>
                                </p:cTn>
                              </p:par>
                              <p:par>
                                <p:cTn fill="hold" grpId="0" id="45" nodeType="withEffect" presetClass="entr" presetID="22" presetSubtype="8">
                                  <p:stCondLst>
                                    <p:cond delay="200"/>
                                  </p:stCondLst>
                                  <p:childTnLst>
                                    <p:set>
                                      <p:cBhvr>
                                        <p:cTn dur="1" fill="hold" id="46">
                                          <p:stCondLst>
                                            <p:cond delay="0"/>
                                          </p:stCondLst>
                                        </p:cTn>
                                        <p:tgtEl>
                                          <p:spTgt spid="19"/>
                                        </p:tgtEl>
                                        <p:attrNameLst>
                                          <p:attrName>style.visibility</p:attrName>
                                        </p:attrNameLst>
                                      </p:cBhvr>
                                      <p:to>
                                        <p:strVal val="visible"/>
                                      </p:to>
                                    </p:set>
                                    <p:animEffect filter="wipe(left)" transition="in">
                                      <p:cBhvr>
                                        <p:cTn dur="500" id="47"/>
                                        <p:tgtEl>
                                          <p:spTgt spid="19"/>
                                        </p:tgtEl>
                                      </p:cBhvr>
                                    </p:animEffect>
                                  </p:childTnLst>
                                </p:cTn>
                              </p:par>
                              <p:par>
                                <p:cTn fill="hold" grpId="0" id="48" nodeType="withEffect" presetClass="entr" presetID="22" presetSubtype="8">
                                  <p:stCondLst>
                                    <p:cond delay="400"/>
                                  </p:stCondLst>
                                  <p:childTnLst>
                                    <p:set>
                                      <p:cBhvr>
                                        <p:cTn dur="1" fill="hold" id="49">
                                          <p:stCondLst>
                                            <p:cond delay="0"/>
                                          </p:stCondLst>
                                        </p:cTn>
                                        <p:tgtEl>
                                          <p:spTgt spid="20"/>
                                        </p:tgtEl>
                                        <p:attrNameLst>
                                          <p:attrName>style.visibility</p:attrName>
                                        </p:attrNameLst>
                                      </p:cBhvr>
                                      <p:to>
                                        <p:strVal val="visible"/>
                                      </p:to>
                                    </p:set>
                                    <p:animEffect filter="wipe(left)" transition="in">
                                      <p:cBhvr>
                                        <p:cTn dur="500" id="5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18"/>
      <p:bldP grpId="0" spid="19"/>
      <p:bldP grpId="0" spid="20"/>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1"/>
          <p:cNvSpPr txBox="1"/>
          <p:nvPr/>
        </p:nvSpPr>
        <p:spPr>
          <a:xfrm>
            <a:off x="571508" y="1275606"/>
            <a:ext cx="2780630" cy="745236"/>
          </a:xfrm>
          <a:prstGeom prst="rect">
            <a:avLst/>
          </a:prstGeom>
          <a:noFill/>
          <a:ln>
            <a:noFill/>
          </a:ln>
        </p:spPr>
        <p:txBody>
          <a:bodyPr rtlCol="0" wrap="square">
            <a:spAutoFit/>
          </a:bodyPr>
          <a:lstStyle/>
          <a:p>
            <a:pPr>
              <a:lnSpc>
                <a:spcPct val="130000"/>
              </a:lnSpc>
              <a:defRPr/>
            </a:pPr>
            <a:r>
              <a:rPr altLang="en-US" lang="zh-CN" sz="1100">
                <a:solidFill>
                  <a:prstClr val="black"/>
                </a:solidFill>
                <a:latin typeface="+mj-ea"/>
                <a:ea typeface="+mj-ea"/>
              </a:rPr>
              <a:t>点击输入简要文字内容，文字内容需概括精炼，不用多余的文字修饰，言简意赅的说明分项内容……</a:t>
            </a:r>
          </a:p>
        </p:txBody>
      </p:sp>
      <p:sp>
        <p:nvSpPr>
          <p:cNvPr id="5" name="TextBox 2"/>
          <p:cNvSpPr txBox="1"/>
          <p:nvPr/>
        </p:nvSpPr>
        <p:spPr>
          <a:xfrm>
            <a:off x="5725745" y="1829444"/>
            <a:ext cx="2520281" cy="745236"/>
          </a:xfrm>
          <a:prstGeom prst="rect">
            <a:avLst/>
          </a:prstGeom>
          <a:noFill/>
        </p:spPr>
        <p:txBody>
          <a:bodyPr rtlCol="0" wrap="square">
            <a:spAutoFit/>
          </a:bodyPr>
          <a:lstStyle/>
          <a:p>
            <a:pPr>
              <a:lnSpc>
                <a:spcPct val="130000"/>
              </a:lnSpc>
              <a:defRPr/>
            </a:pPr>
            <a:r>
              <a:rPr altLang="zh-CN" lang="en-US" smtClean="0" sz="1100">
                <a:solidFill>
                  <a:prstClr val="black"/>
                </a:solidFill>
                <a:latin typeface="+mj-ea"/>
                <a:ea typeface="+mj-ea"/>
              </a:rPr>
              <a:t>01、点击输入简要文字内容，文字内容需概括精炼，不用多余的文字修饰，言简意赅的说明分项内容……</a:t>
            </a:r>
          </a:p>
        </p:txBody>
      </p:sp>
      <p:sp>
        <p:nvSpPr>
          <p:cNvPr id="6" name="TextBox 5"/>
          <p:cNvSpPr txBox="1"/>
          <p:nvPr/>
        </p:nvSpPr>
        <p:spPr>
          <a:xfrm>
            <a:off x="2211425" y="3581264"/>
            <a:ext cx="944880" cy="281940"/>
          </a:xfrm>
          <a:prstGeom prst="rect">
            <a:avLst/>
          </a:prstGeom>
          <a:noFill/>
          <a:ln>
            <a:noFill/>
          </a:ln>
        </p:spPr>
        <p:txBody>
          <a:bodyPr rtlCol="0" wrap="none">
            <a:spAutoFit/>
          </a:bodyPr>
          <a:lstStyle/>
          <a:p>
            <a:pPr>
              <a:lnSpc>
                <a:spcPts val="1500"/>
              </a:lnSpc>
            </a:pPr>
            <a:r>
              <a:rPr altLang="en-US" lang="zh-CN" smtClean="0" sz="1500">
                <a:solidFill>
                  <a:schemeClr val="accent1"/>
                </a:solidFill>
                <a:latin typeface="+mj-ea"/>
                <a:ea typeface="+mj-ea"/>
              </a:rPr>
              <a:t>标题内容</a:t>
            </a:r>
          </a:p>
        </p:txBody>
      </p:sp>
      <p:sp>
        <p:nvSpPr>
          <p:cNvPr id="7" name="TextBox 6"/>
          <p:cNvSpPr txBox="1"/>
          <p:nvPr/>
        </p:nvSpPr>
        <p:spPr>
          <a:xfrm>
            <a:off x="3923928" y="2571750"/>
            <a:ext cx="944880" cy="281940"/>
          </a:xfrm>
          <a:prstGeom prst="rect">
            <a:avLst/>
          </a:prstGeom>
          <a:noFill/>
          <a:ln>
            <a:noFill/>
          </a:ln>
        </p:spPr>
        <p:txBody>
          <a:bodyPr rtlCol="0" wrap="none">
            <a:spAutoFit/>
          </a:bodyPr>
          <a:lstStyle/>
          <a:p>
            <a:pPr>
              <a:lnSpc>
                <a:spcPts val="1500"/>
              </a:lnSpc>
            </a:pPr>
            <a:r>
              <a:rPr altLang="en-US" lang="zh-CN" smtClean="0" sz="1500">
                <a:solidFill>
                  <a:schemeClr val="accent2"/>
                </a:solidFill>
                <a:latin typeface="+mj-ea"/>
                <a:ea typeface="+mj-ea"/>
              </a:rPr>
              <a:t>标题内容</a:t>
            </a:r>
          </a:p>
        </p:txBody>
      </p:sp>
      <p:sp>
        <p:nvSpPr>
          <p:cNvPr id="8" name="TextBox 7"/>
          <p:cNvSpPr txBox="1"/>
          <p:nvPr/>
        </p:nvSpPr>
        <p:spPr>
          <a:xfrm>
            <a:off x="5752435" y="1536357"/>
            <a:ext cx="944880" cy="281940"/>
          </a:xfrm>
          <a:prstGeom prst="rect">
            <a:avLst/>
          </a:prstGeom>
          <a:noFill/>
          <a:ln>
            <a:noFill/>
          </a:ln>
        </p:spPr>
        <p:txBody>
          <a:bodyPr rtlCol="0" wrap="none">
            <a:spAutoFit/>
          </a:bodyPr>
          <a:lstStyle/>
          <a:p>
            <a:pPr>
              <a:lnSpc>
                <a:spcPts val="1500"/>
              </a:lnSpc>
            </a:pPr>
            <a:r>
              <a:rPr altLang="en-US" lang="zh-CN" smtClean="0" sz="1500">
                <a:solidFill>
                  <a:schemeClr val="accent3"/>
                </a:solidFill>
                <a:latin typeface="+mj-ea"/>
                <a:ea typeface="+mj-ea"/>
              </a:rPr>
              <a:t>标题内容</a:t>
            </a:r>
          </a:p>
        </p:txBody>
      </p:sp>
      <p:grpSp>
        <p:nvGrpSpPr>
          <p:cNvPr id="9" name="组合 8"/>
          <p:cNvGrpSpPr/>
          <p:nvPr/>
        </p:nvGrpSpPr>
        <p:grpSpPr>
          <a:xfrm>
            <a:off x="4755443" y="1307798"/>
            <a:ext cx="914014" cy="914014"/>
            <a:chOff x="5105593" y="1379191"/>
            <a:chExt cx="914014" cy="914014"/>
          </a:xfrm>
        </p:grpSpPr>
        <p:grpSp>
          <p:nvGrpSpPr>
            <p:cNvPr id="10" name="组合 9"/>
            <p:cNvGrpSpPr/>
            <p:nvPr/>
          </p:nvGrpSpPr>
          <p:grpSpPr>
            <a:xfrm>
              <a:off x="5105593" y="1379191"/>
              <a:ext cx="914014" cy="914014"/>
              <a:chOff x="304800" y="673100"/>
              <a:chExt cx="4000500" cy="4000500"/>
            </a:xfrm>
            <a:effectLst>
              <a:outerShdw algn="tr" blurRad="444500" dir="810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1" name="TextBox 10"/>
            <p:cNvSpPr txBox="1"/>
            <p:nvPr/>
          </p:nvSpPr>
          <p:spPr>
            <a:xfrm>
              <a:off x="5314944" y="1628156"/>
              <a:ext cx="481330" cy="396240"/>
            </a:xfrm>
            <a:prstGeom prst="rect">
              <a:avLst/>
            </a:prstGeom>
            <a:noFill/>
          </p:spPr>
          <p:txBody>
            <a:bodyPr rtlCol="0" wrap="none">
              <a:spAutoFit/>
            </a:bodyPr>
            <a:lstStyle/>
            <a:p>
              <a:r>
                <a:rPr altLang="zh-CN" lang="en-US" smtClean="0" sz="2000">
                  <a:solidFill>
                    <a:schemeClr val="accent3"/>
                  </a:solidFill>
                  <a:latin typeface="+mj-ea"/>
                  <a:ea typeface="+mj-ea"/>
                </a:rPr>
                <a:t>03</a:t>
              </a:r>
            </a:p>
          </p:txBody>
        </p:sp>
      </p:grpSp>
      <p:grpSp>
        <p:nvGrpSpPr>
          <p:cNvPr id="14" name="组合 13"/>
          <p:cNvGrpSpPr/>
          <p:nvPr/>
        </p:nvGrpSpPr>
        <p:grpSpPr>
          <a:xfrm>
            <a:off x="2895130" y="2260580"/>
            <a:ext cx="914014" cy="914014"/>
            <a:chOff x="3245280" y="2331973"/>
            <a:chExt cx="914014" cy="914014"/>
          </a:xfrm>
        </p:grpSpPr>
        <p:grpSp>
          <p:nvGrpSpPr>
            <p:cNvPr id="15" name="组合 14"/>
            <p:cNvGrpSpPr/>
            <p:nvPr/>
          </p:nvGrpSpPr>
          <p:grpSpPr>
            <a:xfrm>
              <a:off x="3245280" y="2331973"/>
              <a:ext cx="914014" cy="914014"/>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6" name="TextBox 15"/>
            <p:cNvSpPr txBox="1"/>
            <p:nvPr/>
          </p:nvSpPr>
          <p:spPr>
            <a:xfrm>
              <a:off x="3424803" y="2571136"/>
              <a:ext cx="481330" cy="396240"/>
            </a:xfrm>
            <a:prstGeom prst="rect">
              <a:avLst/>
            </a:prstGeom>
            <a:noFill/>
          </p:spPr>
          <p:txBody>
            <a:bodyPr rtlCol="0" wrap="none">
              <a:spAutoFit/>
            </a:bodyPr>
            <a:lstStyle/>
            <a:p>
              <a:r>
                <a:rPr altLang="zh-CN" lang="en-US" smtClean="0" sz="2000">
                  <a:solidFill>
                    <a:schemeClr val="accent2"/>
                  </a:solidFill>
                  <a:latin typeface="+mj-ea"/>
                  <a:ea typeface="+mj-ea"/>
                </a:rPr>
                <a:t>02</a:t>
              </a:r>
            </a:p>
          </p:txBody>
        </p:sp>
      </p:grpSp>
      <p:grpSp>
        <p:nvGrpSpPr>
          <p:cNvPr id="19" name="组合 18"/>
          <p:cNvGrpSpPr/>
          <p:nvPr/>
        </p:nvGrpSpPr>
        <p:grpSpPr>
          <a:xfrm>
            <a:off x="1226705" y="3197312"/>
            <a:ext cx="914014" cy="914014"/>
            <a:chOff x="1278794" y="3334906"/>
            <a:chExt cx="914014" cy="914014"/>
          </a:xfrm>
        </p:grpSpPr>
        <p:grpSp>
          <p:nvGrpSpPr>
            <p:cNvPr id="20" name="组合 19"/>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22" name="同心圆 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1" name="TextBox 20"/>
            <p:cNvSpPr txBox="1"/>
            <p:nvPr/>
          </p:nvSpPr>
          <p:spPr>
            <a:xfrm>
              <a:off x="1483792" y="3591859"/>
              <a:ext cx="481330" cy="396240"/>
            </a:xfrm>
            <a:prstGeom prst="rect">
              <a:avLst/>
            </a:prstGeom>
            <a:noFill/>
          </p:spPr>
          <p:txBody>
            <a:bodyPr rtlCol="0" wrap="none">
              <a:spAutoFit/>
            </a:bodyPr>
            <a:lstStyle/>
            <a:p>
              <a:r>
                <a:rPr altLang="zh-CN" lang="en-US" smtClean="0" sz="2000">
                  <a:solidFill>
                    <a:schemeClr val="accent1"/>
                  </a:solidFill>
                  <a:latin typeface="+mj-ea"/>
                  <a:ea typeface="+mj-ea"/>
                </a:rPr>
                <a:t>01</a:t>
              </a:r>
            </a:p>
          </p:txBody>
        </p:sp>
      </p:grpSp>
      <p:sp>
        <p:nvSpPr>
          <p:cNvPr id="24" name="TextBox 23"/>
          <p:cNvSpPr txBox="1"/>
          <p:nvPr/>
        </p:nvSpPr>
        <p:spPr>
          <a:xfrm>
            <a:off x="4874215" y="2853771"/>
            <a:ext cx="2520281" cy="745236"/>
          </a:xfrm>
          <a:prstGeom prst="rect">
            <a:avLst/>
          </a:prstGeom>
          <a:noFill/>
        </p:spPr>
        <p:txBody>
          <a:bodyPr rtlCol="0" wrap="square">
            <a:spAutoFit/>
          </a:bodyPr>
          <a:lstStyle/>
          <a:p>
            <a:pPr>
              <a:lnSpc>
                <a:spcPct val="130000"/>
              </a:lnSpc>
              <a:defRPr/>
            </a:pPr>
            <a:r>
              <a:rPr altLang="zh-CN" lang="en-US" smtClean="0" sz="1100">
                <a:solidFill>
                  <a:prstClr val="black"/>
                </a:solidFill>
                <a:latin typeface="+mj-ea"/>
                <a:ea typeface="+mj-ea"/>
              </a:rPr>
              <a:t>02、点击输入简要文字内容，文字内容需概括精炼，不用多余的文字修饰，言简意赅的说明分项内容……</a:t>
            </a:r>
          </a:p>
        </p:txBody>
      </p:sp>
      <p:sp>
        <p:nvSpPr>
          <p:cNvPr id="25" name="TextBox 24"/>
          <p:cNvSpPr txBox="1"/>
          <p:nvPr/>
        </p:nvSpPr>
        <p:spPr>
          <a:xfrm>
            <a:off x="3419872" y="3864659"/>
            <a:ext cx="2520281" cy="745236"/>
          </a:xfrm>
          <a:prstGeom prst="rect">
            <a:avLst/>
          </a:prstGeom>
          <a:noFill/>
        </p:spPr>
        <p:txBody>
          <a:bodyPr rtlCol="0" wrap="square">
            <a:spAutoFit/>
          </a:bodyPr>
          <a:lstStyle/>
          <a:p>
            <a:pPr>
              <a:lnSpc>
                <a:spcPct val="130000"/>
              </a:lnSpc>
              <a:defRPr/>
            </a:pPr>
            <a:r>
              <a:rPr altLang="zh-CN" lang="en-US" smtClean="0" sz="1100">
                <a:solidFill>
                  <a:prstClr val="black"/>
                </a:solidFill>
                <a:latin typeface="+mj-ea"/>
                <a:ea typeface="+mj-ea"/>
              </a:rPr>
              <a:t>03、点击输入简要文字内容，文字内容需概括精炼，不用多余的文字修饰，言简意赅的说明分项内容……</a:t>
            </a:r>
          </a:p>
        </p:txBody>
      </p:sp>
    </p:spTree>
    <p:extLst>
      <p:ext uri="{BB962C8B-B14F-4D97-AF65-F5344CB8AC3E}">
        <p14:creationId val="3789129730"/>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ppt_x"/>
                                          </p:val>
                                        </p:tav>
                                        <p:tav tm="100000">
                                          <p:val>
                                            <p:strVal val="#ppt_x"/>
                                          </p:val>
                                        </p:tav>
                                      </p:tavLst>
                                    </p:anim>
                                    <p:anim calcmode="lin" valueType="num">
                                      <p:cBhvr additive="base">
                                        <p:cTn dur="500" fill="hold" id="8"/>
                                        <p:tgtEl>
                                          <p:spTgt spid="1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30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ppt_x"/>
                                          </p:val>
                                        </p:tav>
                                        <p:tav tm="100000">
                                          <p:val>
                                            <p:strVal val="#ppt_x"/>
                                          </p:val>
                                        </p:tav>
                                      </p:tavLst>
                                    </p:anim>
                                    <p:anim calcmode="lin" valueType="num">
                                      <p:cBhvr additive="base">
                                        <p:cTn dur="500" fill="hold" id="12"/>
                                        <p:tgtEl>
                                          <p:spTgt spid="14"/>
                                        </p:tgtEl>
                                        <p:attrNameLst>
                                          <p:attrName>ppt_y</p:attrName>
                                        </p:attrNameLst>
                                      </p:cBhvr>
                                      <p:tavLst>
                                        <p:tav tm="0">
                                          <p:val>
                                            <p:strVal val="1+#ppt_h/2"/>
                                          </p:val>
                                        </p:tav>
                                        <p:tav tm="100000">
                                          <p:val>
                                            <p:strVal val="#ppt_y"/>
                                          </p:val>
                                        </p:tav>
                                      </p:tavLst>
                                    </p:anim>
                                  </p:childTnLst>
                                </p:cTn>
                              </p:par>
                              <p:par>
                                <p:cTn fill="hold" grpId="0" id="13" nodeType="withEffect" presetClass="entr" presetID="12" presetSubtype="8">
                                  <p:stCondLst>
                                    <p:cond delay="3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id="15"/>
                                        <p:tgtEl>
                                          <p:spTgt spid="6"/>
                                        </p:tgtEl>
                                        <p:attrNameLst>
                                          <p:attrName>ppt_x</p:attrName>
                                        </p:attrNameLst>
                                      </p:cBhvr>
                                      <p:tavLst>
                                        <p:tav tm="0">
                                          <p:val>
                                            <p:strVal val="#ppt_x-#ppt_w*1.125000"/>
                                          </p:val>
                                        </p:tav>
                                        <p:tav tm="100000">
                                          <p:val>
                                            <p:strVal val="#ppt_x"/>
                                          </p:val>
                                        </p:tav>
                                      </p:tavLst>
                                    </p:anim>
                                    <p:animEffect filter="wipe(right)" transition="in">
                                      <p:cBhvr>
                                        <p:cTn dur="500" id="16"/>
                                        <p:tgtEl>
                                          <p:spTgt spid="6"/>
                                        </p:tgtEl>
                                      </p:cBhvr>
                                    </p:animEffect>
                                  </p:childTnLst>
                                </p:cTn>
                              </p:par>
                              <p:par>
                                <p:cTn fill="hold" id="17" nodeType="withEffect" presetClass="entr" presetID="2" presetSubtype="4">
                                  <p:stCondLst>
                                    <p:cond delay="60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par>
                                <p:cTn fill="hold" grpId="0" id="21" nodeType="withEffect" presetClass="entr" presetID="12" presetSubtype="8">
                                  <p:stCondLst>
                                    <p:cond delay="60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id="23"/>
                                        <p:tgtEl>
                                          <p:spTgt spid="7"/>
                                        </p:tgtEl>
                                        <p:attrNameLst>
                                          <p:attrName>ppt_x</p:attrName>
                                        </p:attrNameLst>
                                      </p:cBhvr>
                                      <p:tavLst>
                                        <p:tav tm="0">
                                          <p:val>
                                            <p:strVal val="#ppt_x-#ppt_w*1.125000"/>
                                          </p:val>
                                        </p:tav>
                                        <p:tav tm="100000">
                                          <p:val>
                                            <p:strVal val="#ppt_x"/>
                                          </p:val>
                                        </p:tav>
                                      </p:tavLst>
                                    </p:anim>
                                    <p:animEffect filter="wipe(right)" transition="in">
                                      <p:cBhvr>
                                        <p:cTn dur="500" id="24"/>
                                        <p:tgtEl>
                                          <p:spTgt spid="7"/>
                                        </p:tgtEl>
                                      </p:cBhvr>
                                    </p:animEffect>
                                  </p:childTnLst>
                                </p:cTn>
                              </p:par>
                              <p:par>
                                <p:cTn fill="hold" grpId="0" id="25" nodeType="withEffect" presetClass="entr" presetID="12" presetSubtype="8">
                                  <p:stCondLst>
                                    <p:cond delay="90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id="27"/>
                                        <p:tgtEl>
                                          <p:spTgt spid="8"/>
                                        </p:tgtEl>
                                        <p:attrNameLst>
                                          <p:attrName>ppt_x</p:attrName>
                                        </p:attrNameLst>
                                      </p:cBhvr>
                                      <p:tavLst>
                                        <p:tav tm="0">
                                          <p:val>
                                            <p:strVal val="#ppt_x-#ppt_w*1.125000"/>
                                          </p:val>
                                        </p:tav>
                                        <p:tav tm="100000">
                                          <p:val>
                                            <p:strVal val="#ppt_x"/>
                                          </p:val>
                                        </p:tav>
                                      </p:tavLst>
                                    </p:anim>
                                    <p:animEffect filter="wipe(right)" transition="in">
                                      <p:cBhvr>
                                        <p:cTn dur="500" id="28"/>
                                        <p:tgtEl>
                                          <p:spTgt spid="8"/>
                                        </p:tgtEl>
                                      </p:cBhvr>
                                    </p:animEffect>
                                  </p:childTnLst>
                                </p:cTn>
                              </p:par>
                            </p:childTnLst>
                          </p:cTn>
                        </p:par>
                        <p:par>
                          <p:cTn fill="hold" id="29" nodeType="afterGroup">
                            <p:stCondLst>
                              <p:cond delay="1400"/>
                            </p:stCondLst>
                            <p:childTnLst>
                              <p:par>
                                <p:cTn fill="hold" grpId="0" id="30" nodeType="afterEffect" presetClass="entr" presetID="18" presetSubtype="3">
                                  <p:stCondLst>
                                    <p:cond delay="0"/>
                                  </p:stCondLst>
                                  <p:childTnLst>
                                    <p:set>
                                      <p:cBhvr>
                                        <p:cTn dur="1" fill="hold" id="31">
                                          <p:stCondLst>
                                            <p:cond delay="0"/>
                                          </p:stCondLst>
                                        </p:cTn>
                                        <p:tgtEl>
                                          <p:spTgt spid="4"/>
                                        </p:tgtEl>
                                        <p:attrNameLst>
                                          <p:attrName>style.visibility</p:attrName>
                                        </p:attrNameLst>
                                      </p:cBhvr>
                                      <p:to>
                                        <p:strVal val="visible"/>
                                      </p:to>
                                    </p:set>
                                    <p:animEffect filter="strips(upRight)" transition="in">
                                      <p:cBhvr>
                                        <p:cTn dur="500" id="32"/>
                                        <p:tgtEl>
                                          <p:spTgt spid="4"/>
                                        </p:tgtEl>
                                      </p:cBhvr>
                                    </p:animEffect>
                                  </p:childTnLst>
                                </p:cTn>
                              </p:par>
                              <p:par>
                                <p:cTn fill="hold" grpId="0" id="33" nodeType="withEffect" presetClass="entr" presetID="18" presetSubtype="3">
                                  <p:stCondLst>
                                    <p:cond delay="300"/>
                                  </p:stCondLst>
                                  <p:childTnLst>
                                    <p:set>
                                      <p:cBhvr>
                                        <p:cTn dur="1" fill="hold" id="34">
                                          <p:stCondLst>
                                            <p:cond delay="0"/>
                                          </p:stCondLst>
                                        </p:cTn>
                                        <p:tgtEl>
                                          <p:spTgt spid="5"/>
                                        </p:tgtEl>
                                        <p:attrNameLst>
                                          <p:attrName>style.visibility</p:attrName>
                                        </p:attrNameLst>
                                      </p:cBhvr>
                                      <p:to>
                                        <p:strVal val="visible"/>
                                      </p:to>
                                    </p:set>
                                    <p:animEffect filter="strips(upRight)" transition="in">
                                      <p:cBhvr>
                                        <p:cTn dur="500" id="35"/>
                                        <p:tgtEl>
                                          <p:spTgt spid="5"/>
                                        </p:tgtEl>
                                      </p:cBhvr>
                                    </p:animEffect>
                                  </p:childTnLst>
                                </p:cTn>
                              </p:par>
                              <p:par>
                                <p:cTn fill="hold" grpId="0" id="36" nodeType="withEffect" presetClass="entr" presetID="18" presetSubtype="3">
                                  <p:stCondLst>
                                    <p:cond delay="600"/>
                                  </p:stCondLst>
                                  <p:childTnLst>
                                    <p:set>
                                      <p:cBhvr>
                                        <p:cTn dur="1" fill="hold" id="37">
                                          <p:stCondLst>
                                            <p:cond delay="0"/>
                                          </p:stCondLst>
                                        </p:cTn>
                                        <p:tgtEl>
                                          <p:spTgt spid="24"/>
                                        </p:tgtEl>
                                        <p:attrNameLst>
                                          <p:attrName>style.visibility</p:attrName>
                                        </p:attrNameLst>
                                      </p:cBhvr>
                                      <p:to>
                                        <p:strVal val="visible"/>
                                      </p:to>
                                    </p:set>
                                    <p:animEffect filter="strips(upRight)" transition="in">
                                      <p:cBhvr>
                                        <p:cTn dur="500" id="38"/>
                                        <p:tgtEl>
                                          <p:spTgt spid="24"/>
                                        </p:tgtEl>
                                      </p:cBhvr>
                                    </p:animEffect>
                                  </p:childTnLst>
                                </p:cTn>
                              </p:par>
                              <p:par>
                                <p:cTn fill="hold" grpId="0" id="39" nodeType="withEffect" presetClass="entr" presetID="18" presetSubtype="3">
                                  <p:stCondLst>
                                    <p:cond delay="900"/>
                                  </p:stCondLst>
                                  <p:childTnLst>
                                    <p:set>
                                      <p:cBhvr>
                                        <p:cTn dur="1" fill="hold" id="40">
                                          <p:stCondLst>
                                            <p:cond delay="0"/>
                                          </p:stCondLst>
                                        </p:cTn>
                                        <p:tgtEl>
                                          <p:spTgt spid="25"/>
                                        </p:tgtEl>
                                        <p:attrNameLst>
                                          <p:attrName>style.visibility</p:attrName>
                                        </p:attrNameLst>
                                      </p:cBhvr>
                                      <p:to>
                                        <p:strVal val="visible"/>
                                      </p:to>
                                    </p:set>
                                    <p:animEffect filter="strips(upRight)" transition="in">
                                      <p:cBhvr>
                                        <p:cTn dur="500" id="41"/>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24"/>
      <p:bldP grpId="0"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168280" y="1085351"/>
            <a:ext cx="3171495" cy="3171495"/>
          </a:xfrm>
          <a:prstGeom prst="ellipse">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5" name="组合 4"/>
          <p:cNvGrpSpPr/>
          <p:nvPr/>
        </p:nvGrpSpPr>
        <p:grpSpPr>
          <a:xfrm>
            <a:off x="659172" y="2539810"/>
            <a:ext cx="1130909" cy="1130909"/>
            <a:chOff x="659172" y="2539810"/>
            <a:chExt cx="1130909" cy="1130909"/>
          </a:xfrm>
          <a:solidFill>
            <a:srgbClr val="1A3F6C"/>
          </a:solidFill>
        </p:grpSpPr>
        <p:sp>
          <p:nvSpPr>
            <p:cNvPr id="6" name="椭圆 5"/>
            <p:cNvSpPr/>
            <p:nvPr/>
          </p:nvSpPr>
          <p:spPr>
            <a:xfrm>
              <a:off x="659172" y="2539810"/>
              <a:ext cx="1130909" cy="1130909"/>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7" name="TextBox 47"/>
            <p:cNvSpPr txBox="1"/>
            <p:nvPr/>
          </p:nvSpPr>
          <p:spPr>
            <a:xfrm>
              <a:off x="908957" y="2627556"/>
              <a:ext cx="590868" cy="822960"/>
            </a:xfrm>
            <a:prstGeom prst="rect">
              <a:avLst/>
            </a:prstGeom>
            <a:noFill/>
          </p:spPr>
          <p:txBody>
            <a:bodyPr rtlCol="0" wrap="none">
              <a:spAutoFit/>
            </a:bodyPr>
            <a:lstStyle/>
            <a:p>
              <a:r>
                <a:rPr altLang="zh-CN" lang="en-US" smtClean="0" sz="4800">
                  <a:solidFill>
                    <a:schemeClr val="bg1"/>
                  </a:solidFill>
                  <a:latin typeface="+mj-ea"/>
                  <a:ea typeface="+mj-ea"/>
                </a:rPr>
                <a:t>C</a:t>
              </a:r>
            </a:p>
          </p:txBody>
        </p:sp>
      </p:grpSp>
      <p:grpSp>
        <p:nvGrpSpPr>
          <p:cNvPr id="8" name="组合 7"/>
          <p:cNvGrpSpPr/>
          <p:nvPr/>
        </p:nvGrpSpPr>
        <p:grpSpPr>
          <a:xfrm>
            <a:off x="1758454" y="3300716"/>
            <a:ext cx="1583943" cy="1583943"/>
            <a:chOff x="1758454" y="3300716"/>
            <a:chExt cx="1583943" cy="1583943"/>
          </a:xfrm>
        </p:grpSpPr>
        <p:grpSp>
          <p:nvGrpSpPr>
            <p:cNvPr id="9" name="组合 8"/>
            <p:cNvGrpSpPr/>
            <p:nvPr/>
          </p:nvGrpSpPr>
          <p:grpSpPr>
            <a:xfrm>
              <a:off x="1758454" y="3300716"/>
              <a:ext cx="1583943" cy="1583943"/>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0" name="TextBox 48"/>
            <p:cNvSpPr txBox="1"/>
            <p:nvPr/>
          </p:nvSpPr>
          <p:spPr>
            <a:xfrm>
              <a:off x="2184500" y="3587733"/>
              <a:ext cx="763905" cy="1005840"/>
            </a:xfrm>
            <a:prstGeom prst="rect">
              <a:avLst/>
            </a:prstGeom>
            <a:noFill/>
          </p:spPr>
          <p:txBody>
            <a:bodyPr rtlCol="0" wrap="none">
              <a:spAutoFit/>
            </a:bodyPr>
            <a:lstStyle/>
            <a:p>
              <a:r>
                <a:rPr altLang="zh-CN" lang="en-US" smtClean="0" sz="6000">
                  <a:latin typeface="+mj-ea"/>
                  <a:ea typeface="+mj-ea"/>
                </a:rPr>
                <a:t>D</a:t>
              </a:r>
            </a:p>
          </p:txBody>
        </p:sp>
      </p:grpSp>
      <p:grpSp>
        <p:nvGrpSpPr>
          <p:cNvPr id="13" name="组合 12"/>
          <p:cNvGrpSpPr/>
          <p:nvPr/>
        </p:nvGrpSpPr>
        <p:grpSpPr>
          <a:xfrm>
            <a:off x="939680" y="1458801"/>
            <a:ext cx="813432" cy="813432"/>
            <a:chOff x="939680" y="1458801"/>
            <a:chExt cx="813432" cy="813432"/>
          </a:xfrm>
        </p:grpSpPr>
        <p:grpSp>
          <p:nvGrpSpPr>
            <p:cNvPr id="14" name="组合 13"/>
            <p:cNvGrpSpPr/>
            <p:nvPr/>
          </p:nvGrpSpPr>
          <p:grpSpPr>
            <a:xfrm>
              <a:off x="939680" y="1458801"/>
              <a:ext cx="813432" cy="813432"/>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5" name="TextBox 49"/>
            <p:cNvSpPr txBox="1"/>
            <p:nvPr/>
          </p:nvSpPr>
          <p:spPr>
            <a:xfrm>
              <a:off x="1088748" y="1565452"/>
              <a:ext cx="438468" cy="579120"/>
            </a:xfrm>
            <a:prstGeom prst="rect">
              <a:avLst/>
            </a:prstGeom>
            <a:noFill/>
          </p:spPr>
          <p:txBody>
            <a:bodyPr rtlCol="0" wrap="none">
              <a:spAutoFit/>
            </a:bodyPr>
            <a:lstStyle/>
            <a:p>
              <a:r>
                <a:rPr altLang="zh-CN" lang="en-US" smtClean="0" sz="3200">
                  <a:latin typeface="+mj-ea"/>
                  <a:ea typeface="+mj-ea"/>
                </a:rPr>
                <a:t>B</a:t>
              </a:r>
            </a:p>
          </p:txBody>
        </p:sp>
      </p:grpSp>
      <p:grpSp>
        <p:nvGrpSpPr>
          <p:cNvPr id="18" name="组合 17"/>
          <p:cNvGrpSpPr/>
          <p:nvPr/>
        </p:nvGrpSpPr>
        <p:grpSpPr>
          <a:xfrm>
            <a:off x="1732409" y="996451"/>
            <a:ext cx="559417" cy="559417"/>
            <a:chOff x="1732409" y="996451"/>
            <a:chExt cx="559417" cy="559417"/>
          </a:xfrm>
          <a:solidFill>
            <a:srgbClr val="1A3F6C"/>
          </a:solidFill>
        </p:grpSpPr>
        <p:sp>
          <p:nvSpPr>
            <p:cNvPr id="19" name="椭圆 18"/>
            <p:cNvSpPr/>
            <p:nvPr/>
          </p:nvSpPr>
          <p:spPr>
            <a:xfrm>
              <a:off x="1732409" y="996451"/>
              <a:ext cx="559417" cy="559417"/>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0" name="TextBox 50"/>
            <p:cNvSpPr txBox="1"/>
            <p:nvPr/>
          </p:nvSpPr>
          <p:spPr>
            <a:xfrm>
              <a:off x="1808937" y="1049342"/>
              <a:ext cx="362268" cy="396240"/>
            </a:xfrm>
            <a:prstGeom prst="rect">
              <a:avLst/>
            </a:prstGeom>
            <a:noFill/>
          </p:spPr>
          <p:txBody>
            <a:bodyPr rtlCol="0" wrap="none">
              <a:spAutoFit/>
            </a:bodyPr>
            <a:lstStyle/>
            <a:p>
              <a:r>
                <a:rPr altLang="zh-CN" lang="en-US" smtClean="0" sz="2000">
                  <a:solidFill>
                    <a:schemeClr val="bg1"/>
                  </a:solidFill>
                  <a:latin typeface="+mj-ea"/>
                  <a:ea typeface="+mj-ea"/>
                </a:rPr>
                <a:t>A</a:t>
              </a:r>
            </a:p>
          </p:txBody>
        </p:sp>
      </p:grpSp>
      <p:grpSp>
        <p:nvGrpSpPr>
          <p:cNvPr id="21" name="组合 20"/>
          <p:cNvGrpSpPr/>
          <p:nvPr/>
        </p:nvGrpSpPr>
        <p:grpSpPr>
          <a:xfrm>
            <a:off x="3273321" y="1746824"/>
            <a:ext cx="2209109" cy="2209109"/>
            <a:chOff x="3273321" y="1746824"/>
            <a:chExt cx="2209109" cy="2209109"/>
          </a:xfrm>
          <a:solidFill>
            <a:srgbClr val="1A3F6C"/>
          </a:solidFill>
        </p:grpSpPr>
        <p:sp>
          <p:nvSpPr>
            <p:cNvPr id="22" name="椭圆 21"/>
            <p:cNvSpPr/>
            <p:nvPr/>
          </p:nvSpPr>
          <p:spPr>
            <a:xfrm>
              <a:off x="3273321" y="1746824"/>
              <a:ext cx="2209109" cy="2209109"/>
            </a:xfrm>
            <a:prstGeom prst="ellipse">
              <a:avLst/>
            </a:pr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3" name="TextBox 51"/>
            <p:cNvSpPr txBox="1"/>
            <p:nvPr/>
          </p:nvSpPr>
          <p:spPr>
            <a:xfrm>
              <a:off x="3949887" y="1997410"/>
              <a:ext cx="852805" cy="1554480"/>
            </a:xfrm>
            <a:prstGeom prst="rect">
              <a:avLst/>
            </a:prstGeom>
            <a:noFill/>
          </p:spPr>
          <p:txBody>
            <a:bodyPr rtlCol="0" wrap="none">
              <a:spAutoFit/>
            </a:bodyPr>
            <a:lstStyle/>
            <a:p>
              <a:r>
                <a:rPr altLang="zh-CN" lang="en-US" smtClean="0" sz="9600">
                  <a:solidFill>
                    <a:schemeClr val="bg1"/>
                  </a:solidFill>
                  <a:latin typeface="+mj-ea"/>
                  <a:ea typeface="+mj-ea"/>
                </a:rPr>
                <a:t>E</a:t>
              </a:r>
            </a:p>
          </p:txBody>
        </p:sp>
      </p:grpSp>
      <p:sp>
        <p:nvSpPr>
          <p:cNvPr id="24" name="矩形 23"/>
          <p:cNvSpPr/>
          <p:nvPr/>
        </p:nvSpPr>
        <p:spPr>
          <a:xfrm>
            <a:off x="2000656" y="2271917"/>
            <a:ext cx="1097280" cy="640080"/>
          </a:xfrm>
          <a:prstGeom prst="rect">
            <a:avLst/>
          </a:prstGeom>
        </p:spPr>
        <p:txBody>
          <a:bodyPr wrap="none">
            <a:spAutoFit/>
          </a:bodyPr>
          <a:lstStyle/>
          <a:p>
            <a:r>
              <a:rPr altLang="en-US" lang="zh-CN" smtClean="0" sz="3600">
                <a:solidFill>
                  <a:schemeClr val="accent1"/>
                </a:solidFill>
                <a:latin typeface="+mj-ea"/>
                <a:ea typeface="+mj-ea"/>
              </a:rPr>
              <a:t>标题</a:t>
            </a:r>
          </a:p>
        </p:txBody>
      </p:sp>
      <p:sp>
        <p:nvSpPr>
          <p:cNvPr id="25" name="TextBox 59"/>
          <p:cNvSpPr txBox="1"/>
          <p:nvPr/>
        </p:nvSpPr>
        <p:spPr>
          <a:xfrm>
            <a:off x="5817337" y="1165837"/>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26" name="TextBox 60"/>
          <p:cNvSpPr txBox="1"/>
          <p:nvPr/>
        </p:nvSpPr>
        <p:spPr>
          <a:xfrm>
            <a:off x="5817337" y="1325154"/>
            <a:ext cx="2621280" cy="27432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27" name="直接连接符 26"/>
          <p:cNvCxnSpPr/>
          <p:nvPr/>
        </p:nvCxnSpPr>
        <p:spPr>
          <a:xfrm flipH="1"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62"/>
          <p:cNvSpPr txBox="1"/>
          <p:nvPr/>
        </p:nvSpPr>
        <p:spPr>
          <a:xfrm>
            <a:off x="5817337" y="1894280"/>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29" name="TextBox 65"/>
          <p:cNvSpPr txBox="1"/>
          <p:nvPr/>
        </p:nvSpPr>
        <p:spPr>
          <a:xfrm>
            <a:off x="5817337" y="2053597"/>
            <a:ext cx="2621280" cy="27432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30" name="直接连接符 29"/>
          <p:cNvCxnSpPr/>
          <p:nvPr/>
        </p:nvCxnSpPr>
        <p:spPr>
          <a:xfrm flipH="1"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81"/>
          <p:cNvSpPr txBox="1"/>
          <p:nvPr/>
        </p:nvSpPr>
        <p:spPr>
          <a:xfrm>
            <a:off x="5817337" y="2621018"/>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32" name="TextBox 87"/>
          <p:cNvSpPr txBox="1"/>
          <p:nvPr/>
        </p:nvSpPr>
        <p:spPr>
          <a:xfrm>
            <a:off x="5817337" y="2780335"/>
            <a:ext cx="2621280" cy="27432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33" name="直接连接符 32"/>
          <p:cNvCxnSpPr/>
          <p:nvPr/>
        </p:nvCxnSpPr>
        <p:spPr>
          <a:xfrm flipH="1"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9"/>
          <p:cNvSpPr txBox="1"/>
          <p:nvPr/>
        </p:nvSpPr>
        <p:spPr>
          <a:xfrm>
            <a:off x="5817337" y="3390433"/>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35" name="TextBox 90"/>
          <p:cNvSpPr txBox="1"/>
          <p:nvPr/>
        </p:nvSpPr>
        <p:spPr>
          <a:xfrm>
            <a:off x="5817337" y="3549750"/>
            <a:ext cx="2621280" cy="27432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36" name="直接连接符 35"/>
          <p:cNvCxnSpPr/>
          <p:nvPr/>
        </p:nvCxnSpPr>
        <p:spPr>
          <a:xfrm flipH="1"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92"/>
          <p:cNvSpPr txBox="1"/>
          <p:nvPr/>
        </p:nvSpPr>
        <p:spPr>
          <a:xfrm>
            <a:off x="5817337" y="4115248"/>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38" name="TextBox 94"/>
          <p:cNvSpPr txBox="1"/>
          <p:nvPr/>
        </p:nvSpPr>
        <p:spPr>
          <a:xfrm>
            <a:off x="5817337" y="4274565"/>
            <a:ext cx="2621280" cy="27432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39" name="直接连接符 38"/>
          <p:cNvCxnSpPr/>
          <p:nvPr/>
        </p:nvCxnSpPr>
        <p:spPr>
          <a:xfrm flipH="1"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61836169"/>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iterate type="lt">
                                    <p:tmPct val="0"/>
                                  </p:iterate>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34" presetSubtype="0">
                                  <p:stCondLst>
                                    <p:cond delay="0"/>
                                  </p:stCondLst>
                                  <p:iterate type="lt">
                                    <p:tmPct val="10000"/>
                                  </p:iterate>
                                  <p:childTnLst>
                                    <p:animMotion origin="layout" path="M -2.77778E-07 -9.876539E-07 L -2.77778E-07 -0.07222" pathEditMode="relative" ptsTypes="AA" rAng="0">
                                      <p:cBhvr>
                                        <p:cTn accel="50000" autoRev="1" decel="50000" dur="250" fill="hold" id="11">
                                          <p:stCondLst>
                                            <p:cond delay="0"/>
                                          </p:stCondLst>
                                        </p:cTn>
                                        <p:tgtEl>
                                          <p:spTgt spid="24"/>
                                        </p:tgtEl>
                                        <p:attrNameLst>
                                          <p:attrName>ppt_x</p:attrName>
                                          <p:attrName>ppt_y</p:attrName>
                                        </p:attrNameLst>
                                      </p:cBhvr>
                                      <p:rCtr x="0" y="-3611"/>
                                    </p:animMotion>
                                    <p:animRot by="1500000">
                                      <p:cBhvr>
                                        <p:cTn dur="125" fill="hold" id="12">
                                          <p:stCondLst>
                                            <p:cond delay="0"/>
                                          </p:stCondLst>
                                        </p:cTn>
                                        <p:tgtEl>
                                          <p:spTgt spid="24"/>
                                        </p:tgtEl>
                                        <p:attrNameLst>
                                          <p:attrName>r</p:attrName>
                                        </p:attrNameLst>
                                      </p:cBhvr>
                                    </p:animRot>
                                    <p:animRot by="-1500000">
                                      <p:cBhvr>
                                        <p:cTn dur="125" fill="hold" id="13">
                                          <p:stCondLst>
                                            <p:cond delay="125"/>
                                          </p:stCondLst>
                                        </p:cTn>
                                        <p:tgtEl>
                                          <p:spTgt spid="24"/>
                                        </p:tgtEl>
                                        <p:attrNameLst>
                                          <p:attrName>r</p:attrName>
                                        </p:attrNameLst>
                                      </p:cBhvr>
                                    </p:animRot>
                                    <p:animRot by="-1500000">
                                      <p:cBhvr>
                                        <p:cTn dur="125" fill="hold" id="14">
                                          <p:stCondLst>
                                            <p:cond delay="250"/>
                                          </p:stCondLst>
                                        </p:cTn>
                                        <p:tgtEl>
                                          <p:spTgt spid="24"/>
                                        </p:tgtEl>
                                        <p:attrNameLst>
                                          <p:attrName>r</p:attrName>
                                        </p:attrNameLst>
                                      </p:cBhvr>
                                    </p:animRot>
                                    <p:animRot by="1500000">
                                      <p:cBhvr>
                                        <p:cTn dur="125" fill="hold" id="15">
                                          <p:stCondLst>
                                            <p:cond delay="375"/>
                                          </p:stCondLst>
                                        </p:cTn>
                                        <p:tgtEl>
                                          <p:spTgt spid="24"/>
                                        </p:tgtEl>
                                        <p:attrNameLst>
                                          <p:attrName>r</p:attrName>
                                        </p:attrNameLst>
                                      </p:cBhvr>
                                    </p:animRot>
                                  </p:childTnLst>
                                </p:cTn>
                              </p:par>
                              <p:par>
                                <p:cTn fill="hold" grpId="0" id="16" nodeType="withEffect" presetClass="entr" presetID="53" presetSubtype="0">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childTnLst>
                          </p:cTn>
                        </p:par>
                        <p:par>
                          <p:cTn fill="hold" id="21" nodeType="afterGroup">
                            <p:stCondLst>
                              <p:cond delay="1000"/>
                            </p:stCondLst>
                            <p:childTnLst>
                              <p:par>
                                <p:cTn fill="hold" id="22" nodeType="afterEffect" presetClass="entr" presetID="2" presetSubtype="1">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ppt_x"/>
                                          </p:val>
                                        </p:tav>
                                        <p:tav tm="100000">
                                          <p:val>
                                            <p:strVal val="#ppt_x"/>
                                          </p:val>
                                        </p:tav>
                                      </p:tavLst>
                                    </p:anim>
                                    <p:anim calcmode="lin" valueType="num">
                                      <p:cBhvr additive="base">
                                        <p:cTn dur="500" fill="hold" id="25"/>
                                        <p:tgtEl>
                                          <p:spTgt spid="18"/>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9">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0-#ppt_w/2"/>
                                          </p:val>
                                        </p:tav>
                                        <p:tav tm="100000">
                                          <p:val>
                                            <p:strVal val="#ppt_x"/>
                                          </p:val>
                                        </p:tav>
                                      </p:tavLst>
                                    </p:anim>
                                    <p:anim calcmode="lin" valueType="num">
                                      <p:cBhvr additive="base">
                                        <p:cTn dur="500" fill="hold" id="29"/>
                                        <p:tgtEl>
                                          <p:spTgt spid="13"/>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additive="base">
                                        <p:cTn dur="500" fill="hold" id="32"/>
                                        <p:tgtEl>
                                          <p:spTgt spid="5"/>
                                        </p:tgtEl>
                                        <p:attrNameLst>
                                          <p:attrName>ppt_x</p:attrName>
                                        </p:attrNameLst>
                                      </p:cBhvr>
                                      <p:tavLst>
                                        <p:tav tm="0">
                                          <p:val>
                                            <p:strVal val="0-#ppt_w/2"/>
                                          </p:val>
                                        </p:tav>
                                        <p:tav tm="100000">
                                          <p:val>
                                            <p:strVal val="#ppt_x"/>
                                          </p:val>
                                        </p:tav>
                                      </p:tavLst>
                                    </p:anim>
                                    <p:anim calcmode="lin" valueType="num">
                                      <p:cBhvr additive="base">
                                        <p:cTn dur="500" fill="hold" id="33"/>
                                        <p:tgtEl>
                                          <p:spTgt spid="5"/>
                                        </p:tgtEl>
                                        <p:attrNameLst>
                                          <p:attrName>ppt_y</p:attrName>
                                        </p:attrNameLst>
                                      </p:cBhvr>
                                      <p:tavLst>
                                        <p:tav tm="0">
                                          <p:val>
                                            <p:strVal val="#ppt_y"/>
                                          </p:val>
                                        </p:tav>
                                        <p:tav tm="100000">
                                          <p:val>
                                            <p:strVal val="#ppt_y"/>
                                          </p:val>
                                        </p:tav>
                                      </p:tavLst>
                                    </p:anim>
                                  </p:childTnLst>
                                </p:cTn>
                              </p:par>
                              <p:par>
                                <p:cTn fill="hold" id="34" nodeType="withEffect" presetClass="entr" presetID="2" presetSubtype="4">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ppt_x"/>
                                          </p:val>
                                        </p:tav>
                                        <p:tav tm="100000">
                                          <p:val>
                                            <p:strVal val="#ppt_x"/>
                                          </p:val>
                                        </p:tav>
                                      </p:tavLst>
                                    </p:anim>
                                    <p:anim calcmode="lin" valueType="num">
                                      <p:cBhvr additive="base">
                                        <p:cTn dur="500" fill="hold" id="37"/>
                                        <p:tgtEl>
                                          <p:spTgt spid="8"/>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2">
                                  <p:stCondLst>
                                    <p:cond delay="0"/>
                                  </p:stCondLst>
                                  <p:childTnLst>
                                    <p:set>
                                      <p:cBhvr>
                                        <p:cTn dur="1" fill="hold" id="39">
                                          <p:stCondLst>
                                            <p:cond delay="0"/>
                                          </p:stCondLst>
                                        </p:cTn>
                                        <p:tgtEl>
                                          <p:spTgt spid="21"/>
                                        </p:tgtEl>
                                        <p:attrNameLst>
                                          <p:attrName>style.visibility</p:attrName>
                                        </p:attrNameLst>
                                      </p:cBhvr>
                                      <p:to>
                                        <p:strVal val="visible"/>
                                      </p:to>
                                    </p:set>
                                    <p:anim calcmode="lin" valueType="num">
                                      <p:cBhvr additive="base">
                                        <p:cTn dur="500" fill="hold" id="40"/>
                                        <p:tgtEl>
                                          <p:spTgt spid="21"/>
                                        </p:tgtEl>
                                        <p:attrNameLst>
                                          <p:attrName>ppt_x</p:attrName>
                                        </p:attrNameLst>
                                      </p:cBhvr>
                                      <p:tavLst>
                                        <p:tav tm="0">
                                          <p:val>
                                            <p:strVal val="1+#ppt_w/2"/>
                                          </p:val>
                                        </p:tav>
                                        <p:tav tm="100000">
                                          <p:val>
                                            <p:strVal val="#ppt_x"/>
                                          </p:val>
                                        </p:tav>
                                      </p:tavLst>
                                    </p:anim>
                                    <p:anim calcmode="lin" valueType="num">
                                      <p:cBhvr additive="base">
                                        <p:cTn dur="500" fill="hold" id="41"/>
                                        <p:tgtEl>
                                          <p:spTgt spid="21"/>
                                        </p:tgtEl>
                                        <p:attrNameLst>
                                          <p:attrName>ppt_y</p:attrName>
                                        </p:attrNameLst>
                                      </p:cBhvr>
                                      <p:tavLst>
                                        <p:tav tm="0">
                                          <p:val>
                                            <p:strVal val="#ppt_y"/>
                                          </p:val>
                                        </p:tav>
                                        <p:tav tm="100000">
                                          <p:val>
                                            <p:strVal val="#ppt_y"/>
                                          </p:val>
                                        </p:tav>
                                      </p:tavLst>
                                    </p:anim>
                                  </p:childTnLst>
                                </p:cTn>
                              </p:par>
                              <p:par>
                                <p:cTn fill="hold" id="42" nodeType="withEffect" presetClass="entr" presetID="12" presetSubtype="8">
                                  <p:stCondLst>
                                    <p:cond delay="500"/>
                                  </p:stCondLst>
                                  <p:childTnLst>
                                    <p:set>
                                      <p:cBhvr>
                                        <p:cTn dur="1" fill="hold" id="43">
                                          <p:stCondLst>
                                            <p:cond delay="0"/>
                                          </p:stCondLst>
                                        </p:cTn>
                                        <p:tgtEl>
                                          <p:spTgt spid="27"/>
                                        </p:tgtEl>
                                        <p:attrNameLst>
                                          <p:attrName>style.visibility</p:attrName>
                                        </p:attrNameLst>
                                      </p:cBhvr>
                                      <p:to>
                                        <p:strVal val="visible"/>
                                      </p:to>
                                    </p:set>
                                    <p:anim calcmode="lin" valueType="num">
                                      <p:cBhvr additive="base">
                                        <p:cTn dur="500" id="44"/>
                                        <p:tgtEl>
                                          <p:spTgt spid="27"/>
                                        </p:tgtEl>
                                        <p:attrNameLst>
                                          <p:attrName>ppt_x</p:attrName>
                                        </p:attrNameLst>
                                      </p:cBhvr>
                                      <p:tavLst>
                                        <p:tav tm="0">
                                          <p:val>
                                            <p:strVal val="#ppt_x-#ppt_w*1.125000"/>
                                          </p:val>
                                        </p:tav>
                                        <p:tav tm="100000">
                                          <p:val>
                                            <p:strVal val="#ppt_x"/>
                                          </p:val>
                                        </p:tav>
                                      </p:tavLst>
                                    </p:anim>
                                    <p:animEffect filter="wipe(right)" transition="in">
                                      <p:cBhvr>
                                        <p:cTn dur="500" id="45"/>
                                        <p:tgtEl>
                                          <p:spTgt spid="27"/>
                                        </p:tgtEl>
                                      </p:cBhvr>
                                    </p:animEffect>
                                  </p:childTnLst>
                                </p:cTn>
                              </p:par>
                              <p:par>
                                <p:cTn fill="hold" grpId="0" id="46" nodeType="withEffect" presetClass="entr" presetID="12" presetSubtype="8">
                                  <p:stCondLst>
                                    <p:cond delay="50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id="48"/>
                                        <p:tgtEl>
                                          <p:spTgt spid="25"/>
                                        </p:tgtEl>
                                        <p:attrNameLst>
                                          <p:attrName>ppt_x</p:attrName>
                                        </p:attrNameLst>
                                      </p:cBhvr>
                                      <p:tavLst>
                                        <p:tav tm="0">
                                          <p:val>
                                            <p:strVal val="#ppt_x-#ppt_w*1.125000"/>
                                          </p:val>
                                        </p:tav>
                                        <p:tav tm="100000">
                                          <p:val>
                                            <p:strVal val="#ppt_x"/>
                                          </p:val>
                                        </p:tav>
                                      </p:tavLst>
                                    </p:anim>
                                    <p:animEffect filter="wipe(right)" transition="in">
                                      <p:cBhvr>
                                        <p:cTn dur="500" id="49"/>
                                        <p:tgtEl>
                                          <p:spTgt spid="25"/>
                                        </p:tgtEl>
                                      </p:cBhvr>
                                    </p:animEffect>
                                  </p:childTnLst>
                                </p:cTn>
                              </p:par>
                              <p:par>
                                <p:cTn fill="hold" grpId="0" id="50" nodeType="withEffect" presetClass="entr" presetID="12" presetSubtype="8">
                                  <p:stCondLst>
                                    <p:cond delay="50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id="52"/>
                                        <p:tgtEl>
                                          <p:spTgt spid="26"/>
                                        </p:tgtEl>
                                        <p:attrNameLst>
                                          <p:attrName>ppt_x</p:attrName>
                                        </p:attrNameLst>
                                      </p:cBhvr>
                                      <p:tavLst>
                                        <p:tav tm="0">
                                          <p:val>
                                            <p:strVal val="#ppt_x-#ppt_w*1.125000"/>
                                          </p:val>
                                        </p:tav>
                                        <p:tav tm="100000">
                                          <p:val>
                                            <p:strVal val="#ppt_x"/>
                                          </p:val>
                                        </p:tav>
                                      </p:tavLst>
                                    </p:anim>
                                    <p:animEffect filter="wipe(right)" transition="in">
                                      <p:cBhvr>
                                        <p:cTn dur="500" id="53"/>
                                        <p:tgtEl>
                                          <p:spTgt spid="26"/>
                                        </p:tgtEl>
                                      </p:cBhvr>
                                    </p:animEffect>
                                  </p:childTnLst>
                                </p:cTn>
                              </p:par>
                              <p:par>
                                <p:cTn fill="hold" id="54" nodeType="withEffect" presetClass="entr" presetID="12" presetSubtype="8">
                                  <p:stCondLst>
                                    <p:cond delay="800"/>
                                  </p:stCondLst>
                                  <p:childTnLst>
                                    <p:set>
                                      <p:cBhvr>
                                        <p:cTn dur="1" fill="hold" id="55">
                                          <p:stCondLst>
                                            <p:cond delay="0"/>
                                          </p:stCondLst>
                                        </p:cTn>
                                        <p:tgtEl>
                                          <p:spTgt spid="30"/>
                                        </p:tgtEl>
                                        <p:attrNameLst>
                                          <p:attrName>style.visibility</p:attrName>
                                        </p:attrNameLst>
                                      </p:cBhvr>
                                      <p:to>
                                        <p:strVal val="visible"/>
                                      </p:to>
                                    </p:set>
                                    <p:anim calcmode="lin" valueType="num">
                                      <p:cBhvr additive="base">
                                        <p:cTn dur="500" id="56"/>
                                        <p:tgtEl>
                                          <p:spTgt spid="30"/>
                                        </p:tgtEl>
                                        <p:attrNameLst>
                                          <p:attrName>ppt_x</p:attrName>
                                        </p:attrNameLst>
                                      </p:cBhvr>
                                      <p:tavLst>
                                        <p:tav tm="0">
                                          <p:val>
                                            <p:strVal val="#ppt_x-#ppt_w*1.125000"/>
                                          </p:val>
                                        </p:tav>
                                        <p:tav tm="100000">
                                          <p:val>
                                            <p:strVal val="#ppt_x"/>
                                          </p:val>
                                        </p:tav>
                                      </p:tavLst>
                                    </p:anim>
                                    <p:animEffect filter="wipe(right)" transition="in">
                                      <p:cBhvr>
                                        <p:cTn dur="500" id="57"/>
                                        <p:tgtEl>
                                          <p:spTgt spid="30"/>
                                        </p:tgtEl>
                                      </p:cBhvr>
                                    </p:animEffect>
                                  </p:childTnLst>
                                </p:cTn>
                              </p:par>
                              <p:par>
                                <p:cTn fill="hold" grpId="0" id="58" nodeType="withEffect" presetClass="entr" presetID="12" presetSubtype="8">
                                  <p:stCondLst>
                                    <p:cond delay="800"/>
                                  </p:stCondLst>
                                  <p:childTnLst>
                                    <p:set>
                                      <p:cBhvr>
                                        <p:cTn dur="1" fill="hold" id="59">
                                          <p:stCondLst>
                                            <p:cond delay="0"/>
                                          </p:stCondLst>
                                        </p:cTn>
                                        <p:tgtEl>
                                          <p:spTgt spid="28"/>
                                        </p:tgtEl>
                                        <p:attrNameLst>
                                          <p:attrName>style.visibility</p:attrName>
                                        </p:attrNameLst>
                                      </p:cBhvr>
                                      <p:to>
                                        <p:strVal val="visible"/>
                                      </p:to>
                                    </p:set>
                                    <p:anim calcmode="lin" valueType="num">
                                      <p:cBhvr additive="base">
                                        <p:cTn dur="500" id="60"/>
                                        <p:tgtEl>
                                          <p:spTgt spid="28"/>
                                        </p:tgtEl>
                                        <p:attrNameLst>
                                          <p:attrName>ppt_x</p:attrName>
                                        </p:attrNameLst>
                                      </p:cBhvr>
                                      <p:tavLst>
                                        <p:tav tm="0">
                                          <p:val>
                                            <p:strVal val="#ppt_x-#ppt_w*1.125000"/>
                                          </p:val>
                                        </p:tav>
                                        <p:tav tm="100000">
                                          <p:val>
                                            <p:strVal val="#ppt_x"/>
                                          </p:val>
                                        </p:tav>
                                      </p:tavLst>
                                    </p:anim>
                                    <p:animEffect filter="wipe(right)" transition="in">
                                      <p:cBhvr>
                                        <p:cTn dur="500" id="61"/>
                                        <p:tgtEl>
                                          <p:spTgt spid="28"/>
                                        </p:tgtEl>
                                      </p:cBhvr>
                                    </p:animEffect>
                                  </p:childTnLst>
                                </p:cTn>
                              </p:par>
                              <p:par>
                                <p:cTn fill="hold" grpId="0" id="62" nodeType="withEffect" presetClass="entr" presetID="12" presetSubtype="8">
                                  <p:stCondLst>
                                    <p:cond delay="800"/>
                                  </p:stCondLst>
                                  <p:childTnLst>
                                    <p:set>
                                      <p:cBhvr>
                                        <p:cTn dur="1" fill="hold" id="63">
                                          <p:stCondLst>
                                            <p:cond delay="0"/>
                                          </p:stCondLst>
                                        </p:cTn>
                                        <p:tgtEl>
                                          <p:spTgt spid="29"/>
                                        </p:tgtEl>
                                        <p:attrNameLst>
                                          <p:attrName>style.visibility</p:attrName>
                                        </p:attrNameLst>
                                      </p:cBhvr>
                                      <p:to>
                                        <p:strVal val="visible"/>
                                      </p:to>
                                    </p:set>
                                    <p:anim calcmode="lin" valueType="num">
                                      <p:cBhvr additive="base">
                                        <p:cTn dur="500" id="64"/>
                                        <p:tgtEl>
                                          <p:spTgt spid="29"/>
                                        </p:tgtEl>
                                        <p:attrNameLst>
                                          <p:attrName>ppt_x</p:attrName>
                                        </p:attrNameLst>
                                      </p:cBhvr>
                                      <p:tavLst>
                                        <p:tav tm="0">
                                          <p:val>
                                            <p:strVal val="#ppt_x-#ppt_w*1.125000"/>
                                          </p:val>
                                        </p:tav>
                                        <p:tav tm="100000">
                                          <p:val>
                                            <p:strVal val="#ppt_x"/>
                                          </p:val>
                                        </p:tav>
                                      </p:tavLst>
                                    </p:anim>
                                    <p:animEffect filter="wipe(right)" transition="in">
                                      <p:cBhvr>
                                        <p:cTn dur="500" id="65"/>
                                        <p:tgtEl>
                                          <p:spTgt spid="29"/>
                                        </p:tgtEl>
                                      </p:cBhvr>
                                    </p:animEffect>
                                  </p:childTnLst>
                                </p:cTn>
                              </p:par>
                              <p:par>
                                <p:cTn fill="hold" id="66" nodeType="withEffect" presetClass="entr" presetID="12" presetSubtype="8">
                                  <p:stCondLst>
                                    <p:cond delay="1100"/>
                                  </p:stCondLst>
                                  <p:childTnLst>
                                    <p:set>
                                      <p:cBhvr>
                                        <p:cTn dur="1" fill="hold" id="67">
                                          <p:stCondLst>
                                            <p:cond delay="0"/>
                                          </p:stCondLst>
                                        </p:cTn>
                                        <p:tgtEl>
                                          <p:spTgt spid="33"/>
                                        </p:tgtEl>
                                        <p:attrNameLst>
                                          <p:attrName>style.visibility</p:attrName>
                                        </p:attrNameLst>
                                      </p:cBhvr>
                                      <p:to>
                                        <p:strVal val="visible"/>
                                      </p:to>
                                    </p:set>
                                    <p:anim calcmode="lin" valueType="num">
                                      <p:cBhvr additive="base">
                                        <p:cTn dur="500" id="68"/>
                                        <p:tgtEl>
                                          <p:spTgt spid="33"/>
                                        </p:tgtEl>
                                        <p:attrNameLst>
                                          <p:attrName>ppt_x</p:attrName>
                                        </p:attrNameLst>
                                      </p:cBhvr>
                                      <p:tavLst>
                                        <p:tav tm="0">
                                          <p:val>
                                            <p:strVal val="#ppt_x-#ppt_w*1.125000"/>
                                          </p:val>
                                        </p:tav>
                                        <p:tav tm="100000">
                                          <p:val>
                                            <p:strVal val="#ppt_x"/>
                                          </p:val>
                                        </p:tav>
                                      </p:tavLst>
                                    </p:anim>
                                    <p:animEffect filter="wipe(right)" transition="in">
                                      <p:cBhvr>
                                        <p:cTn dur="500" id="69"/>
                                        <p:tgtEl>
                                          <p:spTgt spid="33"/>
                                        </p:tgtEl>
                                      </p:cBhvr>
                                    </p:animEffect>
                                  </p:childTnLst>
                                </p:cTn>
                              </p:par>
                              <p:par>
                                <p:cTn fill="hold" grpId="0" id="70" nodeType="withEffect" presetClass="entr" presetID="12" presetSubtype="8">
                                  <p:stCondLst>
                                    <p:cond delay="1100"/>
                                  </p:stCondLst>
                                  <p:childTnLst>
                                    <p:set>
                                      <p:cBhvr>
                                        <p:cTn dur="1" fill="hold" id="71">
                                          <p:stCondLst>
                                            <p:cond delay="0"/>
                                          </p:stCondLst>
                                        </p:cTn>
                                        <p:tgtEl>
                                          <p:spTgt spid="31"/>
                                        </p:tgtEl>
                                        <p:attrNameLst>
                                          <p:attrName>style.visibility</p:attrName>
                                        </p:attrNameLst>
                                      </p:cBhvr>
                                      <p:to>
                                        <p:strVal val="visible"/>
                                      </p:to>
                                    </p:set>
                                    <p:anim calcmode="lin" valueType="num">
                                      <p:cBhvr additive="base">
                                        <p:cTn dur="500" id="72"/>
                                        <p:tgtEl>
                                          <p:spTgt spid="31"/>
                                        </p:tgtEl>
                                        <p:attrNameLst>
                                          <p:attrName>ppt_x</p:attrName>
                                        </p:attrNameLst>
                                      </p:cBhvr>
                                      <p:tavLst>
                                        <p:tav tm="0">
                                          <p:val>
                                            <p:strVal val="#ppt_x-#ppt_w*1.125000"/>
                                          </p:val>
                                        </p:tav>
                                        <p:tav tm="100000">
                                          <p:val>
                                            <p:strVal val="#ppt_x"/>
                                          </p:val>
                                        </p:tav>
                                      </p:tavLst>
                                    </p:anim>
                                    <p:animEffect filter="wipe(right)" transition="in">
                                      <p:cBhvr>
                                        <p:cTn dur="500" id="73"/>
                                        <p:tgtEl>
                                          <p:spTgt spid="31"/>
                                        </p:tgtEl>
                                      </p:cBhvr>
                                    </p:animEffect>
                                  </p:childTnLst>
                                </p:cTn>
                              </p:par>
                              <p:par>
                                <p:cTn fill="hold" grpId="0" id="74" nodeType="withEffect" presetClass="entr" presetID="12" presetSubtype="8">
                                  <p:stCondLst>
                                    <p:cond delay="1100"/>
                                  </p:stCondLst>
                                  <p:childTnLst>
                                    <p:set>
                                      <p:cBhvr>
                                        <p:cTn dur="1" fill="hold" id="75">
                                          <p:stCondLst>
                                            <p:cond delay="0"/>
                                          </p:stCondLst>
                                        </p:cTn>
                                        <p:tgtEl>
                                          <p:spTgt spid="32"/>
                                        </p:tgtEl>
                                        <p:attrNameLst>
                                          <p:attrName>style.visibility</p:attrName>
                                        </p:attrNameLst>
                                      </p:cBhvr>
                                      <p:to>
                                        <p:strVal val="visible"/>
                                      </p:to>
                                    </p:set>
                                    <p:anim calcmode="lin" valueType="num">
                                      <p:cBhvr additive="base">
                                        <p:cTn dur="500" id="76"/>
                                        <p:tgtEl>
                                          <p:spTgt spid="32"/>
                                        </p:tgtEl>
                                        <p:attrNameLst>
                                          <p:attrName>ppt_x</p:attrName>
                                        </p:attrNameLst>
                                      </p:cBhvr>
                                      <p:tavLst>
                                        <p:tav tm="0">
                                          <p:val>
                                            <p:strVal val="#ppt_x-#ppt_w*1.125000"/>
                                          </p:val>
                                        </p:tav>
                                        <p:tav tm="100000">
                                          <p:val>
                                            <p:strVal val="#ppt_x"/>
                                          </p:val>
                                        </p:tav>
                                      </p:tavLst>
                                    </p:anim>
                                    <p:animEffect filter="wipe(right)" transition="in">
                                      <p:cBhvr>
                                        <p:cTn dur="500" id="77"/>
                                        <p:tgtEl>
                                          <p:spTgt spid="32"/>
                                        </p:tgtEl>
                                      </p:cBhvr>
                                    </p:animEffect>
                                  </p:childTnLst>
                                </p:cTn>
                              </p:par>
                              <p:par>
                                <p:cTn fill="hold" id="78" nodeType="withEffect" presetClass="entr" presetID="12" presetSubtype="8">
                                  <p:stCondLst>
                                    <p:cond delay="1400"/>
                                  </p:stCondLst>
                                  <p:childTnLst>
                                    <p:set>
                                      <p:cBhvr>
                                        <p:cTn dur="1" fill="hold" id="79">
                                          <p:stCondLst>
                                            <p:cond delay="0"/>
                                          </p:stCondLst>
                                        </p:cTn>
                                        <p:tgtEl>
                                          <p:spTgt spid="36"/>
                                        </p:tgtEl>
                                        <p:attrNameLst>
                                          <p:attrName>style.visibility</p:attrName>
                                        </p:attrNameLst>
                                      </p:cBhvr>
                                      <p:to>
                                        <p:strVal val="visible"/>
                                      </p:to>
                                    </p:set>
                                    <p:anim calcmode="lin" valueType="num">
                                      <p:cBhvr additive="base">
                                        <p:cTn dur="500" id="80"/>
                                        <p:tgtEl>
                                          <p:spTgt spid="36"/>
                                        </p:tgtEl>
                                        <p:attrNameLst>
                                          <p:attrName>ppt_x</p:attrName>
                                        </p:attrNameLst>
                                      </p:cBhvr>
                                      <p:tavLst>
                                        <p:tav tm="0">
                                          <p:val>
                                            <p:strVal val="#ppt_x-#ppt_w*1.125000"/>
                                          </p:val>
                                        </p:tav>
                                        <p:tav tm="100000">
                                          <p:val>
                                            <p:strVal val="#ppt_x"/>
                                          </p:val>
                                        </p:tav>
                                      </p:tavLst>
                                    </p:anim>
                                    <p:animEffect filter="wipe(right)" transition="in">
                                      <p:cBhvr>
                                        <p:cTn dur="500" id="81"/>
                                        <p:tgtEl>
                                          <p:spTgt spid="36"/>
                                        </p:tgtEl>
                                      </p:cBhvr>
                                    </p:animEffect>
                                  </p:childTnLst>
                                </p:cTn>
                              </p:par>
                              <p:par>
                                <p:cTn fill="hold" grpId="0" id="82" nodeType="withEffect" presetClass="entr" presetID="12" presetSubtype="8">
                                  <p:stCondLst>
                                    <p:cond delay="1400"/>
                                  </p:stCondLst>
                                  <p:childTnLst>
                                    <p:set>
                                      <p:cBhvr>
                                        <p:cTn dur="1" fill="hold" id="83">
                                          <p:stCondLst>
                                            <p:cond delay="0"/>
                                          </p:stCondLst>
                                        </p:cTn>
                                        <p:tgtEl>
                                          <p:spTgt spid="35"/>
                                        </p:tgtEl>
                                        <p:attrNameLst>
                                          <p:attrName>style.visibility</p:attrName>
                                        </p:attrNameLst>
                                      </p:cBhvr>
                                      <p:to>
                                        <p:strVal val="visible"/>
                                      </p:to>
                                    </p:set>
                                    <p:anim calcmode="lin" valueType="num">
                                      <p:cBhvr additive="base">
                                        <p:cTn dur="500" id="84"/>
                                        <p:tgtEl>
                                          <p:spTgt spid="35"/>
                                        </p:tgtEl>
                                        <p:attrNameLst>
                                          <p:attrName>ppt_x</p:attrName>
                                        </p:attrNameLst>
                                      </p:cBhvr>
                                      <p:tavLst>
                                        <p:tav tm="0">
                                          <p:val>
                                            <p:strVal val="#ppt_x-#ppt_w*1.125000"/>
                                          </p:val>
                                        </p:tav>
                                        <p:tav tm="100000">
                                          <p:val>
                                            <p:strVal val="#ppt_x"/>
                                          </p:val>
                                        </p:tav>
                                      </p:tavLst>
                                    </p:anim>
                                    <p:animEffect filter="wipe(right)" transition="in">
                                      <p:cBhvr>
                                        <p:cTn dur="500" id="85"/>
                                        <p:tgtEl>
                                          <p:spTgt spid="35"/>
                                        </p:tgtEl>
                                      </p:cBhvr>
                                    </p:animEffect>
                                  </p:childTnLst>
                                </p:cTn>
                              </p:par>
                              <p:par>
                                <p:cTn fill="hold" grpId="0" id="86" nodeType="withEffect" presetClass="entr" presetID="12" presetSubtype="8">
                                  <p:stCondLst>
                                    <p:cond delay="1400"/>
                                  </p:stCondLst>
                                  <p:childTnLst>
                                    <p:set>
                                      <p:cBhvr>
                                        <p:cTn dur="1" fill="hold" id="87">
                                          <p:stCondLst>
                                            <p:cond delay="0"/>
                                          </p:stCondLst>
                                        </p:cTn>
                                        <p:tgtEl>
                                          <p:spTgt spid="34"/>
                                        </p:tgtEl>
                                        <p:attrNameLst>
                                          <p:attrName>style.visibility</p:attrName>
                                        </p:attrNameLst>
                                      </p:cBhvr>
                                      <p:to>
                                        <p:strVal val="visible"/>
                                      </p:to>
                                    </p:set>
                                    <p:anim calcmode="lin" valueType="num">
                                      <p:cBhvr additive="base">
                                        <p:cTn dur="500" id="88"/>
                                        <p:tgtEl>
                                          <p:spTgt spid="34"/>
                                        </p:tgtEl>
                                        <p:attrNameLst>
                                          <p:attrName>ppt_x</p:attrName>
                                        </p:attrNameLst>
                                      </p:cBhvr>
                                      <p:tavLst>
                                        <p:tav tm="0">
                                          <p:val>
                                            <p:strVal val="#ppt_x-#ppt_w*1.125000"/>
                                          </p:val>
                                        </p:tav>
                                        <p:tav tm="100000">
                                          <p:val>
                                            <p:strVal val="#ppt_x"/>
                                          </p:val>
                                        </p:tav>
                                      </p:tavLst>
                                    </p:anim>
                                    <p:animEffect filter="wipe(right)" transition="in">
                                      <p:cBhvr>
                                        <p:cTn dur="500" id="89"/>
                                        <p:tgtEl>
                                          <p:spTgt spid="34"/>
                                        </p:tgtEl>
                                      </p:cBhvr>
                                    </p:animEffect>
                                  </p:childTnLst>
                                </p:cTn>
                              </p:par>
                              <p:par>
                                <p:cTn fill="hold" id="90" nodeType="withEffect" presetClass="entr" presetID="12" presetSubtype="8">
                                  <p:stCondLst>
                                    <p:cond delay="1700"/>
                                  </p:stCondLst>
                                  <p:childTnLst>
                                    <p:set>
                                      <p:cBhvr>
                                        <p:cTn dur="1" fill="hold" id="91">
                                          <p:stCondLst>
                                            <p:cond delay="0"/>
                                          </p:stCondLst>
                                        </p:cTn>
                                        <p:tgtEl>
                                          <p:spTgt spid="39"/>
                                        </p:tgtEl>
                                        <p:attrNameLst>
                                          <p:attrName>style.visibility</p:attrName>
                                        </p:attrNameLst>
                                      </p:cBhvr>
                                      <p:to>
                                        <p:strVal val="visible"/>
                                      </p:to>
                                    </p:set>
                                    <p:anim calcmode="lin" valueType="num">
                                      <p:cBhvr additive="base">
                                        <p:cTn dur="500" id="92"/>
                                        <p:tgtEl>
                                          <p:spTgt spid="39"/>
                                        </p:tgtEl>
                                        <p:attrNameLst>
                                          <p:attrName>ppt_x</p:attrName>
                                        </p:attrNameLst>
                                      </p:cBhvr>
                                      <p:tavLst>
                                        <p:tav tm="0">
                                          <p:val>
                                            <p:strVal val="#ppt_x-#ppt_w*1.125000"/>
                                          </p:val>
                                        </p:tav>
                                        <p:tav tm="100000">
                                          <p:val>
                                            <p:strVal val="#ppt_x"/>
                                          </p:val>
                                        </p:tav>
                                      </p:tavLst>
                                    </p:anim>
                                    <p:animEffect filter="wipe(right)" transition="in">
                                      <p:cBhvr>
                                        <p:cTn dur="500" id="93"/>
                                        <p:tgtEl>
                                          <p:spTgt spid="39"/>
                                        </p:tgtEl>
                                      </p:cBhvr>
                                    </p:animEffect>
                                  </p:childTnLst>
                                </p:cTn>
                              </p:par>
                              <p:par>
                                <p:cTn fill="hold" grpId="0" id="94" nodeType="withEffect" presetClass="entr" presetID="12" presetSubtype="8">
                                  <p:stCondLst>
                                    <p:cond delay="1700"/>
                                  </p:stCondLst>
                                  <p:childTnLst>
                                    <p:set>
                                      <p:cBhvr>
                                        <p:cTn dur="1" fill="hold" id="95">
                                          <p:stCondLst>
                                            <p:cond delay="0"/>
                                          </p:stCondLst>
                                        </p:cTn>
                                        <p:tgtEl>
                                          <p:spTgt spid="38"/>
                                        </p:tgtEl>
                                        <p:attrNameLst>
                                          <p:attrName>style.visibility</p:attrName>
                                        </p:attrNameLst>
                                      </p:cBhvr>
                                      <p:to>
                                        <p:strVal val="visible"/>
                                      </p:to>
                                    </p:set>
                                    <p:anim calcmode="lin" valueType="num">
                                      <p:cBhvr additive="base">
                                        <p:cTn dur="500" id="96"/>
                                        <p:tgtEl>
                                          <p:spTgt spid="38"/>
                                        </p:tgtEl>
                                        <p:attrNameLst>
                                          <p:attrName>ppt_x</p:attrName>
                                        </p:attrNameLst>
                                      </p:cBhvr>
                                      <p:tavLst>
                                        <p:tav tm="0">
                                          <p:val>
                                            <p:strVal val="#ppt_x-#ppt_w*1.125000"/>
                                          </p:val>
                                        </p:tav>
                                        <p:tav tm="100000">
                                          <p:val>
                                            <p:strVal val="#ppt_x"/>
                                          </p:val>
                                        </p:tav>
                                      </p:tavLst>
                                    </p:anim>
                                    <p:animEffect filter="wipe(right)" transition="in">
                                      <p:cBhvr>
                                        <p:cTn dur="500" id="97"/>
                                        <p:tgtEl>
                                          <p:spTgt spid="38"/>
                                        </p:tgtEl>
                                      </p:cBhvr>
                                    </p:animEffect>
                                  </p:childTnLst>
                                </p:cTn>
                              </p:par>
                              <p:par>
                                <p:cTn fill="hold" grpId="0" id="98" nodeType="withEffect" presetClass="entr" presetID="12" presetSubtype="8">
                                  <p:stCondLst>
                                    <p:cond delay="1700"/>
                                  </p:stCondLst>
                                  <p:childTnLst>
                                    <p:set>
                                      <p:cBhvr>
                                        <p:cTn dur="1" fill="hold" id="99">
                                          <p:stCondLst>
                                            <p:cond delay="0"/>
                                          </p:stCondLst>
                                        </p:cTn>
                                        <p:tgtEl>
                                          <p:spTgt spid="37"/>
                                        </p:tgtEl>
                                        <p:attrNameLst>
                                          <p:attrName>style.visibility</p:attrName>
                                        </p:attrNameLst>
                                      </p:cBhvr>
                                      <p:to>
                                        <p:strVal val="visible"/>
                                      </p:to>
                                    </p:set>
                                    <p:anim calcmode="lin" valueType="num">
                                      <p:cBhvr additive="base">
                                        <p:cTn dur="500" id="100"/>
                                        <p:tgtEl>
                                          <p:spTgt spid="37"/>
                                        </p:tgtEl>
                                        <p:attrNameLst>
                                          <p:attrName>ppt_x</p:attrName>
                                        </p:attrNameLst>
                                      </p:cBhvr>
                                      <p:tavLst>
                                        <p:tav tm="0">
                                          <p:val>
                                            <p:strVal val="#ppt_x-#ppt_w*1.125000"/>
                                          </p:val>
                                        </p:tav>
                                        <p:tav tm="100000">
                                          <p:val>
                                            <p:strVal val="#ppt_x"/>
                                          </p:val>
                                        </p:tav>
                                      </p:tavLst>
                                    </p:anim>
                                    <p:animEffect filter="wipe(right)" transition="in">
                                      <p:cBhvr>
                                        <p:cTn dur="500" id="10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4"/>
      <p:bldP grpId="1" spid="24"/>
      <p:bldP grpId="0" spid="25"/>
      <p:bldP grpId="0" spid="26"/>
      <p:bldP grpId="0" spid="28"/>
      <p:bldP grpId="0" spid="29"/>
      <p:bldP grpId="0" spid="31"/>
      <p:bldP grpId="0" spid="32"/>
      <p:bldP grpId="0" spid="34"/>
      <p:bldP grpId="0" spid="35"/>
      <p:bldP grpId="0" spid="37"/>
      <p:bldP grpId="0" spid="3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2570636" y="2903009"/>
            <a:ext cx="2093533" cy="1161081"/>
          </a:xfrm>
          <a:prstGeom prst="roundRect">
            <a:avLst>
              <a:gd fmla="val 50000" name="adj"/>
            </a:avLst>
          </a:prstGeom>
          <a:solidFill>
            <a:schemeClr val="accent2"/>
          </a:soli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5" name="组合 4"/>
          <p:cNvGrpSpPr/>
          <p:nvPr/>
        </p:nvGrpSpPr>
        <p:grpSpPr>
          <a:xfrm>
            <a:off x="3184393" y="3575022"/>
            <a:ext cx="886646" cy="886646"/>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fmla="val 50000" name="adj"/>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0" name="圆角矩形 9"/>
            <p:cNvSpPr/>
            <p:nvPr/>
          </p:nvSpPr>
          <p:spPr>
            <a:xfrm rot="5400000">
              <a:off x="3109761" y="1976006"/>
              <a:ext cx="3251129" cy="1352701"/>
            </a:xfrm>
            <a:prstGeom prst="roundRect">
              <a:avLst>
                <a:gd fmla="val 50000" name="adj"/>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 name="圆角矩形 11"/>
          <p:cNvSpPr/>
          <p:nvPr/>
        </p:nvSpPr>
        <p:spPr>
          <a:xfrm rot="5400000">
            <a:off x="5286529" y="2662110"/>
            <a:ext cx="2575331" cy="1161081"/>
          </a:xfrm>
          <a:prstGeom prst="roundRect">
            <a:avLst>
              <a:gd fmla="val 50000" name="adj"/>
            </a:avLst>
          </a:prstGeom>
          <a:solidFill>
            <a:schemeClr val="accent4"/>
          </a:soli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nvGrpSpPr>
          <p:cNvPr id="13" name="组合 12"/>
          <p:cNvGrpSpPr/>
          <p:nvPr/>
        </p:nvGrpSpPr>
        <p:grpSpPr>
          <a:xfrm>
            <a:off x="6145946" y="3575022"/>
            <a:ext cx="886646" cy="886646"/>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fmla="val 50000" name="adj"/>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algn="tr" blurRad="4445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8" name="圆角矩形 17"/>
            <p:cNvSpPr/>
            <p:nvPr/>
          </p:nvSpPr>
          <p:spPr>
            <a:xfrm rot="5400000">
              <a:off x="3109761" y="1976006"/>
              <a:ext cx="3251129" cy="1352701"/>
            </a:xfrm>
            <a:prstGeom prst="roundRect">
              <a:avLst>
                <a:gd fmla="val 50000" name="adj"/>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0" name="TextBox 123"/>
          <p:cNvSpPr txBox="1"/>
          <p:nvPr/>
        </p:nvSpPr>
        <p:spPr>
          <a:xfrm>
            <a:off x="4703573" y="2273552"/>
            <a:ext cx="652780" cy="365760"/>
          </a:xfrm>
          <a:prstGeom prst="rect">
            <a:avLst/>
          </a:prstGeom>
          <a:noFill/>
        </p:spPr>
        <p:txBody>
          <a:bodyPr rtlCol="0" wrap="none">
            <a:spAutoFit/>
          </a:bodyPr>
          <a:lstStyle/>
          <a:p>
            <a:r>
              <a:rPr altLang="zh-CN" lang="en-US" smtClean="0">
                <a:latin typeface="+mj-ea"/>
                <a:ea typeface="+mj-ea"/>
              </a:rPr>
              <a:t>25%</a:t>
            </a:r>
          </a:p>
        </p:txBody>
      </p:sp>
      <p:sp>
        <p:nvSpPr>
          <p:cNvPr id="21" name="TextBox 124"/>
          <p:cNvSpPr txBox="1"/>
          <p:nvPr/>
        </p:nvSpPr>
        <p:spPr>
          <a:xfrm>
            <a:off x="1712519" y="2273552"/>
            <a:ext cx="652780" cy="365760"/>
          </a:xfrm>
          <a:prstGeom prst="rect">
            <a:avLst/>
          </a:prstGeom>
          <a:noFill/>
        </p:spPr>
        <p:txBody>
          <a:bodyPr rtlCol="0" wrap="none">
            <a:spAutoFit/>
          </a:bodyPr>
          <a:lstStyle/>
          <a:p>
            <a:r>
              <a:rPr altLang="zh-CN" lang="en-US" smtClean="0">
                <a:latin typeface="+mj-ea"/>
                <a:ea typeface="+mj-ea"/>
              </a:rPr>
              <a:t>25%</a:t>
            </a:r>
          </a:p>
        </p:txBody>
      </p:sp>
      <p:sp>
        <p:nvSpPr>
          <p:cNvPr id="22" name="TextBox 127"/>
          <p:cNvSpPr txBox="1"/>
          <p:nvPr/>
        </p:nvSpPr>
        <p:spPr>
          <a:xfrm>
            <a:off x="3184393" y="2783200"/>
            <a:ext cx="652780" cy="365760"/>
          </a:xfrm>
          <a:prstGeom prst="rect">
            <a:avLst/>
          </a:prstGeom>
          <a:noFill/>
        </p:spPr>
        <p:txBody>
          <a:bodyPr rtlCol="0" wrap="none">
            <a:spAutoFit/>
          </a:bodyPr>
          <a:lstStyle/>
          <a:p>
            <a:r>
              <a:rPr altLang="zh-CN" lang="en-US" smtClean="0">
                <a:solidFill>
                  <a:schemeClr val="bg1"/>
                </a:solidFill>
                <a:latin typeface="+mj-ea"/>
                <a:ea typeface="+mj-ea"/>
              </a:rPr>
              <a:t>15%</a:t>
            </a:r>
          </a:p>
        </p:txBody>
      </p:sp>
      <p:sp>
        <p:nvSpPr>
          <p:cNvPr id="23" name="TextBox 128"/>
          <p:cNvSpPr txBox="1"/>
          <p:nvPr/>
        </p:nvSpPr>
        <p:spPr>
          <a:xfrm>
            <a:off x="6165297" y="2273552"/>
            <a:ext cx="652780" cy="365760"/>
          </a:xfrm>
          <a:prstGeom prst="rect">
            <a:avLst/>
          </a:prstGeom>
          <a:noFill/>
        </p:spPr>
        <p:txBody>
          <a:bodyPr rtlCol="0" wrap="none">
            <a:spAutoFit/>
          </a:bodyPr>
          <a:lstStyle/>
          <a:p>
            <a:r>
              <a:rPr altLang="zh-CN" lang="en-US" smtClean="0">
                <a:solidFill>
                  <a:schemeClr val="bg1"/>
                </a:solidFill>
                <a:latin typeface="+mj-ea"/>
                <a:ea typeface="+mj-ea"/>
              </a:rPr>
              <a:t>25%</a:t>
            </a:r>
          </a:p>
        </p:txBody>
      </p:sp>
      <p:sp>
        <p:nvSpPr>
          <p:cNvPr id="24" name="TextBox 131"/>
          <p:cNvSpPr txBox="1"/>
          <p:nvPr/>
        </p:nvSpPr>
        <p:spPr>
          <a:xfrm>
            <a:off x="1691680" y="828257"/>
            <a:ext cx="1097280" cy="274320"/>
          </a:xfrm>
          <a:prstGeom prst="rect">
            <a:avLst/>
          </a:prstGeom>
          <a:noFill/>
        </p:spPr>
        <p:txBody>
          <a:bodyPr rtlCol="0" wrap="none">
            <a:spAutoFit/>
          </a:bodyPr>
          <a:lstStyle/>
          <a:p>
            <a:r>
              <a:rPr altLang="en-US" lang="zh-CN" smtClean="0" sz="1200">
                <a:solidFill>
                  <a:srgbClr val="080808"/>
                </a:solidFill>
                <a:latin typeface="+mj-ea"/>
                <a:ea typeface="+mj-ea"/>
              </a:rPr>
              <a:t>添加文字标题</a:t>
            </a:r>
          </a:p>
        </p:txBody>
      </p:sp>
      <p:sp>
        <p:nvSpPr>
          <p:cNvPr id="25" name="TextBox 132"/>
          <p:cNvSpPr txBox="1"/>
          <p:nvPr/>
        </p:nvSpPr>
        <p:spPr>
          <a:xfrm>
            <a:off x="1691680" y="987574"/>
            <a:ext cx="2621280" cy="457200"/>
          </a:xfrm>
          <a:prstGeom prst="rect">
            <a:avLst/>
          </a:prstGeom>
          <a:noFill/>
        </p:spPr>
        <p:txBody>
          <a:bodyPr rtlCol="0" wrap="none">
            <a:spAutoFit/>
          </a:bodyPr>
          <a:lstStyle/>
          <a:p>
            <a:r>
              <a:rPr altLang="en-US" lang="zh-CN" smtClean="0" sz="1200">
                <a:solidFill>
                  <a:srgbClr val="080808"/>
                </a:solidFill>
                <a:latin typeface="+mj-ea"/>
                <a:ea typeface="+mj-ea"/>
                <a:cs charset="2" pitchFamily="2" typeface="方正兰亭细黑_GBK_M"/>
              </a:rPr>
              <a:t>添加文字内容，内容详尽简要清晰。</a:t>
            </a:r>
          </a:p>
          <a:p>
            <a:r>
              <a:rPr altLang="en-US" lang="zh-CN" smtClean="0" sz="1200">
                <a:solidFill>
                  <a:srgbClr val="080808"/>
                </a:solidFill>
                <a:latin typeface="+mj-ea"/>
                <a:ea typeface="+mj-ea"/>
                <a:cs charset="2" pitchFamily="2" typeface="方正兰亭细黑_GBK_M"/>
              </a:rPr>
              <a:t>添加文字内容，内容详尽简要清晰。</a:t>
            </a:r>
          </a:p>
        </p:txBody>
      </p:sp>
      <p:cxnSp>
        <p:nvCxnSpPr>
          <p:cNvPr id="26" name="直接连接符 25"/>
          <p:cNvCxnSpPr/>
          <p:nvPr/>
        </p:nvCxnSpPr>
        <p:spPr>
          <a:xfrm flipH="1"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46798415"/>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50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id="7"/>
                                        <p:tgtEl>
                                          <p:spTgt spid="26"/>
                                        </p:tgtEl>
                                        <p:attrNameLst>
                                          <p:attrName>ppt_x</p:attrName>
                                        </p:attrNameLst>
                                      </p:cBhvr>
                                      <p:tavLst>
                                        <p:tav tm="0">
                                          <p:val>
                                            <p:strVal val="#ppt_x-#ppt_w*1.125000"/>
                                          </p:val>
                                        </p:tav>
                                        <p:tav tm="100000">
                                          <p:val>
                                            <p:strVal val="#ppt_x"/>
                                          </p:val>
                                        </p:tav>
                                      </p:tavLst>
                                    </p:anim>
                                    <p:animEffect filter="wipe(right)" transition="in">
                                      <p:cBhvr>
                                        <p:cTn dur="500" id="8"/>
                                        <p:tgtEl>
                                          <p:spTgt spid="26"/>
                                        </p:tgtEl>
                                      </p:cBhvr>
                                    </p:animEffect>
                                  </p:childTnLst>
                                </p:cTn>
                              </p:par>
                              <p:par>
                                <p:cTn fill="hold" grpId="0" id="9" nodeType="withEffect" presetClass="entr" presetID="12" presetSubtype="8">
                                  <p:stCondLst>
                                    <p:cond delay="50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id="11"/>
                                        <p:tgtEl>
                                          <p:spTgt spid="24"/>
                                        </p:tgtEl>
                                        <p:attrNameLst>
                                          <p:attrName>ppt_x</p:attrName>
                                        </p:attrNameLst>
                                      </p:cBhvr>
                                      <p:tavLst>
                                        <p:tav tm="0">
                                          <p:val>
                                            <p:strVal val="#ppt_x-#ppt_w*1.125000"/>
                                          </p:val>
                                        </p:tav>
                                        <p:tav tm="100000">
                                          <p:val>
                                            <p:strVal val="#ppt_x"/>
                                          </p:val>
                                        </p:tav>
                                      </p:tavLst>
                                    </p:anim>
                                    <p:animEffect filter="wipe(right)" transition="in">
                                      <p:cBhvr>
                                        <p:cTn dur="500" id="12"/>
                                        <p:tgtEl>
                                          <p:spTgt spid="24"/>
                                        </p:tgtEl>
                                      </p:cBhvr>
                                    </p:animEffect>
                                  </p:childTnLst>
                                </p:cTn>
                              </p:par>
                              <p:par>
                                <p:cTn fill="hold" grpId="0" id="13" nodeType="withEffect" presetClass="entr" presetID="12" presetSubtype="8">
                                  <p:stCondLst>
                                    <p:cond delay="50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500" id="15"/>
                                        <p:tgtEl>
                                          <p:spTgt spid="25"/>
                                        </p:tgtEl>
                                        <p:attrNameLst>
                                          <p:attrName>ppt_x</p:attrName>
                                        </p:attrNameLst>
                                      </p:cBhvr>
                                      <p:tavLst>
                                        <p:tav tm="0">
                                          <p:val>
                                            <p:strVal val="#ppt_x-#ppt_w*1.125000"/>
                                          </p:val>
                                        </p:tav>
                                        <p:tav tm="100000">
                                          <p:val>
                                            <p:strVal val="#ppt_x"/>
                                          </p:val>
                                        </p:tav>
                                      </p:tavLst>
                                    </p:anim>
                                    <p:animEffect filter="wipe(right)" transition="in">
                                      <p:cBhvr>
                                        <p:cTn dur="500" id="16"/>
                                        <p:tgtEl>
                                          <p:spTgt spid="25"/>
                                        </p:tgtEl>
                                      </p:cBhvr>
                                    </p:animEffect>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300" fill="hold" id="20"/>
                                        <p:tgtEl>
                                          <p:spTgt spid="11"/>
                                        </p:tgtEl>
                                        <p:attrNameLst>
                                          <p:attrName>ppt_x</p:attrName>
                                        </p:attrNameLst>
                                      </p:cBhvr>
                                      <p:tavLst>
                                        <p:tav tm="0">
                                          <p:val>
                                            <p:strVal val="#ppt_x"/>
                                          </p:val>
                                        </p:tav>
                                        <p:tav tm="100000">
                                          <p:val>
                                            <p:strVal val="#ppt_x"/>
                                          </p:val>
                                        </p:tav>
                                      </p:tavLst>
                                    </p:anim>
                                    <p:anim calcmode="lin" valueType="num">
                                      <p:cBhvr additive="base">
                                        <p:cTn dur="300" fill="hold" id="21"/>
                                        <p:tgtEl>
                                          <p:spTgt spid="11"/>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20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300" fill="hold" id="24"/>
                                        <p:tgtEl>
                                          <p:spTgt spid="5"/>
                                        </p:tgtEl>
                                        <p:attrNameLst>
                                          <p:attrName>ppt_x</p:attrName>
                                        </p:attrNameLst>
                                      </p:cBhvr>
                                      <p:tavLst>
                                        <p:tav tm="0">
                                          <p:val>
                                            <p:strVal val="#ppt_x"/>
                                          </p:val>
                                        </p:tav>
                                        <p:tav tm="100000">
                                          <p:val>
                                            <p:strVal val="#ppt_x"/>
                                          </p:val>
                                        </p:tav>
                                      </p:tavLst>
                                    </p:anim>
                                    <p:anim calcmode="lin" valueType="num">
                                      <p:cBhvr additive="base">
                                        <p:cTn dur="300" fill="hold" id="25"/>
                                        <p:tgtEl>
                                          <p:spTgt spid="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40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300" fill="hold" id="28"/>
                                        <p:tgtEl>
                                          <p:spTgt spid="19"/>
                                        </p:tgtEl>
                                        <p:attrNameLst>
                                          <p:attrName>ppt_x</p:attrName>
                                        </p:attrNameLst>
                                      </p:cBhvr>
                                      <p:tavLst>
                                        <p:tav tm="0">
                                          <p:val>
                                            <p:strVal val="#ppt_x"/>
                                          </p:val>
                                        </p:tav>
                                        <p:tav tm="100000">
                                          <p:val>
                                            <p:strVal val="#ppt_x"/>
                                          </p:val>
                                        </p:tav>
                                      </p:tavLst>
                                    </p:anim>
                                    <p:anim calcmode="lin" valueType="num">
                                      <p:cBhvr additive="base">
                                        <p:cTn dur="300" fill="hold" id="29"/>
                                        <p:tgtEl>
                                          <p:spTgt spid="19"/>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60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300" fill="hold" id="32"/>
                                        <p:tgtEl>
                                          <p:spTgt spid="13"/>
                                        </p:tgtEl>
                                        <p:attrNameLst>
                                          <p:attrName>ppt_x</p:attrName>
                                        </p:attrNameLst>
                                      </p:cBhvr>
                                      <p:tavLst>
                                        <p:tav tm="0">
                                          <p:val>
                                            <p:strVal val="#ppt_x"/>
                                          </p:val>
                                        </p:tav>
                                        <p:tav tm="100000">
                                          <p:val>
                                            <p:strVal val="#ppt_x"/>
                                          </p:val>
                                        </p:tav>
                                      </p:tavLst>
                                    </p:anim>
                                    <p:anim calcmode="lin" valueType="num">
                                      <p:cBhvr additive="base">
                                        <p:cTn dur="300" fill="hold" id="33"/>
                                        <p:tgtEl>
                                          <p:spTgt spid="13"/>
                                        </p:tgtEl>
                                        <p:attrNameLst>
                                          <p:attrName>ppt_y</p:attrName>
                                        </p:attrNameLst>
                                      </p:cBhvr>
                                      <p:tavLst>
                                        <p:tav tm="0">
                                          <p:val>
                                            <p:strVal val="1+#ppt_h/2"/>
                                          </p:val>
                                        </p:tav>
                                        <p:tav tm="100000">
                                          <p:val>
                                            <p:strVal val="#ppt_y"/>
                                          </p:val>
                                        </p:tav>
                                      </p:tavLst>
                                    </p:anim>
                                  </p:childTnLst>
                                </p:cTn>
                              </p:par>
                              <p:par>
                                <p:cTn fill="hold" id="34" nodeType="withEffect" presetClass="entr" presetID="22" presetSubtype="4">
                                  <p:stCondLst>
                                    <p:cond delay="300"/>
                                  </p:stCondLst>
                                  <p:childTnLst>
                                    <p:set>
                                      <p:cBhvr>
                                        <p:cTn dur="1" fill="hold" id="35">
                                          <p:stCondLst>
                                            <p:cond delay="0"/>
                                          </p:stCondLst>
                                        </p:cTn>
                                        <p:tgtEl>
                                          <p:spTgt spid="8"/>
                                        </p:tgtEl>
                                        <p:attrNameLst>
                                          <p:attrName>style.visibility</p:attrName>
                                        </p:attrNameLst>
                                      </p:cBhvr>
                                      <p:to>
                                        <p:strVal val="visible"/>
                                      </p:to>
                                    </p:set>
                                    <p:animEffect filter="wipe(down)" transition="in">
                                      <p:cBhvr>
                                        <p:cTn dur="500" id="36"/>
                                        <p:tgtEl>
                                          <p:spTgt spid="8"/>
                                        </p:tgtEl>
                                      </p:cBhvr>
                                    </p:animEffect>
                                  </p:childTnLst>
                                </p:cTn>
                              </p:par>
                              <p:par>
                                <p:cTn fill="hold" grpId="0" id="37" nodeType="withEffect" presetClass="entr" presetID="22" presetSubtype="4">
                                  <p:stCondLst>
                                    <p:cond delay="500"/>
                                  </p:stCondLst>
                                  <p:childTnLst>
                                    <p:set>
                                      <p:cBhvr>
                                        <p:cTn dur="1" fill="hold" id="38">
                                          <p:stCondLst>
                                            <p:cond delay="0"/>
                                          </p:stCondLst>
                                        </p:cTn>
                                        <p:tgtEl>
                                          <p:spTgt spid="4"/>
                                        </p:tgtEl>
                                        <p:attrNameLst>
                                          <p:attrName>style.visibility</p:attrName>
                                        </p:attrNameLst>
                                      </p:cBhvr>
                                      <p:to>
                                        <p:strVal val="visible"/>
                                      </p:to>
                                    </p:set>
                                    <p:animEffect filter="wipe(down)" transition="in">
                                      <p:cBhvr>
                                        <p:cTn dur="500" id="39"/>
                                        <p:tgtEl>
                                          <p:spTgt spid="4"/>
                                        </p:tgtEl>
                                      </p:cBhvr>
                                    </p:animEffect>
                                  </p:childTnLst>
                                </p:cTn>
                              </p:par>
                              <p:par>
                                <p:cTn fill="hold" id="40" nodeType="withEffect" presetClass="entr" presetID="22" presetSubtype="4">
                                  <p:stCondLst>
                                    <p:cond delay="700"/>
                                  </p:stCondLst>
                                  <p:childTnLst>
                                    <p:set>
                                      <p:cBhvr>
                                        <p:cTn dur="1" fill="hold" id="41">
                                          <p:stCondLst>
                                            <p:cond delay="0"/>
                                          </p:stCondLst>
                                        </p:cTn>
                                        <p:tgtEl>
                                          <p:spTgt spid="16"/>
                                        </p:tgtEl>
                                        <p:attrNameLst>
                                          <p:attrName>style.visibility</p:attrName>
                                        </p:attrNameLst>
                                      </p:cBhvr>
                                      <p:to>
                                        <p:strVal val="visible"/>
                                      </p:to>
                                    </p:set>
                                    <p:animEffect filter="wipe(down)" transition="in">
                                      <p:cBhvr>
                                        <p:cTn dur="500" id="42"/>
                                        <p:tgtEl>
                                          <p:spTgt spid="16"/>
                                        </p:tgtEl>
                                      </p:cBhvr>
                                    </p:animEffect>
                                  </p:childTnLst>
                                </p:cTn>
                              </p:par>
                              <p:par>
                                <p:cTn fill="hold" grpId="0" id="43" nodeType="withEffect" presetClass="entr" presetID="22" presetSubtype="4">
                                  <p:stCondLst>
                                    <p:cond delay="900"/>
                                  </p:stCondLst>
                                  <p:childTnLst>
                                    <p:set>
                                      <p:cBhvr>
                                        <p:cTn dur="1" fill="hold" id="44">
                                          <p:stCondLst>
                                            <p:cond delay="0"/>
                                          </p:stCondLst>
                                        </p:cTn>
                                        <p:tgtEl>
                                          <p:spTgt spid="12"/>
                                        </p:tgtEl>
                                        <p:attrNameLst>
                                          <p:attrName>style.visibility</p:attrName>
                                        </p:attrNameLst>
                                      </p:cBhvr>
                                      <p:to>
                                        <p:strVal val="visible"/>
                                      </p:to>
                                    </p:set>
                                    <p:animEffect filter="wipe(down)" transition="in">
                                      <p:cBhvr>
                                        <p:cTn dur="500" id="45"/>
                                        <p:tgtEl>
                                          <p:spTgt spid="12"/>
                                        </p:tgtEl>
                                      </p:cBhvr>
                                    </p:animEffect>
                                  </p:childTnLst>
                                </p:cTn>
                              </p:par>
                              <p:par>
                                <p:cTn fill="hold" grpId="0" id="46" nodeType="withEffect" presetClass="entr" presetID="12" presetSubtype="1">
                                  <p:stCondLst>
                                    <p:cond delay="80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id="48"/>
                                        <p:tgtEl>
                                          <p:spTgt spid="21"/>
                                        </p:tgtEl>
                                        <p:attrNameLst>
                                          <p:attrName>ppt_y</p:attrName>
                                        </p:attrNameLst>
                                      </p:cBhvr>
                                      <p:tavLst>
                                        <p:tav tm="0">
                                          <p:val>
                                            <p:strVal val="#ppt_y-#ppt_h*1.125000"/>
                                          </p:val>
                                        </p:tav>
                                        <p:tav tm="100000">
                                          <p:val>
                                            <p:strVal val="#ppt_y"/>
                                          </p:val>
                                        </p:tav>
                                      </p:tavLst>
                                    </p:anim>
                                    <p:animEffect filter="wipe(down)" transition="in">
                                      <p:cBhvr>
                                        <p:cTn dur="500" id="49"/>
                                        <p:tgtEl>
                                          <p:spTgt spid="21"/>
                                        </p:tgtEl>
                                      </p:cBhvr>
                                    </p:animEffect>
                                  </p:childTnLst>
                                </p:cTn>
                              </p:par>
                              <p:par>
                                <p:cTn fill="hold" grpId="0" id="50" nodeType="withEffect" presetClass="entr" presetID="12" presetSubtype="1">
                                  <p:stCondLst>
                                    <p:cond delay="1000"/>
                                  </p:stCondLst>
                                  <p:childTnLst>
                                    <p:set>
                                      <p:cBhvr>
                                        <p:cTn dur="1" fill="hold" id="51">
                                          <p:stCondLst>
                                            <p:cond delay="0"/>
                                          </p:stCondLst>
                                        </p:cTn>
                                        <p:tgtEl>
                                          <p:spTgt spid="22"/>
                                        </p:tgtEl>
                                        <p:attrNameLst>
                                          <p:attrName>style.visibility</p:attrName>
                                        </p:attrNameLst>
                                      </p:cBhvr>
                                      <p:to>
                                        <p:strVal val="visible"/>
                                      </p:to>
                                    </p:set>
                                    <p:anim calcmode="lin" valueType="num">
                                      <p:cBhvr additive="base">
                                        <p:cTn dur="500" id="52"/>
                                        <p:tgtEl>
                                          <p:spTgt spid="22"/>
                                        </p:tgtEl>
                                        <p:attrNameLst>
                                          <p:attrName>ppt_y</p:attrName>
                                        </p:attrNameLst>
                                      </p:cBhvr>
                                      <p:tavLst>
                                        <p:tav tm="0">
                                          <p:val>
                                            <p:strVal val="#ppt_y-#ppt_h*1.125000"/>
                                          </p:val>
                                        </p:tav>
                                        <p:tav tm="100000">
                                          <p:val>
                                            <p:strVal val="#ppt_y"/>
                                          </p:val>
                                        </p:tav>
                                      </p:tavLst>
                                    </p:anim>
                                    <p:animEffect filter="wipe(down)" transition="in">
                                      <p:cBhvr>
                                        <p:cTn dur="500" id="53"/>
                                        <p:tgtEl>
                                          <p:spTgt spid="22"/>
                                        </p:tgtEl>
                                      </p:cBhvr>
                                    </p:animEffect>
                                  </p:childTnLst>
                                </p:cTn>
                              </p:par>
                              <p:par>
                                <p:cTn fill="hold" grpId="0" id="54" nodeType="withEffect" presetClass="entr" presetID="12" presetSubtype="1">
                                  <p:stCondLst>
                                    <p:cond delay="1200"/>
                                  </p:stCondLst>
                                  <p:childTnLst>
                                    <p:set>
                                      <p:cBhvr>
                                        <p:cTn dur="1" fill="hold" id="55">
                                          <p:stCondLst>
                                            <p:cond delay="0"/>
                                          </p:stCondLst>
                                        </p:cTn>
                                        <p:tgtEl>
                                          <p:spTgt spid="20"/>
                                        </p:tgtEl>
                                        <p:attrNameLst>
                                          <p:attrName>style.visibility</p:attrName>
                                        </p:attrNameLst>
                                      </p:cBhvr>
                                      <p:to>
                                        <p:strVal val="visible"/>
                                      </p:to>
                                    </p:set>
                                    <p:anim calcmode="lin" valueType="num">
                                      <p:cBhvr additive="base">
                                        <p:cTn dur="500" id="56"/>
                                        <p:tgtEl>
                                          <p:spTgt spid="20"/>
                                        </p:tgtEl>
                                        <p:attrNameLst>
                                          <p:attrName>ppt_y</p:attrName>
                                        </p:attrNameLst>
                                      </p:cBhvr>
                                      <p:tavLst>
                                        <p:tav tm="0">
                                          <p:val>
                                            <p:strVal val="#ppt_y-#ppt_h*1.125000"/>
                                          </p:val>
                                        </p:tav>
                                        <p:tav tm="100000">
                                          <p:val>
                                            <p:strVal val="#ppt_y"/>
                                          </p:val>
                                        </p:tav>
                                      </p:tavLst>
                                    </p:anim>
                                    <p:animEffect filter="wipe(down)" transition="in">
                                      <p:cBhvr>
                                        <p:cTn dur="500" id="57"/>
                                        <p:tgtEl>
                                          <p:spTgt spid="20"/>
                                        </p:tgtEl>
                                      </p:cBhvr>
                                    </p:animEffect>
                                  </p:childTnLst>
                                </p:cTn>
                              </p:par>
                              <p:par>
                                <p:cTn fill="hold" grpId="0" id="58" nodeType="withEffect" presetClass="entr" presetID="12" presetSubtype="1">
                                  <p:stCondLst>
                                    <p:cond delay="1400"/>
                                  </p:stCondLst>
                                  <p:childTnLst>
                                    <p:set>
                                      <p:cBhvr>
                                        <p:cTn dur="1" fill="hold" id="59">
                                          <p:stCondLst>
                                            <p:cond delay="0"/>
                                          </p:stCondLst>
                                        </p:cTn>
                                        <p:tgtEl>
                                          <p:spTgt spid="23"/>
                                        </p:tgtEl>
                                        <p:attrNameLst>
                                          <p:attrName>style.visibility</p:attrName>
                                        </p:attrNameLst>
                                      </p:cBhvr>
                                      <p:to>
                                        <p:strVal val="visible"/>
                                      </p:to>
                                    </p:set>
                                    <p:anim calcmode="lin" valueType="num">
                                      <p:cBhvr additive="base">
                                        <p:cTn dur="500" id="60"/>
                                        <p:tgtEl>
                                          <p:spTgt spid="23"/>
                                        </p:tgtEl>
                                        <p:attrNameLst>
                                          <p:attrName>ppt_y</p:attrName>
                                        </p:attrNameLst>
                                      </p:cBhvr>
                                      <p:tavLst>
                                        <p:tav tm="0">
                                          <p:val>
                                            <p:strVal val="#ppt_y-#ppt_h*1.125000"/>
                                          </p:val>
                                        </p:tav>
                                        <p:tav tm="100000">
                                          <p:val>
                                            <p:strVal val="#ppt_y"/>
                                          </p:val>
                                        </p:tav>
                                      </p:tavLst>
                                    </p:anim>
                                    <p:animEffect filter="wipe(down)" transition="in">
                                      <p:cBhvr>
                                        <p:cTn dur="500" id="6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19"/>
      <p:bldP grpId="0" spid="20"/>
      <p:bldP grpId="0" spid="21"/>
      <p:bldP grpId="0" spid="22"/>
      <p:bldP grpId="0" spid="23"/>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图表 3"/>
          <p:cNvGraphicFramePr/>
          <p:nvPr>
            <p:extLst/>
          </p:nvPr>
        </p:nvGraphicFramePr>
        <p:xfrm>
          <a:off x="815618" y="1223963"/>
          <a:ext cx="7512765" cy="2493066"/>
        </p:xfrm>
        <a:graphic>
          <a:graphicData uri="http://schemas.openxmlformats.org/drawingml/2006/chart">
            <c:chart xmlns:c="http://schemas.openxmlformats.org/drawingml/2006/chart" r:id="rId3"/>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40"/>
              <a:ext cx="10170365" cy="579119"/>
            </a:xfrm>
            <a:prstGeom prst="rect">
              <a:avLst/>
            </a:prstGeom>
            <a:noFill/>
          </p:spPr>
          <p:txBody>
            <a:bodyPr wrap="square">
              <a:spAutoFit/>
            </a:bodyPr>
            <a:lstStyle/>
            <a:p>
              <a:pPr algn="ctr">
                <a:lnSpc>
                  <a:spcPct val="125000"/>
                </a:lnSpc>
              </a:pPr>
              <a:r>
                <a:rPr altLang="en-US" lang="zh-CN" sz="900">
                  <a:solidFill>
                    <a:srgbClr val="000000"/>
                  </a:solidFill>
                  <a:latin typeface="+mj-ea"/>
                  <a:cs charset="0" typeface="Lato Light"/>
                  <a:sym charset="0" typeface="Lato Light"/>
                </a:rPr>
                <a:t>此处添加详细文本描述，建议与标题相关并此处添加详细文本描述，建议与标题相关并</a:t>
              </a:r>
            </a:p>
            <a:p>
              <a:pPr algn="ctr">
                <a:lnSpc>
                  <a:spcPct val="125000"/>
                </a:lnSpc>
              </a:pPr>
              <a:r>
                <a:rPr altLang="en-US" lang="zh-CN" sz="900">
                  <a:solidFill>
                    <a:srgbClr val="000000"/>
                  </a:solidFill>
                  <a:latin typeface="+mj-ea"/>
                  <a:cs charset="0" typeface="Lato Light"/>
                  <a:sym charset="0" typeface="Lato Light"/>
                </a:rPr>
                <a:t>此处添加详细文本描述，建议与标题相关并此处添加详细文本描述，建议与标题相关并</a:t>
              </a: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280045773"/>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37" presetSubtype="0">
                                  <p:stCondLst>
                                    <p:cond delay="0"/>
                                  </p:stCondLst>
                                  <p:childTnLst>
                                    <p:set>
                                      <p:cBhvr>
                                        <p:cTn dur="1" fill="hold" id="6">
                                          <p:stCondLst>
                                            <p:cond delay="0"/>
                                          </p:stCondLst>
                                        </p:cTn>
                                        <p:tgtEl>
                                          <p:spTgt spid="4">
                                            <p:graphicEl>
                                              <a:chart bldStep="gridLegend" categoryIdx="-3" seriesIdx="-3"/>
                                            </p:graphicEl>
                                          </p:spTgt>
                                        </p:tgtEl>
                                        <p:attrNameLst>
                                          <p:attrName>style.visibility</p:attrName>
                                        </p:attrNameLst>
                                      </p:cBhvr>
                                      <p:to>
                                        <p:strVal val="visible"/>
                                      </p:to>
                                    </p:set>
                                    <p:animEffect filter="fade" transition="in">
                                      <p:cBhvr>
                                        <p:cTn dur="1000" id="7"/>
                                        <p:tgtEl>
                                          <p:spTgt spid="4">
                                            <p:graphicEl>
                                              <a:chart bldStep="gridLegend" categoryIdx="-3" seriesIdx="-3"/>
                                            </p:graphicEl>
                                          </p:spTgt>
                                        </p:tgtEl>
                                      </p:cBhvr>
                                    </p:animEffect>
                                    <p:anim calcmode="lin" valueType="num">
                                      <p:cBhvr>
                                        <p:cTn dur="1000" fill="hold" id="8"/>
                                        <p:tgtEl>
                                          <p:spTgt spid="4">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p:cTn decel="100000" dur="900" fill="hold" id="9"/>
                                        <p:tgtEl>
                                          <p:spTgt spid="4">
                                            <p:graphicEl>
                                              <a:chart bldStep="gridLegend" categoryIdx="-3" seriesIdx="-3"/>
                                            </p:graphicEl>
                                          </p:spTgt>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graphicEl>
                                              <a:chart bldStep="gridLegend" categoryIdx="-3" seriesIdx="-3"/>
                                            </p:graphicEl>
                                          </p:spTgt>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22" presetSubtype="4">
                                  <p:stCondLst>
                                    <p:cond delay="0"/>
                                  </p:stCondLst>
                                  <p:childTnLst>
                                    <p:set>
                                      <p:cBhvr>
                                        <p:cTn dur="1" fill="hold" id="13">
                                          <p:stCondLst>
                                            <p:cond delay="0"/>
                                          </p:stCondLst>
                                        </p:cTn>
                                        <p:tgtEl>
                                          <p:spTgt spid="4">
                                            <p:graphicEl>
                                              <a:chart bldStep="series" categoryIdx="-4" seriesIdx="1"/>
                                            </p:graphicEl>
                                          </p:spTgt>
                                        </p:tgtEl>
                                        <p:attrNameLst>
                                          <p:attrName>style.visibility</p:attrName>
                                        </p:attrNameLst>
                                      </p:cBhvr>
                                      <p:to>
                                        <p:strVal val="visible"/>
                                      </p:to>
                                    </p:set>
                                    <p:animEffect filter="wipe(down)" transition="in">
                                      <p:cBhvr>
                                        <p:cTn dur="500" id="14"/>
                                        <p:tgtEl>
                                          <p:spTgt spid="4">
                                            <p:graphicEl>
                                              <a:chart bldStep="series" categoryIdx="-4" seriesIdx="1"/>
                                            </p:graphicEl>
                                          </p:spTgt>
                                        </p:tgtEl>
                                      </p:cBhvr>
                                    </p:animEffect>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4">
                                            <p:graphicEl>
                                              <a:chart bldStep="series" categoryIdx="-4" seriesIdx="2"/>
                                            </p:graphicEl>
                                          </p:spTgt>
                                        </p:tgtEl>
                                        <p:attrNameLst>
                                          <p:attrName>style.visibility</p:attrName>
                                        </p:attrNameLst>
                                      </p:cBhvr>
                                      <p:to>
                                        <p:strVal val="visible"/>
                                      </p:to>
                                    </p:set>
                                    <p:animEffect filter="wipe(left)" transition="in">
                                      <p:cBhvr>
                                        <p:cTn dur="2000" id="18"/>
                                        <p:tgtEl>
                                          <p:spTgt spid="4">
                                            <p:graphicEl>
                                              <a:chart bldStep="series" categoryIdx="-4" seriesIdx="2"/>
                                            </p:graphicEl>
                                          </p:spTgt>
                                        </p:tgtEl>
                                      </p:cBhvr>
                                    </p:animEffect>
                                  </p:childTnLst>
                                </p:cTn>
                              </p:par>
                            </p:childTnLst>
                          </p:cTn>
                        </p:par>
                        <p:par>
                          <p:cTn fill="hold" id="19" nodeType="afterGroup">
                            <p:stCondLst>
                              <p:cond delay="3500"/>
                            </p:stCondLst>
                            <p:childTnLst>
                              <p:par>
                                <p:cTn fill="hold" id="20" nodeType="afterEffect" presetClass="entr" presetID="16" presetSubtype="37">
                                  <p:stCondLst>
                                    <p:cond delay="0"/>
                                  </p:stCondLst>
                                  <p:childTnLst>
                                    <p:set>
                                      <p:cBhvr>
                                        <p:cTn dur="1" fill="hold" id="21">
                                          <p:stCondLst>
                                            <p:cond delay="0"/>
                                          </p:stCondLst>
                                        </p:cTn>
                                        <p:tgtEl>
                                          <p:spTgt spid="5"/>
                                        </p:tgtEl>
                                        <p:attrNameLst>
                                          <p:attrName>style.visibility</p:attrName>
                                        </p:attrNameLst>
                                      </p:cBhvr>
                                      <p:to>
                                        <p:strVal val="visible"/>
                                      </p:to>
                                    </p:set>
                                    <p:animEffect filter="barn(outVertical)" transition="in">
                                      <p:cBhvr>
                                        <p:cTn dur="500" id="2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Sub>
          <a:bldChart bld="series"/>
        </p:bldSub>
      </p:bldGraphic>
      <p:bldGraphic grpId="1" spid="4">
        <p:bldSub>
          <a:bldChart bld="series"/>
        </p:bldSub>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mtClean="0" sz="1400">
                <a:solidFill>
                  <a:srgbClr val="080808"/>
                </a:solidFill>
                <a:latin typeface="微软雅黑"/>
                <a:ea typeface="微软雅黑"/>
              </a:rPr>
              <a:t> 第三部分</a:t>
            </a:r>
          </a:p>
          <a:p>
            <a:pPr lvl="1" marL="0"/>
            <a:r>
              <a:rPr altLang="en-US" b="1" lang="zh-CN" smtClean="0" sz="1400">
                <a:solidFill>
                  <a:srgbClr val="080808"/>
                </a:solidFill>
                <a:latin typeface="微软雅黑"/>
                <a:ea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mtClean="0" sz="1600">
                <a:solidFill>
                  <a:srgbClr val="080808"/>
                </a:solidFill>
                <a:latin typeface="微软雅黑"/>
                <a:ea typeface="微软雅黑"/>
              </a:rPr>
              <a:t>PART 01</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mtClean="0" sz="5000">
                <a:solidFill>
                  <a:schemeClr val="accent3"/>
                </a:solidFill>
                <a:latin typeface="微软雅黑"/>
                <a:ea typeface="微软雅黑"/>
              </a:rPr>
              <a:t>03</a:t>
            </a:r>
          </a:p>
        </p:txBody>
      </p:sp>
    </p:spTree>
    <p:extLst>
      <p:ext uri="{BB962C8B-B14F-4D97-AF65-F5344CB8AC3E}">
        <p14:creationId val="1470124277"/>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id="11"/>
                                        <p:tgtEl>
                                          <p:spTgt spid="12"/>
                                        </p:tgtEl>
                                        <p:attrNameLst>
                                          <p:attrName>ppt_x</p:attrName>
                                        </p:attrNameLst>
                                      </p:cBhvr>
                                      <p:tavLst>
                                        <p:tav tm="0">
                                          <p:val>
                                            <p:strVal val="#ppt_x-#ppt_w*1.125000"/>
                                          </p:val>
                                        </p:tav>
                                        <p:tav tm="100000">
                                          <p:val>
                                            <p:strVal val="#ppt_x"/>
                                          </p:val>
                                        </p:tav>
                                      </p:tavLst>
                                    </p:anim>
                                    <p:animEffect filter="wipe(right)"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ppt_x</p:attrName>
                                        </p:attrNameLst>
                                      </p:cBhvr>
                                      <p:tavLst>
                                        <p:tav tm="0">
                                          <p:val>
                                            <p:strVal val="#ppt_x"/>
                                          </p:val>
                                        </p:tav>
                                        <p:tav tm="100000">
                                          <p:val>
                                            <p:strVal val="#ppt_x"/>
                                          </p:val>
                                        </p:tav>
                                      </p:tavLst>
                                    </p:anim>
                                    <p:anim calcmode="lin" valueType="num">
                                      <p:cBhvr>
                                        <p:cTn dur="5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ppt_x"/>
                                          </p:val>
                                        </p:tav>
                                        <p:tav tm="100000">
                                          <p:val>
                                            <p:strVal val="#ppt_x"/>
                                          </p:val>
                                        </p:tav>
                                      </p:tavLst>
                                    </p:anim>
                                    <p:anim calcmode="lin" valueType="num">
                                      <p:cBhvr additive="base">
                                        <p:cTn dur="500" fill="hold" id="23"/>
                                        <p:tgtEl>
                                          <p:spTgt spid="25"/>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20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ppt_x"/>
                                          </p:val>
                                        </p:tav>
                                        <p:tav tm="100000">
                                          <p:val>
                                            <p:strVal val="#ppt_x"/>
                                          </p:val>
                                        </p:tav>
                                      </p:tavLst>
                                    </p:anim>
                                    <p:anim calcmode="lin" valueType="num">
                                      <p:cBhvr additive="base">
                                        <p:cTn dur="500" fill="hold" id="27"/>
                                        <p:tgtEl>
                                          <p:spTgt spid="26"/>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40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500" fill="hold" id="30"/>
                                        <p:tgtEl>
                                          <p:spTgt spid="27"/>
                                        </p:tgtEl>
                                        <p:attrNameLst>
                                          <p:attrName>ppt_x</p:attrName>
                                        </p:attrNameLst>
                                      </p:cBhvr>
                                      <p:tavLst>
                                        <p:tav tm="0">
                                          <p:val>
                                            <p:strVal val="#ppt_x"/>
                                          </p:val>
                                        </p:tav>
                                        <p:tav tm="100000">
                                          <p:val>
                                            <p:strVal val="#ppt_x"/>
                                          </p:val>
                                        </p:tav>
                                      </p:tavLst>
                                    </p:anim>
                                    <p:anim calcmode="lin" valueType="num">
                                      <p:cBhvr additive="base">
                                        <p:cTn dur="500" fill="hold" id="31"/>
                                        <p:tgtEl>
                                          <p:spTgt spid="2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60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ppt_x"/>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8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10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ppt_x"/>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47"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500" id="47"/>
                                        <p:tgtEl>
                                          <p:spTgt spid="75"/>
                                        </p:tgtEl>
                                      </p:cBhvr>
                                    </p:animEffect>
                                    <p:anim calcmode="lin" valueType="num">
                                      <p:cBhvr>
                                        <p:cTn dur="500" fill="hold" id="48"/>
                                        <p:tgtEl>
                                          <p:spTgt spid="75"/>
                                        </p:tgtEl>
                                        <p:attrNameLst>
                                          <p:attrName>ppt_x</p:attrName>
                                        </p:attrNameLst>
                                      </p:cBhvr>
                                      <p:tavLst>
                                        <p:tav tm="0">
                                          <p:val>
                                            <p:strVal val="#ppt_x"/>
                                          </p:val>
                                        </p:tav>
                                        <p:tav tm="100000">
                                          <p:val>
                                            <p:strVal val="#ppt_x"/>
                                          </p:val>
                                        </p:tav>
                                      </p:tavLst>
                                    </p:anim>
                                    <p:anim calcmode="lin" valueType="num">
                                      <p:cBhvr>
                                        <p:cTn dur="500" fill="hold" id="4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259632" y="2306760"/>
            <a:ext cx="7147293" cy="1691586"/>
          </a:xfrm>
          <a:prstGeom prst="rect">
            <a:avLst/>
          </a:prstGeom>
          <a:noFill/>
        </p:spPr>
        <p:txBody>
          <a:bodyPr bIns="45693" lIns="91386" rIns="91386" rtlCol="0" tIns="45693" wrap="square">
            <a:spAutoFit/>
          </a:bodyPr>
          <a:lstStyle/>
          <a:p>
            <a:pPr>
              <a:lnSpc>
                <a:spcPct val="150000"/>
              </a:lnSpc>
            </a:pPr>
            <a:r>
              <a:rPr altLang="en-US" lang="zh-CN" smtClean="0" sz="1400">
                <a:solidFill>
                  <a:prstClr val="black"/>
                </a:solidFill>
                <a:latin typeface="微软雅黑"/>
                <a:ea typeface="微软雅黑"/>
                <a:sym charset="-122" panose="020b0503020204020204" pitchFamily="34" typeface="微软雅黑"/>
              </a:rPr>
              <a:t>        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2016我们所向披靡，2017我们勇往直前！</a:t>
            </a: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 name="同心圆 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12" name="TextBox 11"/>
            <p:cNvSpPr txBox="1"/>
            <p:nvPr/>
          </p:nvSpPr>
          <p:spPr>
            <a:xfrm>
              <a:off x="2431244" y="1068589"/>
              <a:ext cx="950693" cy="777240"/>
            </a:xfrm>
            <a:prstGeom prst="rect">
              <a:avLst/>
            </a:prstGeom>
            <a:noFill/>
          </p:spPr>
          <p:txBody>
            <a:bodyPr rtlCol="0" wrap="square">
              <a:spAutoFit/>
            </a:bodyPr>
            <a:lstStyle/>
            <a:p>
              <a:r>
                <a:rPr altLang="en-US" b="1" lang="zh-CN" sz="4500">
                  <a:solidFill>
                    <a:prstClr val="white"/>
                  </a:solidFill>
                  <a:latin typeface="微软雅黑"/>
                  <a:ea typeface="微软雅黑"/>
                </a:rPr>
                <a:t>前 </a:t>
              </a:r>
            </a:p>
          </p:txBody>
        </p:sp>
      </p:grpSp>
      <p:grpSp>
        <p:nvGrpSpPr>
          <p:cNvPr id="14" name="组合 13"/>
          <p:cNvGrpSpPr/>
          <p:nvPr/>
        </p:nvGrpSpPr>
        <p:grpSpPr>
          <a:xfrm>
            <a:off x="2790865" y="1603223"/>
            <a:ext cx="349446" cy="349446"/>
            <a:chOff x="304800" y="673100"/>
            <a:chExt cx="4000500" cy="4000500"/>
          </a:xfrm>
          <a:effectLst>
            <a:outerShdw algn="tr" blurRad="444500" dir="6840000" dist="2540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grpSp>
        <p:nvGrpSpPr>
          <p:cNvPr id="17" name="组合 16"/>
          <p:cNvGrpSpPr/>
          <p:nvPr/>
        </p:nvGrpSpPr>
        <p:grpSpPr>
          <a:xfrm>
            <a:off x="6473219" y="1217239"/>
            <a:ext cx="156292" cy="156292"/>
            <a:chOff x="304800" y="673100"/>
            <a:chExt cx="4000500" cy="4000500"/>
          </a:xfrm>
          <a:effectLst>
            <a:outerShdw algn="tr" blurRad="444500" dir="684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grpSp>
        <p:nvGrpSpPr>
          <p:cNvPr id="20" name="组合 19"/>
          <p:cNvGrpSpPr/>
          <p:nvPr/>
        </p:nvGrpSpPr>
        <p:grpSpPr>
          <a:xfrm>
            <a:off x="6629511" y="1381787"/>
            <a:ext cx="208440" cy="208440"/>
            <a:chOff x="304800" y="673100"/>
            <a:chExt cx="4000500" cy="4000500"/>
          </a:xfrm>
          <a:effectLst>
            <a:outerShdw algn="tr" blurRad="444500" dir="684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nvGrpSpPr>
          <p:cNvPr id="25" name="组合 24"/>
          <p:cNvGrpSpPr/>
          <p:nvPr/>
        </p:nvGrpSpPr>
        <p:grpSpPr>
          <a:xfrm>
            <a:off x="7183751" y="4762644"/>
            <a:ext cx="219777" cy="219777"/>
            <a:chOff x="304800" y="673100"/>
            <a:chExt cx="4000500" cy="4000500"/>
          </a:xfrm>
          <a:effectLst>
            <a:outerShdw algn="tr" blurRad="381000" dir="8100000" dist="152400" rotWithShape="0">
              <a:prstClr val="black">
                <a:alpha val="70000"/>
              </a:prstClr>
            </a:outerShdw>
          </a:effectLst>
        </p:grpSpPr>
        <p:sp>
          <p:nvSpPr>
            <p:cNvPr id="26" name="同心圆 2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28" name="组合 27"/>
          <p:cNvGrpSpPr/>
          <p:nvPr/>
        </p:nvGrpSpPr>
        <p:grpSpPr>
          <a:xfrm>
            <a:off x="2391037" y="769498"/>
            <a:ext cx="287919" cy="287919"/>
            <a:chOff x="304800" y="673100"/>
            <a:chExt cx="4000500" cy="4000500"/>
          </a:xfrm>
          <a:effectLst>
            <a:outerShdw algn="tr" blurRad="381000" dir="8100000" dist="152400" rotWithShape="0">
              <a:prstClr val="black">
                <a:alpha val="7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31" name="组合 30"/>
          <p:cNvGrpSpPr/>
          <p:nvPr/>
        </p:nvGrpSpPr>
        <p:grpSpPr>
          <a:xfrm>
            <a:off x="8411685" y="4151249"/>
            <a:ext cx="408377" cy="408377"/>
            <a:chOff x="304800" y="673100"/>
            <a:chExt cx="4000500" cy="4000500"/>
          </a:xfrm>
          <a:effectLst>
            <a:outerShdw algn="tr" blurRad="317500" dir="8100000" dist="1905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5" name="椭圆 34"/>
          <p:cNvSpPr/>
          <p:nvPr/>
        </p:nvSpPr>
        <p:spPr>
          <a:xfrm>
            <a:off x="8585278" y="4984207"/>
            <a:ext cx="137389" cy="137389"/>
          </a:xfrm>
          <a:prstGeom prst="ellipse">
            <a:avLst/>
          </a:prstGeom>
          <a:solidFill>
            <a:schemeClr val="accent4"/>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2" name="同心圆 4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39" name="TextBox 11"/>
            <p:cNvSpPr txBox="1"/>
            <p:nvPr/>
          </p:nvSpPr>
          <p:spPr>
            <a:xfrm>
              <a:off x="2431244" y="1068589"/>
              <a:ext cx="950693" cy="777240"/>
            </a:xfrm>
            <a:prstGeom prst="rect">
              <a:avLst/>
            </a:prstGeom>
            <a:noFill/>
          </p:spPr>
          <p:txBody>
            <a:bodyPr rtlCol="0" wrap="square">
              <a:spAutoFit/>
            </a:bodyPr>
            <a:lstStyle/>
            <a:p>
              <a:r>
                <a:rPr altLang="en-US" b="1" lang="zh-CN" smtClean="0" sz="4500">
                  <a:solidFill>
                    <a:prstClr val="white"/>
                  </a:solidFill>
                  <a:latin typeface="微软雅黑"/>
                  <a:ea typeface="微软雅黑"/>
                </a:rPr>
                <a:t>言</a:t>
              </a:r>
            </a:p>
          </p:txBody>
        </p:sp>
      </p:grpSp>
    </p:spTree>
    <p:extLst>
      <p:ext uri="{BB962C8B-B14F-4D97-AF65-F5344CB8AC3E}">
        <p14:creationId val="4263803482"/>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3">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2000" fill="hold" id="7"/>
                                        <p:tgtEl>
                                          <p:spTgt spid="14"/>
                                        </p:tgtEl>
                                        <p:attrNameLst>
                                          <p:attrName>ppt_x</p:attrName>
                                        </p:attrNameLst>
                                      </p:cBhvr>
                                      <p:tavLst>
                                        <p:tav tm="0">
                                          <p:val>
                                            <p:strVal val="1+#ppt_w/2"/>
                                          </p:val>
                                        </p:tav>
                                        <p:tav tm="100000">
                                          <p:val>
                                            <p:strVal val="#ppt_x"/>
                                          </p:val>
                                        </p:tav>
                                      </p:tavLst>
                                    </p:anim>
                                    <p:anim calcmode="lin" valueType="num">
                                      <p:cBhvr additive="base">
                                        <p:cTn dur="2000" fill="hold" id="8"/>
                                        <p:tgtEl>
                                          <p:spTgt spid="14"/>
                                        </p:tgtEl>
                                        <p:attrNameLst>
                                          <p:attrName>ppt_y</p:attrName>
                                        </p:attrNameLst>
                                      </p:cBhvr>
                                      <p:tavLst>
                                        <p:tav tm="0">
                                          <p:val>
                                            <p:strVal val="0-#ppt_h/2"/>
                                          </p:val>
                                        </p:tav>
                                        <p:tav tm="100000">
                                          <p:val>
                                            <p:strVal val="#ppt_y"/>
                                          </p:val>
                                        </p:tav>
                                      </p:tavLst>
                                    </p:anim>
                                  </p:childTnLst>
                                </p:cTn>
                              </p:par>
                              <p:par>
                                <p:cTn accel="35000" fill="hold" id="9" nodeType="withEffect" presetClass="entr" presetID="2" presetSubtype="2">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2000" fill="hold" id="11"/>
                                        <p:tgtEl>
                                          <p:spTgt spid="17"/>
                                        </p:tgtEl>
                                        <p:attrNameLst>
                                          <p:attrName>ppt_x</p:attrName>
                                        </p:attrNameLst>
                                      </p:cBhvr>
                                      <p:tavLst>
                                        <p:tav tm="0">
                                          <p:val>
                                            <p:strVal val="1+#ppt_w/2"/>
                                          </p:val>
                                        </p:tav>
                                        <p:tav tm="100000">
                                          <p:val>
                                            <p:strVal val="#ppt_x"/>
                                          </p:val>
                                        </p:tav>
                                      </p:tavLst>
                                    </p:anim>
                                    <p:anim calcmode="lin" valueType="num">
                                      <p:cBhvr additive="base">
                                        <p:cTn dur="2000" fill="hold" id="12"/>
                                        <p:tgtEl>
                                          <p:spTgt spid="17"/>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id="18" nodeType="withEffect" presetClass="entr" presetID="53" presetSubtype="0">
                                  <p:stCondLst>
                                    <p:cond delay="0"/>
                                  </p:stCondLst>
                                  <p:childTnLst>
                                    <p:set>
                                      <p:cBhvr>
                                        <p:cTn dur="1" fill="hold" id="19">
                                          <p:stCondLst>
                                            <p:cond delay="0"/>
                                          </p:stCondLst>
                                        </p:cTn>
                                        <p:tgtEl>
                                          <p:spTgt spid="37"/>
                                        </p:tgtEl>
                                        <p:attrNameLst>
                                          <p:attrName>style.visibility</p:attrName>
                                        </p:attrNameLst>
                                      </p:cBhvr>
                                      <p:to>
                                        <p:strVal val="visible"/>
                                      </p:to>
                                    </p:set>
                                    <p:anim calcmode="lin" valueType="num">
                                      <p:cBhvr>
                                        <p:cTn dur="500" fill="hold" id="20"/>
                                        <p:tgtEl>
                                          <p:spTgt spid="37"/>
                                        </p:tgtEl>
                                        <p:attrNameLst>
                                          <p:attrName>ppt_w</p:attrName>
                                        </p:attrNameLst>
                                      </p:cBhvr>
                                      <p:tavLst>
                                        <p:tav tm="0">
                                          <p:val>
                                            <p:fltVal val="0"/>
                                          </p:val>
                                        </p:tav>
                                        <p:tav tm="100000">
                                          <p:val>
                                            <p:strVal val="#ppt_w"/>
                                          </p:val>
                                        </p:tav>
                                      </p:tavLst>
                                    </p:anim>
                                    <p:anim calcmode="lin" valueType="num">
                                      <p:cBhvr>
                                        <p:cTn dur="500" fill="hold" id="21"/>
                                        <p:tgtEl>
                                          <p:spTgt spid="37"/>
                                        </p:tgtEl>
                                        <p:attrNameLst>
                                          <p:attrName>ppt_h</p:attrName>
                                        </p:attrNameLst>
                                      </p:cBhvr>
                                      <p:tavLst>
                                        <p:tav tm="0">
                                          <p:val>
                                            <p:fltVal val="0"/>
                                          </p:val>
                                        </p:tav>
                                        <p:tav tm="100000">
                                          <p:val>
                                            <p:strVal val="#ppt_h"/>
                                          </p:val>
                                        </p:tav>
                                      </p:tavLst>
                                    </p:anim>
                                    <p:animEffect filter="fade" transition="in">
                                      <p:cBhvr>
                                        <p:cTn dur="500" id="22"/>
                                        <p:tgtEl>
                                          <p:spTgt spid="37"/>
                                        </p:tgtEl>
                                      </p:cBhvr>
                                    </p:animEffect>
                                  </p:childTnLst>
                                </p:cTn>
                              </p:par>
                              <p:par>
                                <p:cTn accel="35000" fill="hold" id="23" nodeType="withEffect" presetClass="entr" presetID="2" presetSubtype="3">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2000" fill="hold" id="25"/>
                                        <p:tgtEl>
                                          <p:spTgt spid="20"/>
                                        </p:tgtEl>
                                        <p:attrNameLst>
                                          <p:attrName>ppt_x</p:attrName>
                                        </p:attrNameLst>
                                      </p:cBhvr>
                                      <p:tavLst>
                                        <p:tav tm="0">
                                          <p:val>
                                            <p:strVal val="1+#ppt_w/2"/>
                                          </p:val>
                                        </p:tav>
                                        <p:tav tm="100000">
                                          <p:val>
                                            <p:strVal val="#ppt_x"/>
                                          </p:val>
                                        </p:tav>
                                      </p:tavLst>
                                    </p:anim>
                                    <p:anim calcmode="lin" valueType="num">
                                      <p:cBhvr additive="base">
                                        <p:cTn dur="2000" fill="hold" id="26"/>
                                        <p:tgtEl>
                                          <p:spTgt spid="20"/>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p:cTn dur="500" fill="hold" id="30"/>
                                        <p:tgtEl>
                                          <p:spTgt spid="23"/>
                                        </p:tgtEl>
                                        <p:attrNameLst>
                                          <p:attrName>ppt_w</p:attrName>
                                        </p:attrNameLst>
                                      </p:cBhvr>
                                      <p:tavLst>
                                        <p:tav tm="0">
                                          <p:val>
                                            <p:fltVal val="0"/>
                                          </p:val>
                                        </p:tav>
                                        <p:tav tm="100000">
                                          <p:val>
                                            <p:strVal val="#ppt_w"/>
                                          </p:val>
                                        </p:tav>
                                      </p:tavLst>
                                    </p:anim>
                                    <p:anim calcmode="lin" valueType="num">
                                      <p:cBhvr>
                                        <p:cTn dur="500" fill="hold" id="31"/>
                                        <p:tgtEl>
                                          <p:spTgt spid="23"/>
                                        </p:tgtEl>
                                        <p:attrNameLst>
                                          <p:attrName>ppt_h</p:attrName>
                                        </p:attrNameLst>
                                      </p:cBhvr>
                                      <p:tavLst>
                                        <p:tav tm="0">
                                          <p:val>
                                            <p:fltVal val="0"/>
                                          </p:val>
                                        </p:tav>
                                        <p:tav tm="100000">
                                          <p:val>
                                            <p:strVal val="#ppt_h"/>
                                          </p:val>
                                        </p:tav>
                                      </p:tavLst>
                                    </p:anim>
                                    <p:animEffect filter="fade" transition="in">
                                      <p:cBhvr>
                                        <p:cTn dur="500" id="32"/>
                                        <p:tgtEl>
                                          <p:spTgt spid="23"/>
                                        </p:tgtEl>
                                      </p:cBhvr>
                                    </p:animEffect>
                                  </p:childTnLst>
                                </p:cTn>
                              </p:par>
                              <p:par>
                                <p:cTn fill="hold" grpId="0" id="33" nodeType="withEffect" presetClass="entr" presetID="53" presetSubtype="0">
                                  <p:stCondLst>
                                    <p:cond delay="400"/>
                                  </p:stCondLst>
                                  <p:childTnLst>
                                    <p:set>
                                      <p:cBhvr>
                                        <p:cTn dur="1" fill="hold" id="34">
                                          <p:stCondLst>
                                            <p:cond delay="0"/>
                                          </p:stCondLst>
                                        </p:cTn>
                                        <p:tgtEl>
                                          <p:spTgt spid="24"/>
                                        </p:tgtEl>
                                        <p:attrNameLst>
                                          <p:attrName>style.visibility</p:attrName>
                                        </p:attrNameLst>
                                      </p:cBhvr>
                                      <p:to>
                                        <p:strVal val="visible"/>
                                      </p:to>
                                    </p:set>
                                    <p:anim calcmode="lin" valueType="num">
                                      <p:cBhvr>
                                        <p:cTn dur="500" fill="hold" id="35"/>
                                        <p:tgtEl>
                                          <p:spTgt spid="24"/>
                                        </p:tgtEl>
                                        <p:attrNameLst>
                                          <p:attrName>ppt_w</p:attrName>
                                        </p:attrNameLst>
                                      </p:cBhvr>
                                      <p:tavLst>
                                        <p:tav tm="0">
                                          <p:val>
                                            <p:fltVal val="0"/>
                                          </p:val>
                                        </p:tav>
                                        <p:tav tm="100000">
                                          <p:val>
                                            <p:strVal val="#ppt_w"/>
                                          </p:val>
                                        </p:tav>
                                      </p:tavLst>
                                    </p:anim>
                                    <p:anim calcmode="lin" valueType="num">
                                      <p:cBhvr>
                                        <p:cTn dur="500" fill="hold" id="36"/>
                                        <p:tgtEl>
                                          <p:spTgt spid="24"/>
                                        </p:tgtEl>
                                        <p:attrNameLst>
                                          <p:attrName>ppt_h</p:attrName>
                                        </p:attrNameLst>
                                      </p:cBhvr>
                                      <p:tavLst>
                                        <p:tav tm="0">
                                          <p:val>
                                            <p:fltVal val="0"/>
                                          </p:val>
                                        </p:tav>
                                        <p:tav tm="100000">
                                          <p:val>
                                            <p:strVal val="#ppt_h"/>
                                          </p:val>
                                        </p:tav>
                                      </p:tavLst>
                                    </p:anim>
                                    <p:animEffect filter="fade" transition="in">
                                      <p:cBhvr>
                                        <p:cTn dur="500" id="37"/>
                                        <p:tgtEl>
                                          <p:spTgt spid="24"/>
                                        </p:tgtEl>
                                      </p:cBhvr>
                                    </p:animEffect>
                                  </p:childTnLst>
                                </p:cTn>
                              </p:par>
                              <p:par>
                                <p:cTn fill="hold" id="38" nodeType="withEffect" presetClass="entr" presetID="53" presetSubtype="0">
                                  <p:stCondLst>
                                    <p:cond delay="400"/>
                                  </p:stCondLst>
                                  <p:childTnLst>
                                    <p:set>
                                      <p:cBhvr>
                                        <p:cTn dur="1" fill="hold" id="39">
                                          <p:stCondLst>
                                            <p:cond delay="0"/>
                                          </p:stCondLst>
                                        </p:cTn>
                                        <p:tgtEl>
                                          <p:spTgt spid="25"/>
                                        </p:tgtEl>
                                        <p:attrNameLst>
                                          <p:attrName>style.visibility</p:attrName>
                                        </p:attrNameLst>
                                      </p:cBhvr>
                                      <p:to>
                                        <p:strVal val="visible"/>
                                      </p:to>
                                    </p:set>
                                    <p:anim calcmode="lin" valueType="num">
                                      <p:cBhvr>
                                        <p:cTn dur="500" fill="hold" id="40"/>
                                        <p:tgtEl>
                                          <p:spTgt spid="25"/>
                                        </p:tgtEl>
                                        <p:attrNameLst>
                                          <p:attrName>ppt_w</p:attrName>
                                        </p:attrNameLst>
                                      </p:cBhvr>
                                      <p:tavLst>
                                        <p:tav tm="0">
                                          <p:val>
                                            <p:fltVal val="0"/>
                                          </p:val>
                                        </p:tav>
                                        <p:tav tm="100000">
                                          <p:val>
                                            <p:strVal val="#ppt_w"/>
                                          </p:val>
                                        </p:tav>
                                      </p:tavLst>
                                    </p:anim>
                                    <p:anim calcmode="lin" valueType="num">
                                      <p:cBhvr>
                                        <p:cTn dur="500" fill="hold" id="41"/>
                                        <p:tgtEl>
                                          <p:spTgt spid="25"/>
                                        </p:tgtEl>
                                        <p:attrNameLst>
                                          <p:attrName>ppt_h</p:attrName>
                                        </p:attrNameLst>
                                      </p:cBhvr>
                                      <p:tavLst>
                                        <p:tav tm="0">
                                          <p:val>
                                            <p:fltVal val="0"/>
                                          </p:val>
                                        </p:tav>
                                        <p:tav tm="100000">
                                          <p:val>
                                            <p:strVal val="#ppt_h"/>
                                          </p:val>
                                        </p:tav>
                                      </p:tavLst>
                                    </p:anim>
                                    <p:animEffect filter="fade" transition="in">
                                      <p:cBhvr>
                                        <p:cTn dur="500" id="42"/>
                                        <p:tgtEl>
                                          <p:spTgt spid="25"/>
                                        </p:tgtEl>
                                      </p:cBhvr>
                                    </p:animEffect>
                                  </p:childTnLst>
                                </p:cTn>
                              </p:par>
                              <p:par>
                                <p:cTn fill="hold" id="43" nodeType="withEffect" presetClass="entr" presetID="53" presetSubtype="0">
                                  <p:stCondLst>
                                    <p:cond delay="200"/>
                                  </p:stCondLst>
                                  <p:childTnLst>
                                    <p:set>
                                      <p:cBhvr>
                                        <p:cTn dur="1" fill="hold" id="44">
                                          <p:stCondLst>
                                            <p:cond delay="0"/>
                                          </p:stCondLst>
                                        </p:cTn>
                                        <p:tgtEl>
                                          <p:spTgt spid="28"/>
                                        </p:tgtEl>
                                        <p:attrNameLst>
                                          <p:attrName>style.visibility</p:attrName>
                                        </p:attrNameLst>
                                      </p:cBhvr>
                                      <p:to>
                                        <p:strVal val="visible"/>
                                      </p:to>
                                    </p:set>
                                    <p:anim calcmode="lin" valueType="num">
                                      <p:cBhvr>
                                        <p:cTn dur="500" fill="hold" id="45"/>
                                        <p:tgtEl>
                                          <p:spTgt spid="28"/>
                                        </p:tgtEl>
                                        <p:attrNameLst>
                                          <p:attrName>ppt_w</p:attrName>
                                        </p:attrNameLst>
                                      </p:cBhvr>
                                      <p:tavLst>
                                        <p:tav tm="0">
                                          <p:val>
                                            <p:fltVal val="0"/>
                                          </p:val>
                                        </p:tav>
                                        <p:tav tm="100000">
                                          <p:val>
                                            <p:strVal val="#ppt_w"/>
                                          </p:val>
                                        </p:tav>
                                      </p:tavLst>
                                    </p:anim>
                                    <p:anim calcmode="lin" valueType="num">
                                      <p:cBhvr>
                                        <p:cTn dur="500" fill="hold" id="46"/>
                                        <p:tgtEl>
                                          <p:spTgt spid="28"/>
                                        </p:tgtEl>
                                        <p:attrNameLst>
                                          <p:attrName>ppt_h</p:attrName>
                                        </p:attrNameLst>
                                      </p:cBhvr>
                                      <p:tavLst>
                                        <p:tav tm="0">
                                          <p:val>
                                            <p:fltVal val="0"/>
                                          </p:val>
                                        </p:tav>
                                        <p:tav tm="100000">
                                          <p:val>
                                            <p:strVal val="#ppt_h"/>
                                          </p:val>
                                        </p:tav>
                                      </p:tavLst>
                                    </p:anim>
                                    <p:animEffect filter="fade" transition="in">
                                      <p:cBhvr>
                                        <p:cTn dur="500" id="47"/>
                                        <p:tgtEl>
                                          <p:spTgt spid="28"/>
                                        </p:tgtEl>
                                      </p:cBhvr>
                                    </p:animEffect>
                                  </p:childTnLst>
                                </p:cTn>
                              </p:par>
                              <p:par>
                                <p:cTn fill="hold" id="48" nodeType="withEffect" presetClass="entr" presetID="53" presetSubtype="0">
                                  <p:stCondLst>
                                    <p:cond delay="40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par>
                                <p:cTn fill="hold" grpId="0" id="53" nodeType="withEffect" presetClass="entr" presetID="53" presetSubtype="0">
                                  <p:stCondLst>
                                    <p:cond delay="400"/>
                                  </p:stCondLst>
                                  <p:childTnLst>
                                    <p:set>
                                      <p:cBhvr>
                                        <p:cTn dur="1" fill="hold" id="54">
                                          <p:stCondLst>
                                            <p:cond delay="0"/>
                                          </p:stCondLst>
                                        </p:cTn>
                                        <p:tgtEl>
                                          <p:spTgt spid="34"/>
                                        </p:tgtEl>
                                        <p:attrNameLst>
                                          <p:attrName>style.visibility</p:attrName>
                                        </p:attrNameLst>
                                      </p:cBhvr>
                                      <p:to>
                                        <p:strVal val="visible"/>
                                      </p:to>
                                    </p:set>
                                    <p:anim calcmode="lin" valueType="num">
                                      <p:cBhvr>
                                        <p:cTn dur="500" fill="hold" id="55"/>
                                        <p:tgtEl>
                                          <p:spTgt spid="34"/>
                                        </p:tgtEl>
                                        <p:attrNameLst>
                                          <p:attrName>ppt_w</p:attrName>
                                        </p:attrNameLst>
                                      </p:cBhvr>
                                      <p:tavLst>
                                        <p:tav tm="0">
                                          <p:val>
                                            <p:fltVal val="0"/>
                                          </p:val>
                                        </p:tav>
                                        <p:tav tm="100000">
                                          <p:val>
                                            <p:strVal val="#ppt_w"/>
                                          </p:val>
                                        </p:tav>
                                      </p:tavLst>
                                    </p:anim>
                                    <p:anim calcmode="lin" valueType="num">
                                      <p:cBhvr>
                                        <p:cTn dur="500" fill="hold" id="56"/>
                                        <p:tgtEl>
                                          <p:spTgt spid="34"/>
                                        </p:tgtEl>
                                        <p:attrNameLst>
                                          <p:attrName>ppt_h</p:attrName>
                                        </p:attrNameLst>
                                      </p:cBhvr>
                                      <p:tavLst>
                                        <p:tav tm="0">
                                          <p:val>
                                            <p:fltVal val="0"/>
                                          </p:val>
                                        </p:tav>
                                        <p:tav tm="100000">
                                          <p:val>
                                            <p:strVal val="#ppt_h"/>
                                          </p:val>
                                        </p:tav>
                                      </p:tavLst>
                                    </p:anim>
                                    <p:animEffect filter="fade" transition="in">
                                      <p:cBhvr>
                                        <p:cTn dur="500" id="57"/>
                                        <p:tgtEl>
                                          <p:spTgt spid="34"/>
                                        </p:tgtEl>
                                      </p:cBhvr>
                                    </p:animEffect>
                                  </p:childTnLst>
                                </p:cTn>
                              </p:par>
                              <p:par>
                                <p:cTn fill="hold" grpId="0" id="58" nodeType="withEffect" presetClass="entr" presetID="53" presetSubtype="0">
                                  <p:stCondLst>
                                    <p:cond delay="200"/>
                                  </p:stCondLst>
                                  <p:childTnLst>
                                    <p:set>
                                      <p:cBhvr>
                                        <p:cTn dur="1" fill="hold" id="59">
                                          <p:stCondLst>
                                            <p:cond delay="0"/>
                                          </p:stCondLst>
                                        </p:cTn>
                                        <p:tgtEl>
                                          <p:spTgt spid="35"/>
                                        </p:tgtEl>
                                        <p:attrNameLst>
                                          <p:attrName>style.visibility</p:attrName>
                                        </p:attrNameLst>
                                      </p:cBhvr>
                                      <p:to>
                                        <p:strVal val="visible"/>
                                      </p:to>
                                    </p:set>
                                    <p:anim calcmode="lin" valueType="num">
                                      <p:cBhvr>
                                        <p:cTn dur="500" fill="hold" id="60"/>
                                        <p:tgtEl>
                                          <p:spTgt spid="35"/>
                                        </p:tgtEl>
                                        <p:attrNameLst>
                                          <p:attrName>ppt_w</p:attrName>
                                        </p:attrNameLst>
                                      </p:cBhvr>
                                      <p:tavLst>
                                        <p:tav tm="0">
                                          <p:val>
                                            <p:fltVal val="0"/>
                                          </p:val>
                                        </p:tav>
                                        <p:tav tm="100000">
                                          <p:val>
                                            <p:strVal val="#ppt_w"/>
                                          </p:val>
                                        </p:tav>
                                      </p:tavLst>
                                    </p:anim>
                                    <p:anim calcmode="lin" valueType="num">
                                      <p:cBhvr>
                                        <p:cTn dur="500" fill="hold" id="61"/>
                                        <p:tgtEl>
                                          <p:spTgt spid="35"/>
                                        </p:tgtEl>
                                        <p:attrNameLst>
                                          <p:attrName>ppt_h</p:attrName>
                                        </p:attrNameLst>
                                      </p:cBhvr>
                                      <p:tavLst>
                                        <p:tav tm="0">
                                          <p:val>
                                            <p:fltVal val="0"/>
                                          </p:val>
                                        </p:tav>
                                        <p:tav tm="100000">
                                          <p:val>
                                            <p:strVal val="#ppt_h"/>
                                          </p:val>
                                        </p:tav>
                                      </p:tavLst>
                                    </p:anim>
                                    <p:animEffect filter="fade" transition="in">
                                      <p:cBhvr>
                                        <p:cTn dur="500" id="62"/>
                                        <p:tgtEl>
                                          <p:spTgt spid="35"/>
                                        </p:tgtEl>
                                      </p:cBhvr>
                                    </p:animEffect>
                                  </p:childTnLst>
                                </p:cTn>
                              </p:par>
                              <p:par>
                                <p:cTn fill="hold" grpId="0" id="63" nodeType="withEffect" presetClass="entr" presetID="22" presetSubtype="4">
                                  <p:stCondLst>
                                    <p:cond delay="0"/>
                                  </p:stCondLst>
                                  <p:iterate type="lt">
                                    <p:tmPct val="10000"/>
                                  </p:iterate>
                                  <p:childTnLst>
                                    <p:set>
                                      <p:cBhvr>
                                        <p:cTn dur="1" fill="hold" id="64">
                                          <p:stCondLst>
                                            <p:cond delay="0"/>
                                          </p:stCondLst>
                                        </p:cTn>
                                        <p:tgtEl>
                                          <p:spTgt spid="3"/>
                                        </p:tgtEl>
                                        <p:attrNameLst>
                                          <p:attrName>style.visibility</p:attrName>
                                        </p:attrNameLst>
                                      </p:cBhvr>
                                      <p:to>
                                        <p:strVal val="visible"/>
                                      </p:to>
                                    </p:set>
                                    <p:animEffect filter="wipe(down)" transition="in">
                                      <p:cBhvr>
                                        <p:cTn dur="500" id="6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3"/>
      <p:bldP grpId="0" spid="24"/>
      <p:bldP grpId="0" spid="34"/>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55375" y="1365456"/>
            <a:ext cx="630230" cy="630230"/>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0" name="组合 9"/>
          <p:cNvGrpSpPr/>
          <p:nvPr/>
        </p:nvGrpSpPr>
        <p:grpSpPr>
          <a:xfrm>
            <a:off x="5098505" y="2421766"/>
            <a:ext cx="890519" cy="890519"/>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black"/>
                </a:solidFill>
                <a:latin typeface="+mj-ea"/>
                <a:ea typeface="+mj-ea"/>
              </a:endParaRPr>
            </a:p>
          </p:txBody>
        </p:sp>
      </p:grpSp>
      <p:sp>
        <p:nvSpPr>
          <p:cNvPr id="13" name="TextBox 13"/>
          <p:cNvSpPr txBox="1"/>
          <p:nvPr/>
        </p:nvSpPr>
        <p:spPr>
          <a:xfrm>
            <a:off x="6601640" y="1539146"/>
            <a:ext cx="1021080" cy="259080"/>
          </a:xfrm>
          <a:prstGeom prst="rect">
            <a:avLst/>
          </a:prstGeom>
          <a:noFill/>
        </p:spPr>
        <p:txBody>
          <a:bodyPr rtlCol="0" wrap="none">
            <a:spAutoFit/>
          </a:bodyPr>
          <a:lstStyle/>
          <a:p>
            <a:r>
              <a:rPr altLang="en-US" lang="zh-CN" smtClean="0" sz="1100">
                <a:solidFill>
                  <a:srgbClr val="484848"/>
                </a:solidFill>
                <a:latin typeface="+mj-ea"/>
                <a:ea typeface="+mj-ea"/>
              </a:rPr>
              <a:t>标题内容文字</a:t>
            </a:r>
          </a:p>
        </p:txBody>
      </p:sp>
      <p:sp>
        <p:nvSpPr>
          <p:cNvPr id="14" name="TextBox 14"/>
          <p:cNvSpPr txBox="1"/>
          <p:nvPr/>
        </p:nvSpPr>
        <p:spPr>
          <a:xfrm>
            <a:off x="6571569" y="1255861"/>
            <a:ext cx="1086167" cy="304800"/>
          </a:xfrm>
          <a:prstGeom prst="rect">
            <a:avLst/>
          </a:prstGeom>
          <a:noFill/>
        </p:spPr>
        <p:txBody>
          <a:bodyPr rtlCol="0" wrap="none">
            <a:spAutoFit/>
          </a:bodyPr>
          <a:lstStyle/>
          <a:p>
            <a:r>
              <a:rPr altLang="zh-CN" b="1" lang="en-US" smtClean="0" sz="1400">
                <a:solidFill>
                  <a:srgbClr val="080808"/>
                </a:solidFill>
                <a:latin typeface="+mj-ea"/>
                <a:ea typeface="+mj-ea"/>
              </a:rPr>
              <a:t>2013年5月</a:t>
            </a:r>
          </a:p>
        </p:txBody>
      </p:sp>
      <p:sp>
        <p:nvSpPr>
          <p:cNvPr id="15" name="TextBox 15"/>
          <p:cNvSpPr txBox="1"/>
          <p:nvPr/>
        </p:nvSpPr>
        <p:spPr>
          <a:xfrm>
            <a:off x="6499180" y="2454156"/>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16" name="TextBox 16"/>
          <p:cNvSpPr txBox="1"/>
          <p:nvPr/>
        </p:nvSpPr>
        <p:spPr>
          <a:xfrm>
            <a:off x="6501975" y="2167305"/>
            <a:ext cx="1086167" cy="304800"/>
          </a:xfrm>
          <a:prstGeom prst="rect">
            <a:avLst/>
          </a:prstGeom>
          <a:noFill/>
        </p:spPr>
        <p:txBody>
          <a:bodyPr rtlCol="0" wrap="none">
            <a:spAutoFit/>
          </a:bodyPr>
          <a:lstStyle/>
          <a:p>
            <a:r>
              <a:rPr altLang="zh-CN" b="1" lang="en-US" smtClean="0" sz="1400">
                <a:solidFill>
                  <a:srgbClr val="080808"/>
                </a:solidFill>
                <a:latin typeface="+mj-ea"/>
                <a:ea typeface="+mj-ea"/>
              </a:rPr>
              <a:t>2013年8月</a:t>
            </a:r>
          </a:p>
        </p:txBody>
      </p:sp>
      <p:sp>
        <p:nvSpPr>
          <p:cNvPr id="17" name="TextBox 17"/>
          <p:cNvSpPr txBox="1"/>
          <p:nvPr/>
        </p:nvSpPr>
        <p:spPr>
          <a:xfrm>
            <a:off x="6145043" y="3421885"/>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18" name="TextBox 18"/>
          <p:cNvSpPr txBox="1"/>
          <p:nvPr/>
        </p:nvSpPr>
        <p:spPr>
          <a:xfrm>
            <a:off x="6124367" y="3104121"/>
            <a:ext cx="1086167" cy="304800"/>
          </a:xfrm>
          <a:prstGeom prst="rect">
            <a:avLst/>
          </a:prstGeom>
          <a:noFill/>
        </p:spPr>
        <p:txBody>
          <a:bodyPr rtlCol="0" wrap="none">
            <a:spAutoFit/>
          </a:bodyPr>
          <a:lstStyle/>
          <a:p>
            <a:r>
              <a:rPr altLang="zh-CN" b="1" lang="en-US" smtClean="0" sz="1400">
                <a:solidFill>
                  <a:srgbClr val="080808"/>
                </a:solidFill>
                <a:latin typeface="+mj-ea"/>
                <a:ea typeface="+mj-ea"/>
              </a:rPr>
              <a:t>2014年4月</a:t>
            </a:r>
          </a:p>
        </p:txBody>
      </p:sp>
      <p:sp>
        <p:nvSpPr>
          <p:cNvPr id="19" name="TextBox 19"/>
          <p:cNvSpPr txBox="1"/>
          <p:nvPr/>
        </p:nvSpPr>
        <p:spPr>
          <a:xfrm>
            <a:off x="4842996" y="437194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0" name="TextBox 20"/>
          <p:cNvSpPr txBox="1"/>
          <p:nvPr/>
        </p:nvSpPr>
        <p:spPr>
          <a:xfrm>
            <a:off x="4846613" y="3999040"/>
            <a:ext cx="1086167" cy="304800"/>
          </a:xfrm>
          <a:prstGeom prst="rect">
            <a:avLst/>
          </a:prstGeom>
          <a:noFill/>
        </p:spPr>
        <p:txBody>
          <a:bodyPr rtlCol="0" wrap="none">
            <a:spAutoFit/>
          </a:bodyPr>
          <a:lstStyle/>
          <a:p>
            <a:r>
              <a:rPr altLang="zh-CN" b="1" lang="en-US" smtClean="0" sz="1400">
                <a:solidFill>
                  <a:srgbClr val="080808"/>
                </a:solidFill>
                <a:latin typeface="+mj-ea"/>
                <a:ea typeface="+mj-ea"/>
              </a:rPr>
              <a:t>2014年5月</a:t>
            </a:r>
          </a:p>
        </p:txBody>
      </p:sp>
      <p:sp>
        <p:nvSpPr>
          <p:cNvPr id="21" name="TextBox 21"/>
          <p:cNvSpPr txBox="1"/>
          <p:nvPr/>
        </p:nvSpPr>
        <p:spPr>
          <a:xfrm>
            <a:off x="1721463" y="386762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2" name="TextBox 22"/>
          <p:cNvSpPr txBox="1"/>
          <p:nvPr/>
        </p:nvSpPr>
        <p:spPr>
          <a:xfrm>
            <a:off x="1680237" y="3481167"/>
            <a:ext cx="1195705" cy="304800"/>
          </a:xfrm>
          <a:prstGeom prst="rect">
            <a:avLst/>
          </a:prstGeom>
          <a:noFill/>
        </p:spPr>
        <p:txBody>
          <a:bodyPr rtlCol="0" wrap="none">
            <a:spAutoFit/>
          </a:bodyPr>
          <a:lstStyle/>
          <a:p>
            <a:r>
              <a:rPr altLang="zh-CN" b="1" lang="en-US" smtClean="0" sz="1400">
                <a:solidFill>
                  <a:srgbClr val="080808"/>
                </a:solidFill>
                <a:latin typeface="+mj-ea"/>
                <a:ea typeface="+mj-ea"/>
              </a:rPr>
              <a:t>2015年12月</a:t>
            </a:r>
          </a:p>
        </p:txBody>
      </p:sp>
      <p:sp>
        <p:nvSpPr>
          <p:cNvPr id="23" name="TextBox 23"/>
          <p:cNvSpPr txBox="1"/>
          <p:nvPr/>
        </p:nvSpPr>
        <p:spPr>
          <a:xfrm>
            <a:off x="1199319" y="1924839"/>
            <a:ext cx="1021080" cy="259080"/>
          </a:xfrm>
          <a:prstGeom prst="rect">
            <a:avLst/>
          </a:prstGeom>
          <a:noFill/>
        </p:spPr>
        <p:txBody>
          <a:bodyPr rtlCol="0" wrap="none">
            <a:spAutoFit/>
          </a:bodyPr>
          <a:lstStyle/>
          <a:p>
            <a:r>
              <a:rPr altLang="en-US" lang="zh-CN" sz="1100">
                <a:solidFill>
                  <a:srgbClr val="484848"/>
                </a:solidFill>
                <a:latin typeface="+mj-ea"/>
                <a:ea typeface="+mj-ea"/>
              </a:rPr>
              <a:t>标题内容文字</a:t>
            </a:r>
          </a:p>
        </p:txBody>
      </p:sp>
      <p:sp>
        <p:nvSpPr>
          <p:cNvPr id="24" name="TextBox 24"/>
          <p:cNvSpPr txBox="1"/>
          <p:nvPr/>
        </p:nvSpPr>
        <p:spPr>
          <a:xfrm>
            <a:off x="1194320" y="1571802"/>
            <a:ext cx="1086167" cy="304800"/>
          </a:xfrm>
          <a:prstGeom prst="rect">
            <a:avLst/>
          </a:prstGeom>
          <a:noFill/>
        </p:spPr>
        <p:txBody>
          <a:bodyPr rtlCol="0" wrap="none">
            <a:spAutoFit/>
          </a:bodyPr>
          <a:lstStyle/>
          <a:p>
            <a:r>
              <a:rPr altLang="zh-CN" b="1" lang="en-US" smtClean="0" sz="1400">
                <a:solidFill>
                  <a:srgbClr val="080808"/>
                </a:solidFill>
                <a:latin typeface="+mj-ea"/>
                <a:ea typeface="+mj-ea"/>
              </a:rPr>
              <a:t>2016年2月</a:t>
            </a:r>
          </a:p>
        </p:txBody>
      </p:sp>
      <p:cxnSp>
        <p:nvCxnSpPr>
          <p:cNvPr id="25" name="直接连接符 24"/>
          <p:cNvCxnSpPr/>
          <p:nvPr/>
        </p:nvCxnSpPr>
        <p:spPr>
          <a:xfrm flipH="1"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34" name="组合 33"/>
          <p:cNvGrpSpPr/>
          <p:nvPr/>
        </p:nvGrpSpPr>
        <p:grpSpPr>
          <a:xfrm>
            <a:off x="3305964" y="2499742"/>
            <a:ext cx="1360493" cy="1360493"/>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Tree>
    <p:extLst>
      <p:ext uri="{BB962C8B-B14F-4D97-AF65-F5344CB8AC3E}">
        <p14:creationId val="2995378583"/>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ppt_x</p:attrName>
                                        </p:attrNameLst>
                                      </p:cBhvr>
                                      <p:tavLst>
                                        <p:tav tm="0">
                                          <p:val>
                                            <p:strVal val="#ppt_x-#ppt_w*1.125000"/>
                                          </p:val>
                                        </p:tav>
                                        <p:tav tm="100000">
                                          <p:val>
                                            <p:strVal val="#ppt_x"/>
                                          </p:val>
                                        </p:tav>
                                      </p:tavLst>
                                    </p:anim>
                                    <p:animEffect filter="wipe(right)" transition="in">
                                      <p:cBhvr>
                                        <p:cTn dur="500" id="13"/>
                                        <p:tgtEl>
                                          <p:spTgt spid="13"/>
                                        </p:tgtEl>
                                      </p:cBhvr>
                                    </p:animEffect>
                                  </p:childTnLst>
                                </p:cTn>
                              </p:par>
                              <p:par>
                                <p:cTn fill="hold" grpId="0" id="14" nodeType="withEffect" presetClass="entr" presetID="12" presetSubtype="8">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additive="base">
                                        <p:cTn dur="500" id="16"/>
                                        <p:tgtEl>
                                          <p:spTgt spid="14"/>
                                        </p:tgtEl>
                                        <p:attrNameLst>
                                          <p:attrName>ppt_x</p:attrName>
                                        </p:attrNameLst>
                                      </p:cBhvr>
                                      <p:tavLst>
                                        <p:tav tm="0">
                                          <p:val>
                                            <p:strVal val="#ppt_x-#ppt_w*1.125000"/>
                                          </p:val>
                                        </p:tav>
                                        <p:tav tm="100000">
                                          <p:val>
                                            <p:strVal val="#ppt_x"/>
                                          </p:val>
                                        </p:tav>
                                      </p:tavLst>
                                    </p:anim>
                                    <p:animEffect filter="wipe(right)" transition="in">
                                      <p:cBhvr>
                                        <p:cTn dur="500" id="17"/>
                                        <p:tgtEl>
                                          <p:spTgt spid="14"/>
                                        </p:tgtEl>
                                      </p:cBhvr>
                                    </p:animEffect>
                                  </p:childTnLst>
                                </p:cTn>
                              </p:par>
                              <p:par>
                                <p:cTn fill="hold" id="18" nodeType="withEffect" presetClass="entr" presetID="12" presetSubtype="8">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500" id="20"/>
                                        <p:tgtEl>
                                          <p:spTgt spid="25"/>
                                        </p:tgtEl>
                                        <p:attrNameLst>
                                          <p:attrName>ppt_x</p:attrName>
                                        </p:attrNameLst>
                                      </p:cBhvr>
                                      <p:tavLst>
                                        <p:tav tm="0">
                                          <p:val>
                                            <p:strVal val="#ppt_x-#ppt_w*1.125000"/>
                                          </p:val>
                                        </p:tav>
                                        <p:tav tm="100000">
                                          <p:val>
                                            <p:strVal val="#ppt_x"/>
                                          </p:val>
                                        </p:tav>
                                      </p:tavLst>
                                    </p:anim>
                                    <p:animEffect filter="wipe(right)" transition="in">
                                      <p:cBhvr>
                                        <p:cTn dur="500" id="21"/>
                                        <p:tgtEl>
                                          <p:spTgt spid="25"/>
                                        </p:tgtEl>
                                      </p:cBhvr>
                                    </p:animEffect>
                                  </p:childTnLst>
                                </p:cTn>
                              </p:par>
                            </p:childTnLst>
                          </p:cTn>
                        </p:par>
                        <p:par>
                          <p:cTn fill="hold" id="22" nodeType="afterGroup">
                            <p:stCondLst>
                              <p:cond delay="1000"/>
                            </p:stCondLst>
                            <p:childTnLst>
                              <p:par>
                                <p:cTn fill="hold" id="23" nodeType="afterEffect" presetClass="entr" presetID="2" presetSubtype="4">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ppt_x"/>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12" presetSubtype="8">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additive="base">
                                        <p:cTn dur="500" id="30"/>
                                        <p:tgtEl>
                                          <p:spTgt spid="16"/>
                                        </p:tgtEl>
                                        <p:attrNameLst>
                                          <p:attrName>ppt_x</p:attrName>
                                        </p:attrNameLst>
                                      </p:cBhvr>
                                      <p:tavLst>
                                        <p:tav tm="0">
                                          <p:val>
                                            <p:strVal val="#ppt_x-#ppt_w*1.125000"/>
                                          </p:val>
                                        </p:tav>
                                        <p:tav tm="100000">
                                          <p:val>
                                            <p:strVal val="#ppt_x"/>
                                          </p:val>
                                        </p:tav>
                                      </p:tavLst>
                                    </p:anim>
                                    <p:animEffect filter="wipe(right)" transition="in">
                                      <p:cBhvr>
                                        <p:cTn dur="500" id="31"/>
                                        <p:tgtEl>
                                          <p:spTgt spid="16"/>
                                        </p:tgtEl>
                                      </p:cBhvr>
                                    </p:animEffect>
                                  </p:childTnLst>
                                </p:cTn>
                              </p:par>
                              <p:par>
                                <p:cTn fill="hold" grpId="0" id="32" nodeType="withEffect" presetClass="entr" presetID="12" presetSubtype="8">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additive="base">
                                        <p:cTn dur="500" id="34"/>
                                        <p:tgtEl>
                                          <p:spTgt spid="15"/>
                                        </p:tgtEl>
                                        <p:attrNameLst>
                                          <p:attrName>ppt_x</p:attrName>
                                        </p:attrNameLst>
                                      </p:cBhvr>
                                      <p:tavLst>
                                        <p:tav tm="0">
                                          <p:val>
                                            <p:strVal val="#ppt_x-#ppt_w*1.125000"/>
                                          </p:val>
                                        </p:tav>
                                        <p:tav tm="100000">
                                          <p:val>
                                            <p:strVal val="#ppt_x"/>
                                          </p:val>
                                        </p:tav>
                                      </p:tavLst>
                                    </p:anim>
                                    <p:animEffect filter="wipe(right)" transition="in">
                                      <p:cBhvr>
                                        <p:cTn dur="500" id="35"/>
                                        <p:tgtEl>
                                          <p:spTgt spid="15"/>
                                        </p:tgtEl>
                                      </p:cBhvr>
                                    </p:animEffect>
                                  </p:childTnLst>
                                </p:cTn>
                              </p:par>
                              <p:par>
                                <p:cTn fill="hold" id="36" nodeType="withEffect" presetClass="entr" presetID="12" presetSubtype="8">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id="38"/>
                                        <p:tgtEl>
                                          <p:spTgt spid="27"/>
                                        </p:tgtEl>
                                        <p:attrNameLst>
                                          <p:attrName>ppt_x</p:attrName>
                                        </p:attrNameLst>
                                      </p:cBhvr>
                                      <p:tavLst>
                                        <p:tav tm="0">
                                          <p:val>
                                            <p:strVal val="#ppt_x-#ppt_w*1.125000"/>
                                          </p:val>
                                        </p:tav>
                                        <p:tav tm="100000">
                                          <p:val>
                                            <p:strVal val="#ppt_x"/>
                                          </p:val>
                                        </p:tav>
                                      </p:tavLst>
                                    </p:anim>
                                    <p:animEffect filter="wipe(right)" transition="in">
                                      <p:cBhvr>
                                        <p:cTn dur="500" id="39"/>
                                        <p:tgtEl>
                                          <p:spTgt spid="27"/>
                                        </p:tgtEl>
                                      </p:cBhvr>
                                    </p:animEffect>
                                  </p:childTnLst>
                                </p:cTn>
                              </p:par>
                            </p:childTnLst>
                          </p:cTn>
                        </p:par>
                        <p:par>
                          <p:cTn fill="hold" id="40" nodeType="afterGroup">
                            <p:stCondLst>
                              <p:cond delay="2000"/>
                            </p:stCondLst>
                            <p:childTnLst>
                              <p:par>
                                <p:cTn fill="hold" id="41" nodeType="afterEffect" presetClass="entr" presetID="2" presetSubtype="4">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additive="base">
                                        <p:cTn dur="500" fill="hold" id="43"/>
                                        <p:tgtEl>
                                          <p:spTgt spid="10"/>
                                        </p:tgtEl>
                                        <p:attrNameLst>
                                          <p:attrName>ppt_x</p:attrName>
                                        </p:attrNameLst>
                                      </p:cBhvr>
                                      <p:tavLst>
                                        <p:tav tm="0">
                                          <p:val>
                                            <p:strVal val="#ppt_x"/>
                                          </p:val>
                                        </p:tav>
                                        <p:tav tm="100000">
                                          <p:val>
                                            <p:strVal val="#ppt_x"/>
                                          </p:val>
                                        </p:tav>
                                      </p:tavLst>
                                    </p:anim>
                                    <p:anim calcmode="lin" valueType="num">
                                      <p:cBhvr additive="base">
                                        <p:cTn dur="500" fill="hold" id="44"/>
                                        <p:tgtEl>
                                          <p:spTgt spid="10"/>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2500"/>
                            </p:stCondLst>
                            <p:childTnLst>
                              <p:par>
                                <p:cTn fill="hold" grpId="0" id="46" nodeType="afterEffect" presetClass="entr" presetID="12" presetSubtype="8">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additive="base">
                                        <p:cTn dur="500" id="48"/>
                                        <p:tgtEl>
                                          <p:spTgt spid="17"/>
                                        </p:tgtEl>
                                        <p:attrNameLst>
                                          <p:attrName>ppt_x</p:attrName>
                                        </p:attrNameLst>
                                      </p:cBhvr>
                                      <p:tavLst>
                                        <p:tav tm="0">
                                          <p:val>
                                            <p:strVal val="#ppt_x-#ppt_w*1.125000"/>
                                          </p:val>
                                        </p:tav>
                                        <p:tav tm="100000">
                                          <p:val>
                                            <p:strVal val="#ppt_x"/>
                                          </p:val>
                                        </p:tav>
                                      </p:tavLst>
                                    </p:anim>
                                    <p:animEffect filter="wipe(right)" transition="in">
                                      <p:cBhvr>
                                        <p:cTn dur="500" id="49"/>
                                        <p:tgtEl>
                                          <p:spTgt spid="17"/>
                                        </p:tgtEl>
                                      </p:cBhvr>
                                    </p:animEffect>
                                  </p:childTnLst>
                                </p:cTn>
                              </p:par>
                              <p:par>
                                <p:cTn fill="hold" grpId="0" id="50" nodeType="withEffect" presetClass="entr" presetID="12" presetSubtype="8">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id="52"/>
                                        <p:tgtEl>
                                          <p:spTgt spid="18"/>
                                        </p:tgtEl>
                                        <p:attrNameLst>
                                          <p:attrName>ppt_x</p:attrName>
                                        </p:attrNameLst>
                                      </p:cBhvr>
                                      <p:tavLst>
                                        <p:tav tm="0">
                                          <p:val>
                                            <p:strVal val="#ppt_x-#ppt_w*1.125000"/>
                                          </p:val>
                                        </p:tav>
                                        <p:tav tm="100000">
                                          <p:val>
                                            <p:strVal val="#ppt_x"/>
                                          </p:val>
                                        </p:tav>
                                      </p:tavLst>
                                    </p:anim>
                                    <p:animEffect filter="wipe(right)" transition="in">
                                      <p:cBhvr>
                                        <p:cTn dur="500" id="53"/>
                                        <p:tgtEl>
                                          <p:spTgt spid="18"/>
                                        </p:tgtEl>
                                      </p:cBhvr>
                                    </p:animEffect>
                                  </p:childTnLst>
                                </p:cTn>
                              </p:par>
                              <p:par>
                                <p:cTn fill="hold" id="54" nodeType="withEffect" presetClass="entr" presetID="12" presetSubtype="8">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500" id="56"/>
                                        <p:tgtEl>
                                          <p:spTgt spid="26"/>
                                        </p:tgtEl>
                                        <p:attrNameLst>
                                          <p:attrName>ppt_x</p:attrName>
                                        </p:attrNameLst>
                                      </p:cBhvr>
                                      <p:tavLst>
                                        <p:tav tm="0">
                                          <p:val>
                                            <p:strVal val="#ppt_x-#ppt_w*1.125000"/>
                                          </p:val>
                                        </p:tav>
                                        <p:tav tm="100000">
                                          <p:val>
                                            <p:strVal val="#ppt_x"/>
                                          </p:val>
                                        </p:tav>
                                      </p:tavLst>
                                    </p:anim>
                                    <p:animEffect filter="wipe(right)" transition="in">
                                      <p:cBhvr>
                                        <p:cTn dur="500" id="57"/>
                                        <p:tgtEl>
                                          <p:spTgt spid="26"/>
                                        </p:tgtEl>
                                      </p:cBhvr>
                                    </p:animEffect>
                                  </p:childTnLst>
                                </p:cTn>
                              </p:par>
                            </p:childTnLst>
                          </p:cTn>
                        </p:par>
                        <p:par>
                          <p:cTn fill="hold" id="58" nodeType="afterGroup">
                            <p:stCondLst>
                              <p:cond delay="3000"/>
                            </p:stCondLst>
                            <p:childTnLst>
                              <p:par>
                                <p:cTn fill="hold" id="59" nodeType="afterEffect" presetClass="entr" presetID="2" presetSubtype="4">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additive="base">
                                        <p:cTn dur="500" fill="hold" id="61"/>
                                        <p:tgtEl>
                                          <p:spTgt spid="31"/>
                                        </p:tgtEl>
                                        <p:attrNameLst>
                                          <p:attrName>ppt_x</p:attrName>
                                        </p:attrNameLst>
                                      </p:cBhvr>
                                      <p:tavLst>
                                        <p:tav tm="0">
                                          <p:val>
                                            <p:strVal val="#ppt_x"/>
                                          </p:val>
                                        </p:tav>
                                        <p:tav tm="100000">
                                          <p:val>
                                            <p:strVal val="#ppt_x"/>
                                          </p:val>
                                        </p:tav>
                                      </p:tavLst>
                                    </p:anim>
                                    <p:anim calcmode="lin" valueType="num">
                                      <p:cBhvr additive="base">
                                        <p:cTn dur="500" fill="hold" id="62"/>
                                        <p:tgtEl>
                                          <p:spTgt spid="31"/>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500"/>
                            </p:stCondLst>
                            <p:childTnLst>
                              <p:par>
                                <p:cTn fill="hold" grpId="0" id="64" nodeType="afterEffect" presetClass="entr" presetID="12" presetSubtype="8">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additive="base">
                                        <p:cTn dur="500" id="66"/>
                                        <p:tgtEl>
                                          <p:spTgt spid="19"/>
                                        </p:tgtEl>
                                        <p:attrNameLst>
                                          <p:attrName>ppt_x</p:attrName>
                                        </p:attrNameLst>
                                      </p:cBhvr>
                                      <p:tavLst>
                                        <p:tav tm="0">
                                          <p:val>
                                            <p:strVal val="#ppt_x-#ppt_w*1.125000"/>
                                          </p:val>
                                        </p:tav>
                                        <p:tav tm="100000">
                                          <p:val>
                                            <p:strVal val="#ppt_x"/>
                                          </p:val>
                                        </p:tav>
                                      </p:tavLst>
                                    </p:anim>
                                    <p:animEffect filter="wipe(right)" transition="in">
                                      <p:cBhvr>
                                        <p:cTn dur="500" id="67"/>
                                        <p:tgtEl>
                                          <p:spTgt spid="19"/>
                                        </p:tgtEl>
                                      </p:cBhvr>
                                    </p:animEffect>
                                  </p:childTnLst>
                                </p:cTn>
                              </p:par>
                              <p:par>
                                <p:cTn fill="hold" id="68" nodeType="withEffect" presetClass="entr" presetID="12" presetSubtype="8">
                                  <p:stCondLst>
                                    <p:cond delay="0"/>
                                  </p:stCondLst>
                                  <p:childTnLst>
                                    <p:set>
                                      <p:cBhvr>
                                        <p:cTn dur="1" fill="hold" id="69">
                                          <p:stCondLst>
                                            <p:cond delay="0"/>
                                          </p:stCondLst>
                                        </p:cTn>
                                        <p:tgtEl>
                                          <p:spTgt spid="28"/>
                                        </p:tgtEl>
                                        <p:attrNameLst>
                                          <p:attrName>style.visibility</p:attrName>
                                        </p:attrNameLst>
                                      </p:cBhvr>
                                      <p:to>
                                        <p:strVal val="visible"/>
                                      </p:to>
                                    </p:set>
                                    <p:anim calcmode="lin" valueType="num">
                                      <p:cBhvr additive="base">
                                        <p:cTn dur="500" id="70"/>
                                        <p:tgtEl>
                                          <p:spTgt spid="28"/>
                                        </p:tgtEl>
                                        <p:attrNameLst>
                                          <p:attrName>ppt_x</p:attrName>
                                        </p:attrNameLst>
                                      </p:cBhvr>
                                      <p:tavLst>
                                        <p:tav tm="0">
                                          <p:val>
                                            <p:strVal val="#ppt_x-#ppt_w*1.125000"/>
                                          </p:val>
                                        </p:tav>
                                        <p:tav tm="100000">
                                          <p:val>
                                            <p:strVal val="#ppt_x"/>
                                          </p:val>
                                        </p:tav>
                                      </p:tavLst>
                                    </p:anim>
                                    <p:animEffect filter="wipe(right)" transition="in">
                                      <p:cBhvr>
                                        <p:cTn dur="500" id="71"/>
                                        <p:tgtEl>
                                          <p:spTgt spid="28"/>
                                        </p:tgtEl>
                                      </p:cBhvr>
                                    </p:animEffect>
                                  </p:childTnLst>
                                </p:cTn>
                              </p:par>
                              <p:par>
                                <p:cTn fill="hold" grpId="0" id="72" nodeType="withEffect" presetClass="entr" presetID="12" presetSubtype="8">
                                  <p:stCondLst>
                                    <p:cond delay="0"/>
                                  </p:stCondLst>
                                  <p:childTnLst>
                                    <p:set>
                                      <p:cBhvr>
                                        <p:cTn dur="1" fill="hold" id="73">
                                          <p:stCondLst>
                                            <p:cond delay="0"/>
                                          </p:stCondLst>
                                        </p:cTn>
                                        <p:tgtEl>
                                          <p:spTgt spid="20"/>
                                        </p:tgtEl>
                                        <p:attrNameLst>
                                          <p:attrName>style.visibility</p:attrName>
                                        </p:attrNameLst>
                                      </p:cBhvr>
                                      <p:to>
                                        <p:strVal val="visible"/>
                                      </p:to>
                                    </p:set>
                                    <p:anim calcmode="lin" valueType="num">
                                      <p:cBhvr additive="base">
                                        <p:cTn dur="500" id="74"/>
                                        <p:tgtEl>
                                          <p:spTgt spid="20"/>
                                        </p:tgtEl>
                                        <p:attrNameLst>
                                          <p:attrName>ppt_x</p:attrName>
                                        </p:attrNameLst>
                                      </p:cBhvr>
                                      <p:tavLst>
                                        <p:tav tm="0">
                                          <p:val>
                                            <p:strVal val="#ppt_x-#ppt_w*1.125000"/>
                                          </p:val>
                                        </p:tav>
                                        <p:tav tm="100000">
                                          <p:val>
                                            <p:strVal val="#ppt_x"/>
                                          </p:val>
                                        </p:tav>
                                      </p:tavLst>
                                    </p:anim>
                                    <p:animEffect filter="wipe(right)" transition="in">
                                      <p:cBhvr>
                                        <p:cTn dur="500" id="75"/>
                                        <p:tgtEl>
                                          <p:spTgt spid="20"/>
                                        </p:tgtEl>
                                      </p:cBhvr>
                                    </p:animEffect>
                                  </p:childTnLst>
                                </p:cTn>
                              </p:par>
                            </p:childTnLst>
                          </p:cTn>
                        </p:par>
                        <p:par>
                          <p:cTn fill="hold" id="76" nodeType="afterGroup">
                            <p:stCondLst>
                              <p:cond delay="4000"/>
                            </p:stCondLst>
                            <p:childTnLst>
                              <p:par>
                                <p:cTn fill="hold" id="77" nodeType="afterEffect" presetClass="entr" presetID="2" presetSubtype="4">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additive="base">
                                        <p:cTn dur="500" fill="hold" id="79"/>
                                        <p:tgtEl>
                                          <p:spTgt spid="34"/>
                                        </p:tgtEl>
                                        <p:attrNameLst>
                                          <p:attrName>ppt_x</p:attrName>
                                        </p:attrNameLst>
                                      </p:cBhvr>
                                      <p:tavLst>
                                        <p:tav tm="0">
                                          <p:val>
                                            <p:strVal val="#ppt_x"/>
                                          </p:val>
                                        </p:tav>
                                        <p:tav tm="100000">
                                          <p:val>
                                            <p:strVal val="#ppt_x"/>
                                          </p:val>
                                        </p:tav>
                                      </p:tavLst>
                                    </p:anim>
                                    <p:anim calcmode="lin" valueType="num">
                                      <p:cBhvr additive="base">
                                        <p:cTn dur="500" fill="hold" id="80"/>
                                        <p:tgtEl>
                                          <p:spTgt spid="34"/>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4500"/>
                            </p:stCondLst>
                            <p:childTnLst>
                              <p:par>
                                <p:cTn fill="hold" grpId="0" id="82" nodeType="afterEffect" presetClass="entr" presetID="12" presetSubtype="8">
                                  <p:stCondLst>
                                    <p:cond delay="0"/>
                                  </p:stCondLst>
                                  <p:childTnLst>
                                    <p:set>
                                      <p:cBhvr>
                                        <p:cTn dur="1" fill="hold" id="83">
                                          <p:stCondLst>
                                            <p:cond delay="0"/>
                                          </p:stCondLst>
                                        </p:cTn>
                                        <p:tgtEl>
                                          <p:spTgt spid="21"/>
                                        </p:tgtEl>
                                        <p:attrNameLst>
                                          <p:attrName>style.visibility</p:attrName>
                                        </p:attrNameLst>
                                      </p:cBhvr>
                                      <p:to>
                                        <p:strVal val="visible"/>
                                      </p:to>
                                    </p:set>
                                    <p:anim calcmode="lin" valueType="num">
                                      <p:cBhvr additive="base">
                                        <p:cTn dur="500" id="84"/>
                                        <p:tgtEl>
                                          <p:spTgt spid="21"/>
                                        </p:tgtEl>
                                        <p:attrNameLst>
                                          <p:attrName>ppt_x</p:attrName>
                                        </p:attrNameLst>
                                      </p:cBhvr>
                                      <p:tavLst>
                                        <p:tav tm="0">
                                          <p:val>
                                            <p:strVal val="#ppt_x-#ppt_w*1.125000"/>
                                          </p:val>
                                        </p:tav>
                                        <p:tav tm="100000">
                                          <p:val>
                                            <p:strVal val="#ppt_x"/>
                                          </p:val>
                                        </p:tav>
                                      </p:tavLst>
                                    </p:anim>
                                    <p:animEffect filter="wipe(right)" transition="in">
                                      <p:cBhvr>
                                        <p:cTn dur="500" id="85"/>
                                        <p:tgtEl>
                                          <p:spTgt spid="21"/>
                                        </p:tgtEl>
                                      </p:cBhvr>
                                    </p:animEffect>
                                  </p:childTnLst>
                                </p:cTn>
                              </p:par>
                              <p:par>
                                <p:cTn fill="hold" grpId="0" id="86" nodeType="withEffect" presetClass="entr" presetID="12" presetSubtype="8">
                                  <p:stCondLst>
                                    <p:cond delay="0"/>
                                  </p:stCondLst>
                                  <p:childTnLst>
                                    <p:set>
                                      <p:cBhvr>
                                        <p:cTn dur="1" fill="hold" id="87">
                                          <p:stCondLst>
                                            <p:cond delay="0"/>
                                          </p:stCondLst>
                                        </p:cTn>
                                        <p:tgtEl>
                                          <p:spTgt spid="22"/>
                                        </p:tgtEl>
                                        <p:attrNameLst>
                                          <p:attrName>style.visibility</p:attrName>
                                        </p:attrNameLst>
                                      </p:cBhvr>
                                      <p:to>
                                        <p:strVal val="visible"/>
                                      </p:to>
                                    </p:set>
                                    <p:anim calcmode="lin" valueType="num">
                                      <p:cBhvr additive="base">
                                        <p:cTn dur="500" id="88"/>
                                        <p:tgtEl>
                                          <p:spTgt spid="22"/>
                                        </p:tgtEl>
                                        <p:attrNameLst>
                                          <p:attrName>ppt_x</p:attrName>
                                        </p:attrNameLst>
                                      </p:cBhvr>
                                      <p:tavLst>
                                        <p:tav tm="0">
                                          <p:val>
                                            <p:strVal val="#ppt_x-#ppt_w*1.125000"/>
                                          </p:val>
                                        </p:tav>
                                        <p:tav tm="100000">
                                          <p:val>
                                            <p:strVal val="#ppt_x"/>
                                          </p:val>
                                        </p:tav>
                                      </p:tavLst>
                                    </p:anim>
                                    <p:animEffect filter="wipe(right)" transition="in">
                                      <p:cBhvr>
                                        <p:cTn dur="500" id="89"/>
                                        <p:tgtEl>
                                          <p:spTgt spid="22"/>
                                        </p:tgtEl>
                                      </p:cBhvr>
                                    </p:animEffect>
                                  </p:childTnLst>
                                </p:cTn>
                              </p:par>
                              <p:par>
                                <p:cTn fill="hold" id="90" nodeType="withEffect" presetClass="entr" presetID="12" presetSubtype="2">
                                  <p:stCondLst>
                                    <p:cond delay="0"/>
                                  </p:stCondLst>
                                  <p:childTnLst>
                                    <p:set>
                                      <p:cBhvr>
                                        <p:cTn dur="1" fill="hold" id="91">
                                          <p:stCondLst>
                                            <p:cond delay="0"/>
                                          </p:stCondLst>
                                        </p:cTn>
                                        <p:tgtEl>
                                          <p:spTgt spid="29"/>
                                        </p:tgtEl>
                                        <p:attrNameLst>
                                          <p:attrName>style.visibility</p:attrName>
                                        </p:attrNameLst>
                                      </p:cBhvr>
                                      <p:to>
                                        <p:strVal val="visible"/>
                                      </p:to>
                                    </p:set>
                                    <p:anim calcmode="lin" valueType="num">
                                      <p:cBhvr additive="base">
                                        <p:cTn dur="500" id="92"/>
                                        <p:tgtEl>
                                          <p:spTgt spid="29"/>
                                        </p:tgtEl>
                                        <p:attrNameLst>
                                          <p:attrName>ppt_x</p:attrName>
                                        </p:attrNameLst>
                                      </p:cBhvr>
                                      <p:tavLst>
                                        <p:tav tm="0">
                                          <p:val>
                                            <p:strVal val="#ppt_x+#ppt_w*1.125000"/>
                                          </p:val>
                                        </p:tav>
                                        <p:tav tm="100000">
                                          <p:val>
                                            <p:strVal val="#ppt_x"/>
                                          </p:val>
                                        </p:tav>
                                      </p:tavLst>
                                    </p:anim>
                                    <p:animEffect filter="wipe(left)" transition="in">
                                      <p:cBhvr>
                                        <p:cTn dur="500" id="93"/>
                                        <p:tgtEl>
                                          <p:spTgt spid="29"/>
                                        </p:tgtEl>
                                      </p:cBhvr>
                                    </p:animEffect>
                                  </p:childTnLst>
                                </p:cTn>
                              </p:par>
                            </p:childTnLst>
                          </p:cTn>
                        </p:par>
                        <p:par>
                          <p:cTn fill="hold" id="94" nodeType="afterGroup">
                            <p:stCondLst>
                              <p:cond delay="5000"/>
                            </p:stCondLst>
                            <p:childTnLst>
                              <p:par>
                                <p:cTn fill="hold" id="95" nodeType="afterEffect" presetClass="entr" presetID="2" presetSubtype="4">
                                  <p:stCondLst>
                                    <p:cond delay="0"/>
                                  </p:stCondLst>
                                  <p:childTnLst>
                                    <p:set>
                                      <p:cBhvr>
                                        <p:cTn dur="1" fill="hold" id="96">
                                          <p:stCondLst>
                                            <p:cond delay="0"/>
                                          </p:stCondLst>
                                        </p:cTn>
                                        <p:tgtEl>
                                          <p:spTgt spid="37"/>
                                        </p:tgtEl>
                                        <p:attrNameLst>
                                          <p:attrName>style.visibility</p:attrName>
                                        </p:attrNameLst>
                                      </p:cBhvr>
                                      <p:to>
                                        <p:strVal val="visible"/>
                                      </p:to>
                                    </p:set>
                                    <p:anim calcmode="lin" valueType="num">
                                      <p:cBhvr additive="base">
                                        <p:cTn dur="500" fill="hold" id="97"/>
                                        <p:tgtEl>
                                          <p:spTgt spid="37"/>
                                        </p:tgtEl>
                                        <p:attrNameLst>
                                          <p:attrName>ppt_x</p:attrName>
                                        </p:attrNameLst>
                                      </p:cBhvr>
                                      <p:tavLst>
                                        <p:tav tm="0">
                                          <p:val>
                                            <p:strVal val="#ppt_x"/>
                                          </p:val>
                                        </p:tav>
                                        <p:tav tm="100000">
                                          <p:val>
                                            <p:strVal val="#ppt_x"/>
                                          </p:val>
                                        </p:tav>
                                      </p:tavLst>
                                    </p:anim>
                                    <p:anim calcmode="lin" valueType="num">
                                      <p:cBhvr additive="base">
                                        <p:cTn dur="500" fill="hold" id="98"/>
                                        <p:tgtEl>
                                          <p:spTgt spid="37"/>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5500"/>
                            </p:stCondLst>
                            <p:childTnLst>
                              <p:par>
                                <p:cTn fill="hold" grpId="0" id="100" nodeType="afterEffect" presetClass="entr" presetID="12" presetSubtype="8">
                                  <p:stCondLst>
                                    <p:cond delay="0"/>
                                  </p:stCondLst>
                                  <p:childTnLst>
                                    <p:set>
                                      <p:cBhvr>
                                        <p:cTn dur="1" fill="hold" id="101">
                                          <p:stCondLst>
                                            <p:cond delay="0"/>
                                          </p:stCondLst>
                                        </p:cTn>
                                        <p:tgtEl>
                                          <p:spTgt spid="23"/>
                                        </p:tgtEl>
                                        <p:attrNameLst>
                                          <p:attrName>style.visibility</p:attrName>
                                        </p:attrNameLst>
                                      </p:cBhvr>
                                      <p:to>
                                        <p:strVal val="visible"/>
                                      </p:to>
                                    </p:set>
                                    <p:anim calcmode="lin" valueType="num">
                                      <p:cBhvr additive="base">
                                        <p:cTn dur="500" id="102"/>
                                        <p:tgtEl>
                                          <p:spTgt spid="23"/>
                                        </p:tgtEl>
                                        <p:attrNameLst>
                                          <p:attrName>ppt_x</p:attrName>
                                        </p:attrNameLst>
                                      </p:cBhvr>
                                      <p:tavLst>
                                        <p:tav tm="0">
                                          <p:val>
                                            <p:strVal val="#ppt_x-#ppt_w*1.125000"/>
                                          </p:val>
                                        </p:tav>
                                        <p:tav tm="100000">
                                          <p:val>
                                            <p:strVal val="#ppt_x"/>
                                          </p:val>
                                        </p:tav>
                                      </p:tavLst>
                                    </p:anim>
                                    <p:animEffect filter="wipe(right)" transition="in">
                                      <p:cBhvr>
                                        <p:cTn dur="500" id="103"/>
                                        <p:tgtEl>
                                          <p:spTgt spid="23"/>
                                        </p:tgtEl>
                                      </p:cBhvr>
                                    </p:animEffect>
                                  </p:childTnLst>
                                </p:cTn>
                              </p:par>
                              <p:par>
                                <p:cTn fill="hold" grpId="0" id="104" nodeType="withEffect" presetClass="entr" presetID="12" presetSubtype="8">
                                  <p:stCondLst>
                                    <p:cond delay="0"/>
                                  </p:stCondLst>
                                  <p:childTnLst>
                                    <p:set>
                                      <p:cBhvr>
                                        <p:cTn dur="1" fill="hold" id="105">
                                          <p:stCondLst>
                                            <p:cond delay="0"/>
                                          </p:stCondLst>
                                        </p:cTn>
                                        <p:tgtEl>
                                          <p:spTgt spid="24"/>
                                        </p:tgtEl>
                                        <p:attrNameLst>
                                          <p:attrName>style.visibility</p:attrName>
                                        </p:attrNameLst>
                                      </p:cBhvr>
                                      <p:to>
                                        <p:strVal val="visible"/>
                                      </p:to>
                                    </p:set>
                                    <p:anim calcmode="lin" valueType="num">
                                      <p:cBhvr additive="base">
                                        <p:cTn dur="500" id="106"/>
                                        <p:tgtEl>
                                          <p:spTgt spid="24"/>
                                        </p:tgtEl>
                                        <p:attrNameLst>
                                          <p:attrName>ppt_x</p:attrName>
                                        </p:attrNameLst>
                                      </p:cBhvr>
                                      <p:tavLst>
                                        <p:tav tm="0">
                                          <p:val>
                                            <p:strVal val="#ppt_x-#ppt_w*1.125000"/>
                                          </p:val>
                                        </p:tav>
                                        <p:tav tm="100000">
                                          <p:val>
                                            <p:strVal val="#ppt_x"/>
                                          </p:val>
                                        </p:tav>
                                      </p:tavLst>
                                    </p:anim>
                                    <p:animEffect filter="wipe(right)" transition="in">
                                      <p:cBhvr>
                                        <p:cTn dur="500" id="107"/>
                                        <p:tgtEl>
                                          <p:spTgt spid="24"/>
                                        </p:tgtEl>
                                      </p:cBhvr>
                                    </p:animEffect>
                                  </p:childTnLst>
                                </p:cTn>
                              </p:par>
                              <p:par>
                                <p:cTn fill="hold" id="108" nodeType="withEffect" presetClass="entr" presetID="12" presetSubtype="2">
                                  <p:stCondLst>
                                    <p:cond delay="0"/>
                                  </p:stCondLst>
                                  <p:childTnLst>
                                    <p:set>
                                      <p:cBhvr>
                                        <p:cTn dur="1" fill="hold" id="109">
                                          <p:stCondLst>
                                            <p:cond delay="0"/>
                                          </p:stCondLst>
                                        </p:cTn>
                                        <p:tgtEl>
                                          <p:spTgt spid="30"/>
                                        </p:tgtEl>
                                        <p:attrNameLst>
                                          <p:attrName>style.visibility</p:attrName>
                                        </p:attrNameLst>
                                      </p:cBhvr>
                                      <p:to>
                                        <p:strVal val="visible"/>
                                      </p:to>
                                    </p:set>
                                    <p:anim calcmode="lin" valueType="num">
                                      <p:cBhvr additive="base">
                                        <p:cTn dur="500" id="110"/>
                                        <p:tgtEl>
                                          <p:spTgt spid="30"/>
                                        </p:tgtEl>
                                        <p:attrNameLst>
                                          <p:attrName>ppt_x</p:attrName>
                                        </p:attrNameLst>
                                      </p:cBhvr>
                                      <p:tavLst>
                                        <p:tav tm="0">
                                          <p:val>
                                            <p:strVal val="#ppt_x+#ppt_w*1.125000"/>
                                          </p:val>
                                        </p:tav>
                                        <p:tav tm="100000">
                                          <p:val>
                                            <p:strVal val="#ppt_x"/>
                                          </p:val>
                                        </p:tav>
                                      </p:tavLst>
                                    </p:anim>
                                    <p:animEffect filter="wipe(left)" transition="in">
                                      <p:cBhvr>
                                        <p:cTn dur="500" id="11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fmla="val 10897210" name="adj1"/>
              <a:gd fmla="val 6953" name="adj2"/>
              <a:gd fmla="val 1246"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44862" cy="320032"/>
          </a:xfrm>
          <a:prstGeom prst="rect">
            <a:avLst/>
          </a:prstGeom>
        </p:spPr>
        <p:txBody>
          <a:bodyPr bIns="45716" lIns="91431" rIns="91431" tIns="45716" wrap="none">
            <a:spAutoFit/>
          </a:bodyPr>
          <a:lstStyle/>
          <a:p>
            <a:r>
              <a:rPr altLang="en-US" lang="zh-CN" smtClean="0" sz="1500">
                <a:solidFill>
                  <a:schemeClr val="accent1"/>
                </a:solidFill>
                <a:latin typeface="+mj-ea"/>
                <a:ea typeface="+mj-ea"/>
              </a:rPr>
              <a:t>标题内容</a:t>
            </a:r>
          </a:p>
        </p:txBody>
      </p:sp>
      <p:sp>
        <p:nvSpPr>
          <p:cNvPr id="10" name="矩形 47"/>
          <p:cNvSpPr>
            <a:spLocks noChangeArrowheads="1"/>
          </p:cNvSpPr>
          <p:nvPr/>
        </p:nvSpPr>
        <p:spPr bwMode="auto">
          <a:xfrm>
            <a:off x="4932040" y="136945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grpSp>
        <p:nvGrpSpPr>
          <p:cNvPr id="11" name="组合 10"/>
          <p:cNvGrpSpPr/>
          <p:nvPr/>
        </p:nvGrpSpPr>
        <p:grpSpPr>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prstClr val="white"/>
                </a:solidFill>
                <a:latin typeface="+mj-ea"/>
                <a:ea typeface="+mj-ea"/>
                <a:cs charset="0" pitchFamily="34" typeface="Arial"/>
              </a:endParaRPr>
            </a:p>
          </p:txBody>
        </p:sp>
        <p:sp>
          <p:nvSpPr>
            <p:cNvPr id="13" name="椭圆 12"/>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prstClr val="white"/>
                </a:solidFill>
                <a:latin typeface="+mj-ea"/>
                <a:ea typeface="+mj-ea"/>
                <a:cs charset="0" pitchFamily="34" typeface="Arial"/>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1</a:t>
            </a:r>
          </a:p>
        </p:txBody>
      </p:sp>
      <p:sp>
        <p:nvSpPr>
          <p:cNvPr id="15" name="椭圆 14"/>
          <p:cNvSpPr/>
          <p:nvPr/>
        </p:nvSpPr>
        <p:spPr>
          <a:xfrm>
            <a:off x="3131840" y="2236528"/>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2</a:t>
            </a:r>
          </a:p>
        </p:txBody>
      </p:sp>
      <p:sp>
        <p:nvSpPr>
          <p:cNvPr id="16" name="椭圆 15"/>
          <p:cNvSpPr/>
          <p:nvPr/>
        </p:nvSpPr>
        <p:spPr>
          <a:xfrm>
            <a:off x="3110900" y="3218921"/>
            <a:ext cx="373310" cy="373310"/>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3</a:t>
            </a:r>
          </a:p>
        </p:txBody>
      </p:sp>
      <p:sp>
        <p:nvSpPr>
          <p:cNvPr id="17" name="椭圆 16"/>
          <p:cNvSpPr/>
          <p:nvPr/>
        </p:nvSpPr>
        <p:spPr>
          <a:xfrm>
            <a:off x="2339752" y="4069127"/>
            <a:ext cx="373310" cy="373310"/>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4</a:t>
            </a: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20" name="组合 54"/>
            <p:cNvGrpSpPr>
              <a:grpSpLocks noChangeAspect="1"/>
            </p:cNvGrpSpPr>
            <p:nvPr/>
          </p:nvGrpSpPr>
          <p:grpSpPr>
            <a:xfrm>
              <a:off x="4230408" y="1145668"/>
              <a:ext cx="389996" cy="469766"/>
              <a:chOff x="3452849" y="2667439"/>
              <a:chExt cx="239345" cy="288607"/>
            </a:xfrm>
          </p:grpSpPr>
          <p:sp>
            <p:nvSpPr>
              <p:cNvPr id="21"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sp>
            <p:nvSpPr>
              <p:cNvPr id="22"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sp>
        <p:nvSpPr>
          <p:cNvPr id="40" name="矩形 39"/>
          <p:cNvSpPr/>
          <p:nvPr/>
        </p:nvSpPr>
        <p:spPr>
          <a:xfrm>
            <a:off x="5609455" y="1997065"/>
            <a:ext cx="944862" cy="320032"/>
          </a:xfrm>
          <a:prstGeom prst="rect">
            <a:avLst/>
          </a:prstGeom>
        </p:spPr>
        <p:txBody>
          <a:bodyPr bIns="45716" lIns="91431" rIns="91431" tIns="45716" wrap="none">
            <a:spAutoFit/>
          </a:bodyPr>
          <a:lstStyle/>
          <a:p>
            <a:r>
              <a:rPr altLang="en-US" lang="zh-CN" smtClean="0" sz="1500">
                <a:solidFill>
                  <a:schemeClr val="accent2"/>
                </a:solidFill>
                <a:latin typeface="+mj-ea"/>
                <a:ea typeface="+mj-ea"/>
              </a:rPr>
              <a:t>标题内容</a:t>
            </a:r>
          </a:p>
        </p:txBody>
      </p:sp>
      <p:sp>
        <p:nvSpPr>
          <p:cNvPr id="41" name="矩形 47"/>
          <p:cNvSpPr>
            <a:spLocks noChangeArrowheads="1"/>
          </p:cNvSpPr>
          <p:nvPr/>
        </p:nvSpPr>
        <p:spPr bwMode="auto">
          <a:xfrm>
            <a:off x="5580111" y="2229793"/>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2" name="矩形 41"/>
          <p:cNvSpPr/>
          <p:nvPr/>
        </p:nvSpPr>
        <p:spPr>
          <a:xfrm>
            <a:off x="5684012" y="3028040"/>
            <a:ext cx="944862" cy="320032"/>
          </a:xfrm>
          <a:prstGeom prst="rect">
            <a:avLst/>
          </a:prstGeom>
        </p:spPr>
        <p:txBody>
          <a:bodyPr bIns="45716" lIns="91431" rIns="91431" tIns="45716" wrap="none">
            <a:spAutoFit/>
          </a:bodyPr>
          <a:lstStyle/>
          <a:p>
            <a:r>
              <a:rPr altLang="en-US" lang="zh-CN" smtClean="0" sz="1500">
                <a:solidFill>
                  <a:schemeClr val="accent3"/>
                </a:solidFill>
                <a:latin typeface="+mj-ea"/>
                <a:ea typeface="+mj-ea"/>
              </a:rPr>
              <a:t>标题内容</a:t>
            </a:r>
          </a:p>
        </p:txBody>
      </p:sp>
      <p:sp>
        <p:nvSpPr>
          <p:cNvPr id="43" name="矩形 47"/>
          <p:cNvSpPr>
            <a:spLocks noChangeArrowheads="1"/>
          </p:cNvSpPr>
          <p:nvPr/>
        </p:nvSpPr>
        <p:spPr bwMode="auto">
          <a:xfrm>
            <a:off x="5654669" y="326076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4" name="矩形 43"/>
          <p:cNvSpPr/>
          <p:nvPr/>
        </p:nvSpPr>
        <p:spPr>
          <a:xfrm>
            <a:off x="5009018" y="3972459"/>
            <a:ext cx="944862" cy="320032"/>
          </a:xfrm>
          <a:prstGeom prst="rect">
            <a:avLst/>
          </a:prstGeom>
        </p:spPr>
        <p:txBody>
          <a:bodyPr bIns="45716" lIns="91431" rIns="91431" tIns="45716" wrap="none">
            <a:spAutoFit/>
          </a:bodyPr>
          <a:lstStyle/>
          <a:p>
            <a:r>
              <a:rPr altLang="en-US" lang="zh-CN" smtClean="0" sz="1500">
                <a:solidFill>
                  <a:schemeClr val="accent4"/>
                </a:solidFill>
                <a:latin typeface="+mj-ea"/>
                <a:ea typeface="+mj-ea"/>
              </a:rPr>
              <a:t>标题内容</a:t>
            </a:r>
          </a:p>
        </p:txBody>
      </p:sp>
      <p:sp>
        <p:nvSpPr>
          <p:cNvPr id="45" name="矩形 47"/>
          <p:cNvSpPr>
            <a:spLocks noChangeArrowheads="1"/>
          </p:cNvSpPr>
          <p:nvPr/>
        </p:nvSpPr>
        <p:spPr bwMode="auto">
          <a:xfrm>
            <a:off x="4979675" y="420518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Tree>
    <p:extLst>
      <p:ext uri="{BB962C8B-B14F-4D97-AF65-F5344CB8AC3E}">
        <p14:creationId val="723694000"/>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p:cTn dur="400" fill="hold" id="7"/>
                                        <p:tgtEl>
                                          <p:spTgt spid="11"/>
                                        </p:tgtEl>
                                        <p:attrNameLst>
                                          <p:attrName>ppt_w</p:attrName>
                                        </p:attrNameLst>
                                      </p:cBhvr>
                                      <p:tavLst>
                                        <p:tav tm="0">
                                          <p:val>
                                            <p:fltVal val="0"/>
                                          </p:val>
                                        </p:tav>
                                        <p:tav tm="100000">
                                          <p:val>
                                            <p:strVal val="#ppt_w"/>
                                          </p:val>
                                        </p:tav>
                                      </p:tavLst>
                                    </p:anim>
                                    <p:anim calcmode="lin" valueType="num">
                                      <p:cBhvr>
                                        <p:cTn dur="400" fill="hold" id="8"/>
                                        <p:tgtEl>
                                          <p:spTgt spid="11"/>
                                        </p:tgtEl>
                                        <p:attrNameLst>
                                          <p:attrName>ppt_h</p:attrName>
                                        </p:attrNameLst>
                                      </p:cBhvr>
                                      <p:tavLst>
                                        <p:tav tm="0">
                                          <p:val>
                                            <p:fltVal val="0"/>
                                          </p:val>
                                        </p:tav>
                                        <p:tav tm="100000">
                                          <p:val>
                                            <p:strVal val="#ppt_h"/>
                                          </p:val>
                                        </p:tav>
                                      </p:tavLst>
                                    </p:anim>
                                    <p:animEffect filter="fade" transition="in">
                                      <p:cBhvr>
                                        <p:cTn dur="400" id="9"/>
                                        <p:tgtEl>
                                          <p:spTgt spid="11"/>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35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1+#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500" id="32"/>
                                        <p:tgtEl>
                                          <p:spTgt spid="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500" id="44"/>
                                        <p:tgtEl>
                                          <p:spTgt spid="7"/>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1+#ppt_w/2"/>
                                          </p:val>
                                        </p:tav>
                                        <p:tav tm="100000">
                                          <p:val>
                                            <p:strVal val="#ppt_x"/>
                                          </p:val>
                                        </p:tav>
                                      </p:tavLst>
                                    </p:anim>
                                    <p:anim calcmode="lin" valueType="num">
                                      <p:cBhvr additive="base">
                                        <p:cTn dur="500" fill="hold" id="49"/>
                                        <p:tgtEl>
                                          <p:spTgt spid="2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40"/>
                                        </p:tgtEl>
                                        <p:attrNameLst>
                                          <p:attrName>style.visibility</p:attrName>
                                        </p:attrNameLst>
                                      </p:cBhvr>
                                      <p:to>
                                        <p:strVal val="visible"/>
                                      </p:to>
                                    </p:set>
                                    <p:animEffect filter="wipe(left)" transition="in">
                                      <p:cBhvr>
                                        <p:cTn dur="500" id="53"/>
                                        <p:tgtEl>
                                          <p:spTgt spid="40"/>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1"/>
                                        </p:tgtEl>
                                        <p:attrNameLst>
                                          <p:attrName>style.visibility</p:attrName>
                                        </p:attrNameLst>
                                      </p:cBhvr>
                                      <p:to>
                                        <p:strVal val="visible"/>
                                      </p:to>
                                    </p:set>
                                    <p:animEffect filter="wipe(left)" transition="in">
                                      <p:cBhvr>
                                        <p:cTn dur="500" id="56"/>
                                        <p:tgtEl>
                                          <p:spTgt spid="41"/>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8"/>
                                        </p:tgtEl>
                                        <p:attrNameLst>
                                          <p:attrName>style.visibility</p:attrName>
                                        </p:attrNameLst>
                                      </p:cBhvr>
                                      <p:to>
                                        <p:strVal val="visible"/>
                                      </p:to>
                                    </p:set>
                                    <p:animEffect filter="wipe(left)" transition="in">
                                      <p:cBhvr>
                                        <p:cTn dur="500" id="65"/>
                                        <p:tgtEl>
                                          <p:spTgt spid="8"/>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30"/>
                                        </p:tgtEl>
                                        <p:attrNameLst>
                                          <p:attrName>style.visibility</p:attrName>
                                        </p:attrNameLst>
                                      </p:cBhvr>
                                      <p:to>
                                        <p:strVal val="visible"/>
                                      </p:to>
                                    </p:set>
                                    <p:anim calcmode="lin" valueType="num">
                                      <p:cBhvr additive="base">
                                        <p:cTn dur="500" fill="hold" id="69"/>
                                        <p:tgtEl>
                                          <p:spTgt spid="30"/>
                                        </p:tgtEl>
                                        <p:attrNameLst>
                                          <p:attrName>ppt_x</p:attrName>
                                        </p:attrNameLst>
                                      </p:cBhvr>
                                      <p:tavLst>
                                        <p:tav tm="0">
                                          <p:val>
                                            <p:strVal val="1+#ppt_w/2"/>
                                          </p:val>
                                        </p:tav>
                                        <p:tav tm="100000">
                                          <p:val>
                                            <p:strVal val="#ppt_x"/>
                                          </p:val>
                                        </p:tav>
                                      </p:tavLst>
                                    </p:anim>
                                    <p:anim calcmode="lin" valueType="num">
                                      <p:cBhvr additive="base">
                                        <p:cTn dur="500" fill="hold" id="70"/>
                                        <p:tgtEl>
                                          <p:spTgt spid="30"/>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42"/>
                                        </p:tgtEl>
                                        <p:attrNameLst>
                                          <p:attrName>style.visibility</p:attrName>
                                        </p:attrNameLst>
                                      </p:cBhvr>
                                      <p:to>
                                        <p:strVal val="visible"/>
                                      </p:to>
                                    </p:set>
                                    <p:animEffect filter="wipe(left)" transition="in">
                                      <p:cBhvr>
                                        <p:cTn dur="500" id="74"/>
                                        <p:tgtEl>
                                          <p:spTgt spid="4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3"/>
                                        </p:tgtEl>
                                        <p:attrNameLst>
                                          <p:attrName>style.visibility</p:attrName>
                                        </p:attrNameLst>
                                      </p:cBhvr>
                                      <p:to>
                                        <p:strVal val="visible"/>
                                      </p:to>
                                    </p:set>
                                    <p:animEffect filter="wipe(left)" transition="in">
                                      <p:cBhvr>
                                        <p:cTn dur="500" id="77"/>
                                        <p:tgtEl>
                                          <p:spTgt spid="43"/>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7"/>
                                        </p:tgtEl>
                                        <p:attrNameLst>
                                          <p:attrName>style.visibility</p:attrName>
                                        </p:attrNameLst>
                                      </p:cBhvr>
                                      <p:to>
                                        <p:strVal val="visible"/>
                                      </p:to>
                                    </p:set>
                                    <p:anim calcmode="lin" valueType="num">
                                      <p:cBhvr>
                                        <p:cTn dur="500" fill="hold" id="80"/>
                                        <p:tgtEl>
                                          <p:spTgt spid="17"/>
                                        </p:tgtEl>
                                        <p:attrNameLst>
                                          <p:attrName>ppt_w</p:attrName>
                                        </p:attrNameLst>
                                      </p:cBhvr>
                                      <p:tavLst>
                                        <p:tav tm="0">
                                          <p:val>
                                            <p:fltVal val="0"/>
                                          </p:val>
                                        </p:tav>
                                        <p:tav tm="100000">
                                          <p:val>
                                            <p:strVal val="#ppt_w"/>
                                          </p:val>
                                        </p:tav>
                                      </p:tavLst>
                                    </p:anim>
                                    <p:anim calcmode="lin" valueType="num">
                                      <p:cBhvr>
                                        <p:cTn dur="500" fill="hold" id="81"/>
                                        <p:tgtEl>
                                          <p:spTgt spid="17"/>
                                        </p:tgtEl>
                                        <p:attrNameLst>
                                          <p:attrName>ppt_h</p:attrName>
                                        </p:attrNameLst>
                                      </p:cBhvr>
                                      <p:tavLst>
                                        <p:tav tm="0">
                                          <p:val>
                                            <p:fltVal val="0"/>
                                          </p:val>
                                        </p:tav>
                                        <p:tav tm="100000">
                                          <p:val>
                                            <p:strVal val="#ppt_h"/>
                                          </p:val>
                                        </p:tav>
                                      </p:tavLst>
                                    </p:anim>
                                    <p:animEffect filter="fade" transition="in">
                                      <p:cBhvr>
                                        <p:cTn dur="500" id="82"/>
                                        <p:tgtEl>
                                          <p:spTgt spid="17"/>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6"/>
                                        </p:tgtEl>
                                        <p:attrNameLst>
                                          <p:attrName>style.visibility</p:attrName>
                                        </p:attrNameLst>
                                      </p:cBhvr>
                                      <p:to>
                                        <p:strVal val="visible"/>
                                      </p:to>
                                    </p:set>
                                    <p:animEffect filter="wipe(left)" transition="in">
                                      <p:cBhvr>
                                        <p:cTn dur="500" id="86"/>
                                        <p:tgtEl>
                                          <p:spTgt spid="6"/>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additive="base">
                                        <p:cTn dur="500" fill="hold" id="90"/>
                                        <p:tgtEl>
                                          <p:spTgt spid="35"/>
                                        </p:tgtEl>
                                        <p:attrNameLst>
                                          <p:attrName>ppt_x</p:attrName>
                                        </p:attrNameLst>
                                      </p:cBhvr>
                                      <p:tavLst>
                                        <p:tav tm="0">
                                          <p:val>
                                            <p:strVal val="1+#ppt_w/2"/>
                                          </p:val>
                                        </p:tav>
                                        <p:tav tm="100000">
                                          <p:val>
                                            <p:strVal val="#ppt_x"/>
                                          </p:val>
                                        </p:tav>
                                      </p:tavLst>
                                    </p:anim>
                                    <p:anim calcmode="lin" valueType="num">
                                      <p:cBhvr additive="base">
                                        <p:cTn dur="500" fill="hold" id="91"/>
                                        <p:tgtEl>
                                          <p:spTgt spid="3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44"/>
                                        </p:tgtEl>
                                        <p:attrNameLst>
                                          <p:attrName>style.visibility</p:attrName>
                                        </p:attrNameLst>
                                      </p:cBhvr>
                                      <p:to>
                                        <p:strVal val="visible"/>
                                      </p:to>
                                    </p:set>
                                    <p:animEffect filter="wipe(left)" transition="in">
                                      <p:cBhvr>
                                        <p:cTn dur="500" id="95"/>
                                        <p:tgtEl>
                                          <p:spTgt spid="44"/>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45"/>
                                        </p:tgtEl>
                                        <p:attrNameLst>
                                          <p:attrName>style.visibility</p:attrName>
                                        </p:attrNameLst>
                                      </p:cBhvr>
                                      <p:to>
                                        <p:strVal val="visible"/>
                                      </p:to>
                                    </p:set>
                                    <p:animEffect filter="wipe(left)" transition="in">
                                      <p:cBhvr>
                                        <p:cTn dur="500" id="9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40"/>
      <p:bldP grpId="0" spid="41"/>
      <p:bldP grpId="0" spid="42"/>
      <p:bldP grpId="0" spid="43"/>
      <p:bldP grpId="0" spid="44"/>
      <p:bldP grpId="0" spid="4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80112" y="1923678"/>
            <a:ext cx="1077905" cy="1077905"/>
            <a:chOff x="1695226" y="3321784"/>
            <a:chExt cx="1250759" cy="1250759"/>
          </a:xfrm>
        </p:grpSpPr>
        <p:sp>
          <p:nvSpPr>
            <p:cNvPr id="5" name="椭圆 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6" name="椭圆 5"/>
            <p:cNvSpPr/>
            <p:nvPr/>
          </p:nvSpPr>
          <p:spPr>
            <a:xfrm>
              <a:off x="1826937" y="3453495"/>
              <a:ext cx="987336" cy="987336"/>
            </a:xfrm>
            <a:prstGeom prst="ellipse">
              <a:avLst/>
            </a:prstGeom>
            <a:solidFill>
              <a:schemeClr val="accent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7" name="组合 6"/>
          <p:cNvGrpSpPr/>
          <p:nvPr/>
        </p:nvGrpSpPr>
        <p:grpSpPr>
          <a:xfrm>
            <a:off x="4766549" y="3263640"/>
            <a:ext cx="731620" cy="731620"/>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0" name="组合 9"/>
          <p:cNvGrpSpPr/>
          <p:nvPr/>
        </p:nvGrpSpPr>
        <p:grpSpPr>
          <a:xfrm>
            <a:off x="6391150" y="3305163"/>
            <a:ext cx="731620" cy="731620"/>
            <a:chOff x="1695226" y="3321784"/>
            <a:chExt cx="1250759" cy="1250759"/>
          </a:xfrm>
        </p:grpSpPr>
        <p:sp>
          <p:nvSpPr>
            <p:cNvPr id="11" name="椭圆 10"/>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2" name="椭圆 11"/>
            <p:cNvSpPr/>
            <p:nvPr/>
          </p:nvSpPr>
          <p:spPr>
            <a:xfrm>
              <a:off x="1826937" y="3453495"/>
              <a:ext cx="987336" cy="987336"/>
            </a:xfrm>
            <a:prstGeom prst="ellipse">
              <a:avLst/>
            </a:prstGeom>
            <a:solidFill>
              <a:schemeClr val="accent4"/>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13" name="组合 12"/>
          <p:cNvGrpSpPr/>
          <p:nvPr/>
        </p:nvGrpSpPr>
        <p:grpSpPr>
          <a:xfrm>
            <a:off x="7581143" y="2277282"/>
            <a:ext cx="599656" cy="599656"/>
            <a:chOff x="1695226" y="3321784"/>
            <a:chExt cx="1250759" cy="1250759"/>
          </a:xfrm>
        </p:grpSpPr>
        <p:sp>
          <p:nvSpPr>
            <p:cNvPr id="14" name="椭圆 1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gradFill>
            <a:ln w="12700">
              <a:gradFill>
                <a:gsLst>
                  <a:gs pos="89000">
                    <a:schemeClr val="bg1">
                      <a:lumMod val="85000"/>
                    </a:schemeClr>
                  </a:gs>
                  <a:gs pos="0">
                    <a:schemeClr val="bg1"/>
                  </a:gs>
                </a:gsLst>
                <a:lin ang="7200000" scaled="0"/>
              </a:gradFill>
            </a:ln>
            <a:effectLst>
              <a:outerShdw algn="tr" blurRad="127000" dir="816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BC1DC"/>
                </a:solidFill>
                <a:latin typeface="+mj-ea"/>
                <a:ea typeface="+mj-ea"/>
              </a:endParaRPr>
            </a:p>
          </p:txBody>
        </p:sp>
        <p:sp>
          <p:nvSpPr>
            <p:cNvPr id="15" name="椭圆 14"/>
            <p:cNvSpPr/>
            <p:nvPr/>
          </p:nvSpPr>
          <p:spPr>
            <a:xfrm>
              <a:off x="1826937" y="3453495"/>
              <a:ext cx="987336" cy="987336"/>
            </a:xfrm>
            <a:prstGeom prst="ellipse">
              <a:avLst/>
            </a:prstGeom>
            <a:solidFill>
              <a:schemeClr val="accent3"/>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6" name="TextBox 1"/>
          <p:cNvSpPr txBox="1"/>
          <p:nvPr/>
        </p:nvSpPr>
        <p:spPr>
          <a:xfrm>
            <a:off x="989169" y="1392252"/>
            <a:ext cx="1706880" cy="396240"/>
          </a:xfrm>
          <a:prstGeom prst="rect">
            <a:avLst/>
          </a:prstGeom>
          <a:noFill/>
        </p:spPr>
        <p:txBody>
          <a:bodyPr rtlCol="0" wrap="none">
            <a:spAutoFit/>
          </a:bodyPr>
          <a:lstStyle/>
          <a:p>
            <a:r>
              <a:rPr altLang="en-US" lang="zh-CN" smtClean="0" sz="2000">
                <a:solidFill>
                  <a:prstClr val="black"/>
                </a:solidFill>
                <a:latin typeface="+mj-ea"/>
                <a:ea typeface="+mj-ea"/>
              </a:rPr>
              <a:t>诚信铸就品质</a:t>
            </a:r>
          </a:p>
        </p:txBody>
      </p:sp>
      <p:sp>
        <p:nvSpPr>
          <p:cNvPr id="17" name="TextBox 2"/>
          <p:cNvSpPr txBox="1"/>
          <p:nvPr/>
        </p:nvSpPr>
        <p:spPr>
          <a:xfrm>
            <a:off x="1611865" y="1865217"/>
            <a:ext cx="1706880" cy="396240"/>
          </a:xfrm>
          <a:prstGeom prst="rect">
            <a:avLst/>
          </a:prstGeom>
          <a:noFill/>
        </p:spPr>
        <p:txBody>
          <a:bodyPr rtlCol="0" wrap="none">
            <a:spAutoFit/>
          </a:bodyPr>
          <a:lstStyle/>
          <a:p>
            <a:r>
              <a:rPr altLang="en-US" lang="zh-CN" smtClean="0" sz="2000">
                <a:solidFill>
                  <a:prstClr val="black"/>
                </a:solidFill>
                <a:latin typeface="+mj-ea"/>
                <a:ea typeface="+mj-ea"/>
              </a:rPr>
              <a:t>创新引领未来</a:t>
            </a:r>
          </a:p>
        </p:txBody>
      </p:sp>
      <p:sp>
        <p:nvSpPr>
          <p:cNvPr id="18" name="TextBox 4"/>
          <p:cNvSpPr txBox="1"/>
          <p:nvPr/>
        </p:nvSpPr>
        <p:spPr>
          <a:xfrm>
            <a:off x="4786974" y="1779662"/>
            <a:ext cx="868680" cy="365760"/>
          </a:xfrm>
          <a:prstGeom prst="rect">
            <a:avLst/>
          </a:prstGeom>
          <a:noFill/>
        </p:spPr>
        <p:txBody>
          <a:bodyPr rtlCol="0" wrap="none">
            <a:spAutoFit/>
          </a:bodyPr>
          <a:lstStyle/>
          <a:p>
            <a:r>
              <a:rPr altLang="en-US" lang="zh-CN" smtClean="0">
                <a:solidFill>
                  <a:srgbClr val="080808"/>
                </a:solidFill>
                <a:latin typeface="+mj-ea"/>
                <a:ea typeface="+mj-ea"/>
              </a:rPr>
              <a:t>远见力</a:t>
            </a:r>
          </a:p>
        </p:txBody>
      </p:sp>
      <p:sp>
        <p:nvSpPr>
          <p:cNvPr id="19" name="TextBox 5"/>
          <p:cNvSpPr txBox="1"/>
          <p:nvPr/>
        </p:nvSpPr>
        <p:spPr>
          <a:xfrm>
            <a:off x="5495248" y="3922885"/>
            <a:ext cx="868680" cy="365760"/>
          </a:xfrm>
          <a:prstGeom prst="rect">
            <a:avLst/>
          </a:prstGeom>
          <a:noFill/>
        </p:spPr>
        <p:txBody>
          <a:bodyPr rtlCol="0" wrap="none">
            <a:spAutoFit/>
          </a:bodyPr>
          <a:lstStyle/>
          <a:p>
            <a:r>
              <a:rPr altLang="en-US" lang="zh-CN" smtClean="0">
                <a:solidFill>
                  <a:srgbClr val="080808"/>
                </a:solidFill>
                <a:latin typeface="+mj-ea"/>
                <a:ea typeface="+mj-ea"/>
              </a:rPr>
              <a:t>执行力</a:t>
            </a:r>
          </a:p>
        </p:txBody>
      </p:sp>
      <p:sp>
        <p:nvSpPr>
          <p:cNvPr id="20" name="TextBox 6"/>
          <p:cNvSpPr txBox="1"/>
          <p:nvPr/>
        </p:nvSpPr>
        <p:spPr>
          <a:xfrm>
            <a:off x="7152351" y="3307332"/>
            <a:ext cx="868680" cy="365760"/>
          </a:xfrm>
          <a:prstGeom prst="rect">
            <a:avLst/>
          </a:prstGeom>
          <a:noFill/>
        </p:spPr>
        <p:txBody>
          <a:bodyPr rtlCol="0" wrap="none">
            <a:spAutoFit/>
          </a:bodyPr>
          <a:lstStyle/>
          <a:p>
            <a:r>
              <a:rPr altLang="en-US" lang="zh-CN" smtClean="0">
                <a:solidFill>
                  <a:srgbClr val="080808"/>
                </a:solidFill>
                <a:latin typeface="+mj-ea"/>
                <a:ea typeface="+mj-ea"/>
              </a:rPr>
              <a:t>感召力</a:t>
            </a:r>
          </a:p>
        </p:txBody>
      </p:sp>
      <p:sp>
        <p:nvSpPr>
          <p:cNvPr id="21" name="TextBox 7"/>
          <p:cNvSpPr txBox="1"/>
          <p:nvPr/>
        </p:nvSpPr>
        <p:spPr>
          <a:xfrm>
            <a:off x="6675298" y="2087090"/>
            <a:ext cx="868680" cy="365760"/>
          </a:xfrm>
          <a:prstGeom prst="rect">
            <a:avLst/>
          </a:prstGeom>
          <a:noFill/>
        </p:spPr>
        <p:txBody>
          <a:bodyPr rtlCol="0" wrap="none">
            <a:spAutoFit/>
          </a:bodyPr>
          <a:lstStyle/>
          <a:p>
            <a:r>
              <a:rPr altLang="en-US" lang="zh-CN" smtClean="0">
                <a:solidFill>
                  <a:srgbClr val="080808"/>
                </a:solidFill>
                <a:latin typeface="+mj-ea"/>
                <a:ea typeface="+mj-ea"/>
              </a:rPr>
              <a:t>决策力</a:t>
            </a:r>
          </a:p>
        </p:txBody>
      </p:sp>
      <p:sp>
        <p:nvSpPr>
          <p:cNvPr id="22" name="TextBox 8"/>
          <p:cNvSpPr txBox="1"/>
          <p:nvPr/>
        </p:nvSpPr>
        <p:spPr>
          <a:xfrm>
            <a:off x="4710337" y="2849132"/>
            <a:ext cx="868680" cy="365760"/>
          </a:xfrm>
          <a:prstGeom prst="rect">
            <a:avLst/>
          </a:prstGeom>
          <a:noFill/>
        </p:spPr>
        <p:txBody>
          <a:bodyPr rtlCol="0" wrap="none">
            <a:spAutoFit/>
          </a:bodyPr>
          <a:lstStyle/>
          <a:p>
            <a:r>
              <a:rPr altLang="en-US" lang="zh-CN" smtClean="0">
                <a:solidFill>
                  <a:srgbClr val="080808"/>
                </a:solidFill>
                <a:latin typeface="+mj-ea"/>
                <a:ea typeface="+mj-ea"/>
              </a:rPr>
              <a:t>创新力</a:t>
            </a:r>
          </a:p>
        </p:txBody>
      </p:sp>
      <p:sp>
        <p:nvSpPr>
          <p:cNvPr id="23" name="椭圆 22"/>
          <p:cNvSpPr/>
          <p:nvPr/>
        </p:nvSpPr>
        <p:spPr>
          <a:xfrm>
            <a:off x="7043475" y="2916594"/>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grpSp>
        <p:nvGrpSpPr>
          <p:cNvPr id="24" name="组合 23"/>
          <p:cNvGrpSpPr/>
          <p:nvPr/>
        </p:nvGrpSpPr>
        <p:grpSpPr>
          <a:xfrm>
            <a:off x="4890718" y="4095043"/>
            <a:ext cx="219777" cy="219777"/>
            <a:chOff x="304800" y="673100"/>
            <a:chExt cx="4000500" cy="4000500"/>
          </a:xfrm>
          <a:effectLst>
            <a:outerShdw algn="tr" blurRad="381000" dir="8100000" dist="152400" rotWithShape="0">
              <a:prstClr val="black">
                <a:alpha val="7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grpSp>
      <p:grpSp>
        <p:nvGrpSpPr>
          <p:cNvPr id="27" name="组合 26"/>
          <p:cNvGrpSpPr/>
          <p:nvPr/>
        </p:nvGrpSpPr>
        <p:grpSpPr>
          <a:xfrm>
            <a:off x="4615367" y="2518685"/>
            <a:ext cx="287919" cy="287919"/>
            <a:chOff x="304800" y="673100"/>
            <a:chExt cx="4000500" cy="4000500"/>
          </a:xfrm>
          <a:effectLst>
            <a:outerShdw algn="tr" blurRad="381000" dir="8100000" dist="152400" rotWithShape="0">
              <a:prstClr val="black">
                <a:alpha val="7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grpSp>
      <p:sp>
        <p:nvSpPr>
          <p:cNvPr id="30" name="椭圆 29"/>
          <p:cNvSpPr/>
          <p:nvPr/>
        </p:nvSpPr>
        <p:spPr>
          <a:xfrm>
            <a:off x="6976660" y="1517585"/>
            <a:ext cx="274777" cy="274777"/>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31" name="椭圆 30"/>
          <p:cNvSpPr/>
          <p:nvPr/>
        </p:nvSpPr>
        <p:spPr>
          <a:xfrm>
            <a:off x="7702994" y="4120170"/>
            <a:ext cx="137389" cy="137389"/>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32" name="椭圆 31"/>
          <p:cNvSpPr/>
          <p:nvPr/>
        </p:nvSpPr>
        <p:spPr>
          <a:xfrm>
            <a:off x="5697525" y="1242808"/>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33" name="椭圆 32"/>
          <p:cNvSpPr/>
          <p:nvPr/>
        </p:nvSpPr>
        <p:spPr>
          <a:xfrm>
            <a:off x="6407107" y="3105672"/>
            <a:ext cx="137389" cy="137389"/>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34" name="TextBox 30"/>
          <p:cNvSpPr txBox="1"/>
          <p:nvPr/>
        </p:nvSpPr>
        <p:spPr>
          <a:xfrm>
            <a:off x="539552" y="2473670"/>
            <a:ext cx="3456384" cy="1600200"/>
          </a:xfrm>
          <a:prstGeom prst="rect">
            <a:avLst/>
          </a:prstGeom>
          <a:noFill/>
        </p:spPr>
        <p:txBody>
          <a:bodyPr rtlCol="0" wrap="square">
            <a:spAutoFit/>
          </a:bodyPr>
          <a:lstStyle/>
          <a:p>
            <a:pPr>
              <a:lnSpc>
                <a:spcPct val="150000"/>
              </a:lnSpc>
            </a:pPr>
            <a:r>
              <a:rPr altLang="en-US" lang="zh-CN" smtClean="0" sz="1100">
                <a:solidFill>
                  <a:srgbClr val="484848"/>
                </a:solidFill>
                <a:latin typeface="+mj-ea"/>
                <a:ea typeface="+mj-ea"/>
              </a:rPr>
              <a:t>       点击输入简要文字内容，文字内容需概括精炼，不用多余的文字修饰，言简意赅的说明分项内容。点击输入简要文字内容，文字内容需概括精炼，不用多余的文字修饰，言简意赅的说明分项内容……</a:t>
            </a:r>
          </a:p>
          <a:p>
            <a:pPr>
              <a:lnSpc>
                <a:spcPct val="150000"/>
              </a:lnSpc>
            </a:pPr>
            <a:r>
              <a:rPr altLang="en-US" lang="zh-CN" smtClean="0" sz="1100">
                <a:solidFill>
                  <a:srgbClr val="484848"/>
                </a:solidFill>
                <a:latin typeface="+mj-ea"/>
                <a:ea typeface="+mj-ea"/>
              </a:rPr>
              <a:t>       点击输入简要文字内容，文字内容需概括精炼，不用多余的文字修饰，言简意赅的说明分项内容……</a:t>
            </a:r>
          </a:p>
        </p:txBody>
      </p:sp>
    </p:spTree>
    <p:extLst>
      <p:ext uri="{BB962C8B-B14F-4D97-AF65-F5344CB8AC3E}">
        <p14:creationId val="3047801200"/>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53" presetSubtype="0">
                                  <p:stCondLst>
                                    <p:cond delay="20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p:cTn dur="500" fill="hold" id="17"/>
                                        <p:tgtEl>
                                          <p:spTgt spid="20"/>
                                        </p:tgtEl>
                                        <p:attrNameLst>
                                          <p:attrName>ppt_w</p:attrName>
                                        </p:attrNameLst>
                                      </p:cBhvr>
                                      <p:tavLst>
                                        <p:tav tm="0">
                                          <p:val>
                                            <p:fltVal val="0"/>
                                          </p:val>
                                        </p:tav>
                                        <p:tav tm="100000">
                                          <p:val>
                                            <p:strVal val="#ppt_w"/>
                                          </p:val>
                                        </p:tav>
                                      </p:tavLst>
                                    </p:anim>
                                    <p:anim calcmode="lin" valueType="num">
                                      <p:cBhvr>
                                        <p:cTn dur="500" fill="hold" id="18"/>
                                        <p:tgtEl>
                                          <p:spTgt spid="20"/>
                                        </p:tgtEl>
                                        <p:attrNameLst>
                                          <p:attrName>ppt_h</p:attrName>
                                        </p:attrNameLst>
                                      </p:cBhvr>
                                      <p:tavLst>
                                        <p:tav tm="0">
                                          <p:val>
                                            <p:fltVal val="0"/>
                                          </p:val>
                                        </p:tav>
                                        <p:tav tm="100000">
                                          <p:val>
                                            <p:strVal val="#ppt_h"/>
                                          </p:val>
                                        </p:tav>
                                      </p:tavLst>
                                    </p:anim>
                                    <p:animEffect filter="fade" transition="in">
                                      <p:cBhvr>
                                        <p:cTn dur="500" id="19"/>
                                        <p:tgtEl>
                                          <p:spTgt spid="2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par>
                                <p:cTn fill="hold" grpId="0" id="25" nodeType="withEffect" presetClass="entr" presetID="53" presetSubtype="0">
                                  <p:stCondLst>
                                    <p:cond delay="40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id="30" nodeType="withEffect" presetClass="entr" presetID="53" presetSubtype="0">
                                  <p:stCondLst>
                                    <p:cond delay="40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fill="hold" id="35" nodeType="withEffect" presetClass="entr" presetID="53"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500" fill="hold" id="37"/>
                                        <p:tgtEl>
                                          <p:spTgt spid="7"/>
                                        </p:tgtEl>
                                        <p:attrNameLst>
                                          <p:attrName>ppt_w</p:attrName>
                                        </p:attrNameLst>
                                      </p:cBhvr>
                                      <p:tavLst>
                                        <p:tav tm="0">
                                          <p:val>
                                            <p:fltVal val="0"/>
                                          </p:val>
                                        </p:tav>
                                        <p:tav tm="100000">
                                          <p:val>
                                            <p:strVal val="#ppt_w"/>
                                          </p:val>
                                        </p:tav>
                                      </p:tavLst>
                                    </p:anim>
                                    <p:anim calcmode="lin" valueType="num">
                                      <p:cBhvr>
                                        <p:cTn dur="500" fill="hold" id="38"/>
                                        <p:tgtEl>
                                          <p:spTgt spid="7"/>
                                        </p:tgtEl>
                                        <p:attrNameLst>
                                          <p:attrName>ppt_h</p:attrName>
                                        </p:attrNameLst>
                                      </p:cBhvr>
                                      <p:tavLst>
                                        <p:tav tm="0">
                                          <p:val>
                                            <p:fltVal val="0"/>
                                          </p:val>
                                        </p:tav>
                                        <p:tav tm="100000">
                                          <p:val>
                                            <p:strVal val="#ppt_h"/>
                                          </p:val>
                                        </p:tav>
                                      </p:tavLst>
                                    </p:anim>
                                    <p:animEffect filter="fade" transition="in">
                                      <p:cBhvr>
                                        <p:cTn dur="500" id="39"/>
                                        <p:tgtEl>
                                          <p:spTgt spid="7"/>
                                        </p:tgtEl>
                                      </p:cBhvr>
                                    </p:animEffect>
                                  </p:childTnLst>
                                </p:cTn>
                              </p:par>
                              <p:par>
                                <p:cTn fill="hold" grpId="0" id="40" nodeType="withEffect" presetClass="entr" presetID="53" presetSubtype="0">
                                  <p:stCondLst>
                                    <p:cond delay="40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par>
                                <p:cTn fill="hold" id="45" nodeType="with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par>
                                <p:cTn fill="hold" id="50" nodeType="withEffect" presetClass="entr" presetID="53" presetSubtype="0">
                                  <p:stCondLst>
                                    <p:cond delay="400"/>
                                  </p:stCondLst>
                                  <p:childTnLst>
                                    <p:set>
                                      <p:cBhvr>
                                        <p:cTn dur="1" fill="hold" id="51">
                                          <p:stCondLst>
                                            <p:cond delay="0"/>
                                          </p:stCondLst>
                                        </p:cTn>
                                        <p:tgtEl>
                                          <p:spTgt spid="24"/>
                                        </p:tgtEl>
                                        <p:attrNameLst>
                                          <p:attrName>style.visibility</p:attrName>
                                        </p:attrNameLst>
                                      </p:cBhvr>
                                      <p:to>
                                        <p:strVal val="visible"/>
                                      </p:to>
                                    </p:set>
                                    <p:anim calcmode="lin" valueType="num">
                                      <p:cBhvr>
                                        <p:cTn dur="500" fill="hold" id="52"/>
                                        <p:tgtEl>
                                          <p:spTgt spid="24"/>
                                        </p:tgtEl>
                                        <p:attrNameLst>
                                          <p:attrName>ppt_w</p:attrName>
                                        </p:attrNameLst>
                                      </p:cBhvr>
                                      <p:tavLst>
                                        <p:tav tm="0">
                                          <p:val>
                                            <p:fltVal val="0"/>
                                          </p:val>
                                        </p:tav>
                                        <p:tav tm="100000">
                                          <p:val>
                                            <p:strVal val="#ppt_w"/>
                                          </p:val>
                                        </p:tav>
                                      </p:tavLst>
                                    </p:anim>
                                    <p:anim calcmode="lin" valueType="num">
                                      <p:cBhvr>
                                        <p:cTn dur="500" fill="hold" id="53"/>
                                        <p:tgtEl>
                                          <p:spTgt spid="24"/>
                                        </p:tgtEl>
                                        <p:attrNameLst>
                                          <p:attrName>ppt_h</p:attrName>
                                        </p:attrNameLst>
                                      </p:cBhvr>
                                      <p:tavLst>
                                        <p:tav tm="0">
                                          <p:val>
                                            <p:fltVal val="0"/>
                                          </p:val>
                                        </p:tav>
                                        <p:tav tm="100000">
                                          <p:val>
                                            <p:strVal val="#ppt_h"/>
                                          </p:val>
                                        </p:tav>
                                      </p:tavLst>
                                    </p:anim>
                                    <p:animEffect filter="fade" transition="in">
                                      <p:cBhvr>
                                        <p:cTn dur="500" id="54"/>
                                        <p:tgtEl>
                                          <p:spTgt spid="24"/>
                                        </p:tgtEl>
                                      </p:cBhvr>
                                    </p:animEffect>
                                  </p:childTnLst>
                                </p:cTn>
                              </p:par>
                              <p:par>
                                <p:cTn fill="hold" id="55" nodeType="withEffect" presetClass="entr" presetID="53" presetSubtype="0">
                                  <p:stCondLst>
                                    <p:cond delay="200"/>
                                  </p:stCondLst>
                                  <p:childTnLst>
                                    <p:set>
                                      <p:cBhvr>
                                        <p:cTn dur="1" fill="hold" id="56">
                                          <p:stCondLst>
                                            <p:cond delay="0"/>
                                          </p:stCondLst>
                                        </p:cTn>
                                        <p:tgtEl>
                                          <p:spTgt spid="27"/>
                                        </p:tgtEl>
                                        <p:attrNameLst>
                                          <p:attrName>style.visibility</p:attrName>
                                        </p:attrNameLst>
                                      </p:cBhvr>
                                      <p:to>
                                        <p:strVal val="visible"/>
                                      </p:to>
                                    </p:set>
                                    <p:anim calcmode="lin" valueType="num">
                                      <p:cBhvr>
                                        <p:cTn dur="500" fill="hold" id="57"/>
                                        <p:tgtEl>
                                          <p:spTgt spid="27"/>
                                        </p:tgtEl>
                                        <p:attrNameLst>
                                          <p:attrName>ppt_w</p:attrName>
                                        </p:attrNameLst>
                                      </p:cBhvr>
                                      <p:tavLst>
                                        <p:tav tm="0">
                                          <p:val>
                                            <p:fltVal val="0"/>
                                          </p:val>
                                        </p:tav>
                                        <p:tav tm="100000">
                                          <p:val>
                                            <p:strVal val="#ppt_w"/>
                                          </p:val>
                                        </p:tav>
                                      </p:tavLst>
                                    </p:anim>
                                    <p:anim calcmode="lin" valueType="num">
                                      <p:cBhvr>
                                        <p:cTn dur="500" fill="hold" id="58"/>
                                        <p:tgtEl>
                                          <p:spTgt spid="27"/>
                                        </p:tgtEl>
                                        <p:attrNameLst>
                                          <p:attrName>ppt_h</p:attrName>
                                        </p:attrNameLst>
                                      </p:cBhvr>
                                      <p:tavLst>
                                        <p:tav tm="0">
                                          <p:val>
                                            <p:fltVal val="0"/>
                                          </p:val>
                                        </p:tav>
                                        <p:tav tm="100000">
                                          <p:val>
                                            <p:strVal val="#ppt_h"/>
                                          </p:val>
                                        </p:tav>
                                      </p:tavLst>
                                    </p:anim>
                                    <p:animEffect filter="fade" transition="in">
                                      <p:cBhvr>
                                        <p:cTn dur="500" id="59"/>
                                        <p:tgtEl>
                                          <p:spTgt spid="27"/>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30"/>
                                        </p:tgtEl>
                                        <p:attrNameLst>
                                          <p:attrName>style.visibility</p:attrName>
                                        </p:attrNameLst>
                                      </p:cBhvr>
                                      <p:to>
                                        <p:strVal val="visible"/>
                                      </p:to>
                                    </p:set>
                                    <p:anim calcmode="lin" valueType="num">
                                      <p:cBhvr>
                                        <p:cTn dur="500" fill="hold" id="62"/>
                                        <p:tgtEl>
                                          <p:spTgt spid="30"/>
                                        </p:tgtEl>
                                        <p:attrNameLst>
                                          <p:attrName>ppt_w</p:attrName>
                                        </p:attrNameLst>
                                      </p:cBhvr>
                                      <p:tavLst>
                                        <p:tav tm="0">
                                          <p:val>
                                            <p:fltVal val="0"/>
                                          </p:val>
                                        </p:tav>
                                        <p:tav tm="100000">
                                          <p:val>
                                            <p:strVal val="#ppt_w"/>
                                          </p:val>
                                        </p:tav>
                                      </p:tavLst>
                                    </p:anim>
                                    <p:anim calcmode="lin" valueType="num">
                                      <p:cBhvr>
                                        <p:cTn dur="500" fill="hold" id="63"/>
                                        <p:tgtEl>
                                          <p:spTgt spid="30"/>
                                        </p:tgtEl>
                                        <p:attrNameLst>
                                          <p:attrName>ppt_h</p:attrName>
                                        </p:attrNameLst>
                                      </p:cBhvr>
                                      <p:tavLst>
                                        <p:tav tm="0">
                                          <p:val>
                                            <p:fltVal val="0"/>
                                          </p:val>
                                        </p:tav>
                                        <p:tav tm="100000">
                                          <p:val>
                                            <p:strVal val="#ppt_h"/>
                                          </p:val>
                                        </p:tav>
                                      </p:tavLst>
                                    </p:anim>
                                    <p:animEffect filter="fade" transition="in">
                                      <p:cBhvr>
                                        <p:cTn dur="500" id="64"/>
                                        <p:tgtEl>
                                          <p:spTgt spid="30"/>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31"/>
                                        </p:tgtEl>
                                        <p:attrNameLst>
                                          <p:attrName>style.visibility</p:attrName>
                                        </p:attrNameLst>
                                      </p:cBhvr>
                                      <p:to>
                                        <p:strVal val="visible"/>
                                      </p:to>
                                    </p:set>
                                    <p:anim calcmode="lin" valueType="num">
                                      <p:cBhvr>
                                        <p:cTn dur="500" fill="hold" id="67"/>
                                        <p:tgtEl>
                                          <p:spTgt spid="31"/>
                                        </p:tgtEl>
                                        <p:attrNameLst>
                                          <p:attrName>ppt_w</p:attrName>
                                        </p:attrNameLst>
                                      </p:cBhvr>
                                      <p:tavLst>
                                        <p:tav tm="0">
                                          <p:val>
                                            <p:fltVal val="0"/>
                                          </p:val>
                                        </p:tav>
                                        <p:tav tm="100000">
                                          <p:val>
                                            <p:strVal val="#ppt_w"/>
                                          </p:val>
                                        </p:tav>
                                      </p:tavLst>
                                    </p:anim>
                                    <p:anim calcmode="lin" valueType="num">
                                      <p:cBhvr>
                                        <p:cTn dur="500" fill="hold" id="68"/>
                                        <p:tgtEl>
                                          <p:spTgt spid="31"/>
                                        </p:tgtEl>
                                        <p:attrNameLst>
                                          <p:attrName>ppt_h</p:attrName>
                                        </p:attrNameLst>
                                      </p:cBhvr>
                                      <p:tavLst>
                                        <p:tav tm="0">
                                          <p:val>
                                            <p:fltVal val="0"/>
                                          </p:val>
                                        </p:tav>
                                        <p:tav tm="100000">
                                          <p:val>
                                            <p:strVal val="#ppt_h"/>
                                          </p:val>
                                        </p:tav>
                                      </p:tavLst>
                                    </p:anim>
                                    <p:animEffect filter="fade" transition="in">
                                      <p:cBhvr>
                                        <p:cTn dur="500" id="69"/>
                                        <p:tgtEl>
                                          <p:spTgt spid="31"/>
                                        </p:tgtEl>
                                      </p:cBhvr>
                                    </p:animEffect>
                                  </p:childTnLst>
                                </p:cTn>
                              </p:par>
                              <p:par>
                                <p:cTn fill="hold" id="70" nodeType="withEffect" presetClass="entr" presetID="53" presetSubtype="0">
                                  <p:stCondLst>
                                    <p:cond delay="400"/>
                                  </p:stCondLst>
                                  <p:childTnLst>
                                    <p:set>
                                      <p:cBhvr>
                                        <p:cTn dur="1" fill="hold" id="71">
                                          <p:stCondLst>
                                            <p:cond delay="0"/>
                                          </p:stCondLst>
                                        </p:cTn>
                                        <p:tgtEl>
                                          <p:spTgt spid="10"/>
                                        </p:tgtEl>
                                        <p:attrNameLst>
                                          <p:attrName>style.visibility</p:attrName>
                                        </p:attrNameLst>
                                      </p:cBhvr>
                                      <p:to>
                                        <p:strVal val="visible"/>
                                      </p:to>
                                    </p:set>
                                    <p:anim calcmode="lin" valueType="num">
                                      <p:cBhvr>
                                        <p:cTn dur="500" fill="hold" id="72"/>
                                        <p:tgtEl>
                                          <p:spTgt spid="10"/>
                                        </p:tgtEl>
                                        <p:attrNameLst>
                                          <p:attrName>ppt_w</p:attrName>
                                        </p:attrNameLst>
                                      </p:cBhvr>
                                      <p:tavLst>
                                        <p:tav tm="0">
                                          <p:val>
                                            <p:fltVal val="0"/>
                                          </p:val>
                                        </p:tav>
                                        <p:tav tm="100000">
                                          <p:val>
                                            <p:strVal val="#ppt_w"/>
                                          </p:val>
                                        </p:tav>
                                      </p:tavLst>
                                    </p:anim>
                                    <p:anim calcmode="lin" valueType="num">
                                      <p:cBhvr>
                                        <p:cTn dur="500" fill="hold" id="73"/>
                                        <p:tgtEl>
                                          <p:spTgt spid="10"/>
                                        </p:tgtEl>
                                        <p:attrNameLst>
                                          <p:attrName>ppt_h</p:attrName>
                                        </p:attrNameLst>
                                      </p:cBhvr>
                                      <p:tavLst>
                                        <p:tav tm="0">
                                          <p:val>
                                            <p:fltVal val="0"/>
                                          </p:val>
                                        </p:tav>
                                        <p:tav tm="100000">
                                          <p:val>
                                            <p:strVal val="#ppt_h"/>
                                          </p:val>
                                        </p:tav>
                                      </p:tavLst>
                                    </p:anim>
                                    <p:animEffect filter="fade" transition="in">
                                      <p:cBhvr>
                                        <p:cTn dur="500" id="74"/>
                                        <p:tgtEl>
                                          <p:spTgt spid="10"/>
                                        </p:tgtEl>
                                      </p:cBhvr>
                                    </p:animEffect>
                                  </p:childTnLst>
                                </p:cTn>
                              </p:par>
                              <p:par>
                                <p:cTn fill="hold" grpId="0" id="75" nodeType="withEffect" presetClass="entr" presetID="53" presetSubtype="0">
                                  <p:stCondLst>
                                    <p:cond delay="400"/>
                                  </p:stCondLst>
                                  <p:childTnLst>
                                    <p:set>
                                      <p:cBhvr>
                                        <p:cTn dur="1" fill="hold" id="76">
                                          <p:stCondLst>
                                            <p:cond delay="0"/>
                                          </p:stCondLst>
                                        </p:cTn>
                                        <p:tgtEl>
                                          <p:spTgt spid="32"/>
                                        </p:tgtEl>
                                        <p:attrNameLst>
                                          <p:attrName>style.visibility</p:attrName>
                                        </p:attrNameLst>
                                      </p:cBhvr>
                                      <p:to>
                                        <p:strVal val="visible"/>
                                      </p:to>
                                    </p:set>
                                    <p:anim calcmode="lin" valueType="num">
                                      <p:cBhvr>
                                        <p:cTn dur="500" fill="hold" id="77"/>
                                        <p:tgtEl>
                                          <p:spTgt spid="32"/>
                                        </p:tgtEl>
                                        <p:attrNameLst>
                                          <p:attrName>ppt_w</p:attrName>
                                        </p:attrNameLst>
                                      </p:cBhvr>
                                      <p:tavLst>
                                        <p:tav tm="0">
                                          <p:val>
                                            <p:fltVal val="0"/>
                                          </p:val>
                                        </p:tav>
                                        <p:tav tm="100000">
                                          <p:val>
                                            <p:strVal val="#ppt_w"/>
                                          </p:val>
                                        </p:tav>
                                      </p:tavLst>
                                    </p:anim>
                                    <p:anim calcmode="lin" valueType="num">
                                      <p:cBhvr>
                                        <p:cTn dur="500" fill="hold" id="78"/>
                                        <p:tgtEl>
                                          <p:spTgt spid="32"/>
                                        </p:tgtEl>
                                        <p:attrNameLst>
                                          <p:attrName>ppt_h</p:attrName>
                                        </p:attrNameLst>
                                      </p:cBhvr>
                                      <p:tavLst>
                                        <p:tav tm="0">
                                          <p:val>
                                            <p:fltVal val="0"/>
                                          </p:val>
                                        </p:tav>
                                        <p:tav tm="100000">
                                          <p:val>
                                            <p:strVal val="#ppt_h"/>
                                          </p:val>
                                        </p:tav>
                                      </p:tavLst>
                                    </p:anim>
                                    <p:animEffect filter="fade" transition="in">
                                      <p:cBhvr>
                                        <p:cTn dur="500" id="79"/>
                                        <p:tgtEl>
                                          <p:spTgt spid="32"/>
                                        </p:tgtEl>
                                      </p:cBhvr>
                                    </p:animEffect>
                                  </p:childTnLst>
                                </p:cTn>
                              </p:par>
                              <p:par>
                                <p:cTn fill="hold" grpId="0" id="80" nodeType="withEffect" presetClass="entr" presetID="53" presetSubtype="0">
                                  <p:stCondLst>
                                    <p:cond delay="200"/>
                                  </p:stCondLst>
                                  <p:childTnLst>
                                    <p:set>
                                      <p:cBhvr>
                                        <p:cTn dur="1" fill="hold" id="81">
                                          <p:stCondLst>
                                            <p:cond delay="0"/>
                                          </p:stCondLst>
                                        </p:cTn>
                                        <p:tgtEl>
                                          <p:spTgt spid="33"/>
                                        </p:tgtEl>
                                        <p:attrNameLst>
                                          <p:attrName>style.visibility</p:attrName>
                                        </p:attrNameLst>
                                      </p:cBhvr>
                                      <p:to>
                                        <p:strVal val="visible"/>
                                      </p:to>
                                    </p:set>
                                    <p:anim calcmode="lin" valueType="num">
                                      <p:cBhvr>
                                        <p:cTn dur="500" fill="hold" id="82"/>
                                        <p:tgtEl>
                                          <p:spTgt spid="33"/>
                                        </p:tgtEl>
                                        <p:attrNameLst>
                                          <p:attrName>ppt_w</p:attrName>
                                        </p:attrNameLst>
                                      </p:cBhvr>
                                      <p:tavLst>
                                        <p:tav tm="0">
                                          <p:val>
                                            <p:fltVal val="0"/>
                                          </p:val>
                                        </p:tav>
                                        <p:tav tm="100000">
                                          <p:val>
                                            <p:strVal val="#ppt_w"/>
                                          </p:val>
                                        </p:tav>
                                      </p:tavLst>
                                    </p:anim>
                                    <p:anim calcmode="lin" valueType="num">
                                      <p:cBhvr>
                                        <p:cTn dur="500" fill="hold" id="83"/>
                                        <p:tgtEl>
                                          <p:spTgt spid="33"/>
                                        </p:tgtEl>
                                        <p:attrNameLst>
                                          <p:attrName>ppt_h</p:attrName>
                                        </p:attrNameLst>
                                      </p:cBhvr>
                                      <p:tavLst>
                                        <p:tav tm="0">
                                          <p:val>
                                            <p:fltVal val="0"/>
                                          </p:val>
                                        </p:tav>
                                        <p:tav tm="100000">
                                          <p:val>
                                            <p:strVal val="#ppt_h"/>
                                          </p:val>
                                        </p:tav>
                                      </p:tavLst>
                                    </p:anim>
                                    <p:animEffect filter="fade" transition="in">
                                      <p:cBhvr>
                                        <p:cTn dur="500" id="84"/>
                                        <p:tgtEl>
                                          <p:spTgt spid="33"/>
                                        </p:tgtEl>
                                      </p:cBhvr>
                                    </p:animEffect>
                                  </p:childTnLst>
                                </p:cTn>
                              </p:par>
                            </p:childTnLst>
                          </p:cTn>
                        </p:par>
                        <p:par>
                          <p:cTn fill="hold" id="85" nodeType="afterGroup">
                            <p:stCondLst>
                              <p:cond delay="900"/>
                            </p:stCondLst>
                            <p:childTnLst>
                              <p:par>
                                <p:cTn fill="hold" grpId="0" id="86" nodeType="afterEffect" presetClass="entr" presetID="56" presetSubtype="0">
                                  <p:stCondLst>
                                    <p:cond delay="0"/>
                                  </p:stCondLst>
                                  <p:iterate type="lt">
                                    <p:tmPct val="10000"/>
                                  </p:iterate>
                                  <p:childTnLst>
                                    <p:set>
                                      <p:cBhvr>
                                        <p:cTn dur="1" fill="hold" id="87">
                                          <p:stCondLst>
                                            <p:cond delay="0"/>
                                          </p:stCondLst>
                                        </p:cTn>
                                        <p:tgtEl>
                                          <p:spTgt spid="16"/>
                                        </p:tgtEl>
                                        <p:attrNameLst>
                                          <p:attrName>style.visibility</p:attrName>
                                        </p:attrNameLst>
                                      </p:cBhvr>
                                      <p:to>
                                        <p:strVal val="visible"/>
                                      </p:to>
                                    </p:set>
                                    <p:anim by="(-#ppt_w*2)" calcmode="lin" valueType="num">
                                      <p:cBhvr rctx="PPT">
                                        <p:cTn autoRev="1" dur="250" fill="hold" id="88">
                                          <p:stCondLst>
                                            <p:cond delay="0"/>
                                          </p:stCondLst>
                                        </p:cTn>
                                        <p:tgtEl>
                                          <p:spTgt spid="16"/>
                                        </p:tgtEl>
                                        <p:attrNameLst>
                                          <p:attrName>ppt_w</p:attrName>
                                        </p:attrNameLst>
                                      </p:cBhvr>
                                    </p:anim>
                                    <p:anim by="(#ppt_w*0.50)" calcmode="lin" valueType="num">
                                      <p:cBhvr>
                                        <p:cTn autoRev="1" decel="50000" dur="250" fill="hold" id="89">
                                          <p:stCondLst>
                                            <p:cond delay="0"/>
                                          </p:stCondLst>
                                        </p:cTn>
                                        <p:tgtEl>
                                          <p:spTgt spid="16"/>
                                        </p:tgtEl>
                                        <p:attrNameLst>
                                          <p:attrName>ppt_x</p:attrName>
                                        </p:attrNameLst>
                                      </p:cBhvr>
                                    </p:anim>
                                    <p:anim calcmode="lin" from="(-#ppt_h/2)" to="(#ppt_y)" valueType="num">
                                      <p:cBhvr>
                                        <p:cTn dur="500" fill="hold" id="90">
                                          <p:stCondLst>
                                            <p:cond delay="0"/>
                                          </p:stCondLst>
                                        </p:cTn>
                                        <p:tgtEl>
                                          <p:spTgt spid="16"/>
                                        </p:tgtEl>
                                        <p:attrNameLst>
                                          <p:attrName>ppt_y</p:attrName>
                                        </p:attrNameLst>
                                      </p:cBhvr>
                                    </p:anim>
                                    <p:animRot by="21600000">
                                      <p:cBhvr>
                                        <p:cTn dur="500" fill="hold" id="91">
                                          <p:stCondLst>
                                            <p:cond delay="0"/>
                                          </p:stCondLst>
                                        </p:cTn>
                                        <p:tgtEl>
                                          <p:spTgt spid="16"/>
                                        </p:tgtEl>
                                        <p:attrNameLst>
                                          <p:attrName>r</p:attrName>
                                        </p:attrNameLst>
                                      </p:cBhvr>
                                    </p:animRot>
                                  </p:childTnLst>
                                </p:cTn>
                              </p:par>
                            </p:childTnLst>
                          </p:cTn>
                        </p:par>
                        <p:par>
                          <p:cTn fill="hold" id="92" nodeType="afterGroup">
                            <p:stCondLst>
                              <p:cond delay="1400"/>
                            </p:stCondLst>
                            <p:childTnLst>
                              <p:par>
                                <p:cTn fill="hold" grpId="0" id="93" nodeType="afterEffect" presetClass="entr" presetID="56" presetSubtype="0">
                                  <p:stCondLst>
                                    <p:cond delay="0"/>
                                  </p:stCondLst>
                                  <p:iterate type="lt">
                                    <p:tmPct val="10000"/>
                                  </p:iterate>
                                  <p:childTnLst>
                                    <p:set>
                                      <p:cBhvr>
                                        <p:cTn dur="1" fill="hold" id="94">
                                          <p:stCondLst>
                                            <p:cond delay="0"/>
                                          </p:stCondLst>
                                        </p:cTn>
                                        <p:tgtEl>
                                          <p:spTgt spid="17"/>
                                        </p:tgtEl>
                                        <p:attrNameLst>
                                          <p:attrName>style.visibility</p:attrName>
                                        </p:attrNameLst>
                                      </p:cBhvr>
                                      <p:to>
                                        <p:strVal val="visible"/>
                                      </p:to>
                                    </p:set>
                                    <p:anim by="(-#ppt_w*2)" calcmode="lin" valueType="num">
                                      <p:cBhvr rctx="PPT">
                                        <p:cTn autoRev="1" dur="250" fill="hold" id="95">
                                          <p:stCondLst>
                                            <p:cond delay="0"/>
                                          </p:stCondLst>
                                        </p:cTn>
                                        <p:tgtEl>
                                          <p:spTgt spid="17"/>
                                        </p:tgtEl>
                                        <p:attrNameLst>
                                          <p:attrName>ppt_w</p:attrName>
                                        </p:attrNameLst>
                                      </p:cBhvr>
                                    </p:anim>
                                    <p:anim by="(#ppt_w*0.50)" calcmode="lin" valueType="num">
                                      <p:cBhvr>
                                        <p:cTn autoRev="1" decel="50000" dur="250" fill="hold" id="96">
                                          <p:stCondLst>
                                            <p:cond delay="0"/>
                                          </p:stCondLst>
                                        </p:cTn>
                                        <p:tgtEl>
                                          <p:spTgt spid="17"/>
                                        </p:tgtEl>
                                        <p:attrNameLst>
                                          <p:attrName>ppt_x</p:attrName>
                                        </p:attrNameLst>
                                      </p:cBhvr>
                                    </p:anim>
                                    <p:anim calcmode="lin" from="(-#ppt_h/2)" to="(#ppt_y)" valueType="num">
                                      <p:cBhvr>
                                        <p:cTn dur="500" fill="hold" id="97">
                                          <p:stCondLst>
                                            <p:cond delay="0"/>
                                          </p:stCondLst>
                                        </p:cTn>
                                        <p:tgtEl>
                                          <p:spTgt spid="17"/>
                                        </p:tgtEl>
                                        <p:attrNameLst>
                                          <p:attrName>ppt_y</p:attrName>
                                        </p:attrNameLst>
                                      </p:cBhvr>
                                    </p:anim>
                                    <p:animRot by="21600000">
                                      <p:cBhvr>
                                        <p:cTn dur="500" fill="hold" id="98">
                                          <p:stCondLst>
                                            <p:cond delay="0"/>
                                          </p:stCondLst>
                                        </p:cTn>
                                        <p:tgtEl>
                                          <p:spTgt spid="17"/>
                                        </p:tgtEl>
                                        <p:attrNameLst>
                                          <p:attrName>r</p:attrName>
                                        </p:attrNameLst>
                                      </p:cBhvr>
                                    </p:animRot>
                                  </p:childTnLst>
                                </p:cTn>
                              </p:par>
                            </p:childTnLst>
                          </p:cTn>
                        </p:par>
                        <p:par>
                          <p:cTn fill="hold" id="99" nodeType="afterGroup">
                            <p:stCondLst>
                              <p:cond delay="1900"/>
                            </p:stCondLst>
                            <p:childTnLst>
                              <p:par>
                                <p:cTn fill="hold" grpId="0" id="100" nodeType="afterEffect" presetClass="entr" presetID="22" presetSubtype="8">
                                  <p:stCondLst>
                                    <p:cond delay="0"/>
                                  </p:stCondLst>
                                  <p:iterate type="lt">
                                    <p:tmPct val="30000"/>
                                  </p:iterate>
                                  <p:childTnLst>
                                    <p:set>
                                      <p:cBhvr>
                                        <p:cTn dur="1" fill="hold" id="101">
                                          <p:stCondLst>
                                            <p:cond delay="0"/>
                                          </p:stCondLst>
                                        </p:cTn>
                                        <p:tgtEl>
                                          <p:spTgt spid="34"/>
                                        </p:tgtEl>
                                        <p:attrNameLst>
                                          <p:attrName>style.visibility</p:attrName>
                                        </p:attrNameLst>
                                      </p:cBhvr>
                                      <p:to>
                                        <p:strVal val="visible"/>
                                      </p:to>
                                    </p:set>
                                    <p:animEffect filter="wipe(left)" transition="in">
                                      <p:cBhvr>
                                        <p:cTn dur="100" id="102"/>
                                        <p:tgtEl>
                                          <p:spTgt spid="34"/>
                                        </p:tgtEl>
                                      </p:cBhvr>
                                    </p:animEffect>
                                  </p:childTnLst>
                                </p:cTn>
                              </p:par>
                              <p:par>
                                <p:cTn fill="hold" grpId="1" id="103" nodeType="withEffect" presetClass="emph" presetID="36" presetSubtype="0">
                                  <p:stCondLst>
                                    <p:cond delay="0"/>
                                  </p:stCondLst>
                                  <p:iterate type="lt">
                                    <p:tmPct val="30000"/>
                                  </p:iterate>
                                  <p:childTnLst>
                                    <p:animScale>
                                      <p:cBhvr>
                                        <p:cTn autoRev="1" dur="50" fill="hold" id="104">
                                          <p:stCondLst>
                                            <p:cond delay="0"/>
                                          </p:stCondLst>
                                        </p:cTn>
                                        <p:tgtEl>
                                          <p:spTgt spid="34"/>
                                        </p:tgtEl>
                                      </p:cBhvr>
                                      <p:to x="80000" y="100000"/>
                                    </p:animScale>
                                    <p:anim by="(#ppt_w*0.10)" calcmode="lin" valueType="num">
                                      <p:cBhvr>
                                        <p:cTn autoRev="1" dur="50" fill="hold" id="105">
                                          <p:stCondLst>
                                            <p:cond delay="0"/>
                                          </p:stCondLst>
                                        </p:cTn>
                                        <p:tgtEl>
                                          <p:spTgt spid="34"/>
                                        </p:tgtEl>
                                        <p:attrNameLst>
                                          <p:attrName>ppt_x</p:attrName>
                                        </p:attrNameLst>
                                      </p:cBhvr>
                                    </p:anim>
                                    <p:anim by="(-#ppt_w*0.10)" calcmode="lin" valueType="num">
                                      <p:cBhvr>
                                        <p:cTn autoRev="1" dur="50" fill="hold" id="106">
                                          <p:stCondLst>
                                            <p:cond delay="0"/>
                                          </p:stCondLst>
                                        </p:cTn>
                                        <p:tgtEl>
                                          <p:spTgt spid="34"/>
                                        </p:tgtEl>
                                        <p:attrNameLst>
                                          <p:attrName>ppt_y</p:attrName>
                                        </p:attrNameLst>
                                      </p:cBhvr>
                                    </p:anim>
                                    <p:animRot by="-480000">
                                      <p:cBhvr>
                                        <p:cTn autoRev="1" dur="50" fill="hold" id="107">
                                          <p:stCondLst>
                                            <p:cond delay="0"/>
                                          </p:stCondLst>
                                        </p:cTn>
                                        <p:tgtEl>
                                          <p:spTgt spid="3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30"/>
      <p:bldP grpId="0" spid="31"/>
      <p:bldP grpId="0" spid="32"/>
      <p:bldP grpId="0" spid="33"/>
      <p:bldP grpId="0" spid="34"/>
      <p:bldP grpId="1" spid="3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3748932" y="1804868"/>
            <a:ext cx="596012"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82%</a:t>
            </a:r>
          </a:p>
        </p:txBody>
      </p:sp>
      <p:sp>
        <p:nvSpPr>
          <p:cNvPr id="5" name="TextBox 40"/>
          <p:cNvSpPr txBox="1"/>
          <p:nvPr/>
        </p:nvSpPr>
        <p:spPr>
          <a:xfrm>
            <a:off x="3058213" y="1920354"/>
            <a:ext cx="588246"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73%</a:t>
            </a:r>
          </a:p>
        </p:txBody>
      </p:sp>
      <p:sp>
        <p:nvSpPr>
          <p:cNvPr id="6" name="TextBox 41"/>
          <p:cNvSpPr txBox="1"/>
          <p:nvPr/>
        </p:nvSpPr>
        <p:spPr>
          <a:xfrm>
            <a:off x="2430859" y="2237068"/>
            <a:ext cx="591353"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56%</a:t>
            </a:r>
          </a:p>
        </p:txBody>
      </p:sp>
      <p:sp>
        <p:nvSpPr>
          <p:cNvPr id="7" name="TextBox 42"/>
          <p:cNvSpPr txBox="1"/>
          <p:nvPr/>
        </p:nvSpPr>
        <p:spPr>
          <a:xfrm>
            <a:off x="1873564" y="2602761"/>
            <a:ext cx="595985" cy="343602"/>
          </a:xfrm>
          <a:prstGeom prst="rect">
            <a:avLst/>
          </a:prstGeom>
          <a:noFill/>
        </p:spPr>
        <p:txBody>
          <a:bodyPr bIns="34641" lIns="69284" rIns="69284" rtlCol="0" tIns="34641" wrap="square">
            <a:spAutoFit/>
          </a:bodyPr>
          <a:lstStyle/>
          <a:p>
            <a:r>
              <a:rPr altLang="zh-CN" lang="en-US" spc="-114">
                <a:solidFill>
                  <a:schemeClr val="bg1">
                    <a:lumMod val="50000"/>
                  </a:schemeClr>
                </a:solidFill>
                <a:latin typeface="+mj-ea"/>
                <a:ea typeface="+mj-ea"/>
              </a:rPr>
              <a:t>32%</a:t>
            </a:r>
          </a:p>
        </p:txBody>
      </p:sp>
      <p:grpSp>
        <p:nvGrpSpPr>
          <p:cNvPr id="8" name="组合 7"/>
          <p:cNvGrpSpPr/>
          <p:nvPr/>
        </p:nvGrpSpPr>
        <p:grpSpPr>
          <a:xfrm flipH="1" rot="5400000">
            <a:off x="2231437" y="1936430"/>
            <a:ext cx="1674944" cy="2159770"/>
            <a:chOff x="8155995" y="3063800"/>
            <a:chExt cx="4110065" cy="2647126"/>
          </a:xfrm>
          <a:effectLst>
            <a:outerShdw algn="l" blurRad="114300" dist="88900"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841" lIns="103683" rIns="103683" rtlCol="0" tIns="51841"/>
            <a:lstStyle/>
            <a:p>
              <a:pPr algn="ctr"/>
              <a:endParaRPr altLang="en-US" lang="zh-CN">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algn="t" blurRad="203200" dir="3780000" dist="38100" rotWithShape="0" sx="103000" sy="103000">
                <a:prstClr val="black">
                  <a:alpha val="25000"/>
                </a:prstClr>
              </a:outerShdw>
            </a:effectLst>
          </p:grpSpPr>
          <p:sp>
            <p:nvSpPr>
              <p:cNvPr id="2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2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19" name="Freeform 7"/>
            <p:cNvSpPr/>
            <p:nvPr/>
          </p:nvSpPr>
          <p:spPr bwMode="auto">
            <a:xfrm>
              <a:off x="1650672" y="3357062"/>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20" name="TextBox 55"/>
            <p:cNvSpPr txBox="1"/>
            <p:nvPr/>
          </p:nvSpPr>
          <p:spPr>
            <a:xfrm>
              <a:off x="1907194" y="3791887"/>
              <a:ext cx="1185538" cy="433385"/>
            </a:xfrm>
            <a:prstGeom prst="rect">
              <a:avLst/>
            </a:prstGeom>
            <a:noFill/>
          </p:spPr>
          <p:txBody>
            <a:bodyPr rtlCol="0" wrap="square">
              <a:spAutoFit/>
            </a:bodyPr>
            <a:lstStyle/>
            <a:p>
              <a:r>
                <a:rPr altLang="en-US" lang="zh-CN" sz="130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algn="t" blurRad="203200" dir="3780000" dist="38100" rotWithShape="0" sx="103000" sy="103000">
                <a:prstClr val="black">
                  <a:alpha val="25000"/>
                </a:prstClr>
              </a:outerShdw>
            </a:effectLst>
          </p:grpSpPr>
          <p:sp>
            <p:nvSpPr>
              <p:cNvPr id="27"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28"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25" name="Freeform 7"/>
            <p:cNvSpPr/>
            <p:nvPr/>
          </p:nvSpPr>
          <p:spPr bwMode="auto">
            <a:xfrm>
              <a:off x="3146586" y="418160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26" name="TextBox 61"/>
            <p:cNvSpPr txBox="1"/>
            <p:nvPr/>
          </p:nvSpPr>
          <p:spPr>
            <a:xfrm>
              <a:off x="3317006" y="4568804"/>
              <a:ext cx="1185538" cy="433385"/>
            </a:xfrm>
            <a:prstGeom prst="rect">
              <a:avLst/>
            </a:prstGeom>
            <a:noFill/>
          </p:spPr>
          <p:txBody>
            <a:bodyPr rtlCol="0" wrap="square">
              <a:spAutoFit/>
            </a:bodyPr>
            <a:lstStyle/>
            <a:p>
              <a:r>
                <a:rPr altLang="en-US" lang="zh-CN" sz="130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algn="t" blurRad="203200" dir="3780000" dist="38100" rotWithShape="0" sx="103000" sy="103000">
                <a:prstClr val="black">
                  <a:alpha val="25000"/>
                </a:prstClr>
              </a:outerShdw>
            </a:effectLst>
          </p:grpSpPr>
          <p:sp>
            <p:nvSpPr>
              <p:cNvPr id="33"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34"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31" name="Freeform 7"/>
            <p:cNvSpPr/>
            <p:nvPr/>
          </p:nvSpPr>
          <p:spPr bwMode="auto">
            <a:xfrm>
              <a:off x="4635357" y="3316519"/>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32" name="TextBox 67"/>
            <p:cNvSpPr txBox="1"/>
            <p:nvPr/>
          </p:nvSpPr>
          <p:spPr>
            <a:xfrm>
              <a:off x="4891879" y="3730069"/>
              <a:ext cx="1185538" cy="433385"/>
            </a:xfrm>
            <a:prstGeom prst="rect">
              <a:avLst/>
            </a:prstGeom>
            <a:noFill/>
          </p:spPr>
          <p:txBody>
            <a:bodyPr rtlCol="0" wrap="square">
              <a:spAutoFit/>
            </a:bodyPr>
            <a:lstStyle/>
            <a:p>
              <a:r>
                <a:rPr altLang="en-US" lang="zh-CN" sz="130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algn="t" blurRad="203200" dir="3780000" dist="38100" rotWithShape="0" sx="103000" sy="103000">
                <a:prstClr val="black">
                  <a:alpha val="25000"/>
                </a:prstClr>
              </a:outerShdw>
            </a:effectLst>
          </p:grpSpPr>
          <p:sp>
            <p:nvSpPr>
              <p:cNvPr id="3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4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37" name="Freeform 7"/>
            <p:cNvSpPr/>
            <p:nvPr/>
          </p:nvSpPr>
          <p:spPr bwMode="auto">
            <a:xfrm>
              <a:off x="4629876" y="5049394"/>
              <a:ext cx="1442061" cy="1252455"/>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38" name="TextBox 73"/>
            <p:cNvSpPr txBox="1"/>
            <p:nvPr/>
          </p:nvSpPr>
          <p:spPr>
            <a:xfrm>
              <a:off x="4886397" y="5462945"/>
              <a:ext cx="1185538" cy="433385"/>
            </a:xfrm>
            <a:prstGeom prst="rect">
              <a:avLst/>
            </a:prstGeom>
            <a:noFill/>
          </p:spPr>
          <p:txBody>
            <a:bodyPr rtlCol="0" wrap="square">
              <a:spAutoFit/>
            </a:bodyPr>
            <a:lstStyle/>
            <a:p>
              <a:r>
                <a:rPr altLang="en-US" lang="zh-CN" sz="130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第四月</a:t>
              </a:r>
            </a:p>
          </p:txBody>
        </p:sp>
        <p:sp>
          <p:nvSpPr>
            <p:cNvPr id="45" name="TextBox 80"/>
            <p:cNvSpPr txBox="1"/>
            <p:nvPr/>
          </p:nvSpPr>
          <p:spPr>
            <a:xfrm>
              <a:off x="7041153" y="4232255"/>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第三月</a:t>
              </a:r>
            </a:p>
          </p:txBody>
        </p:sp>
        <p:sp>
          <p:nvSpPr>
            <p:cNvPr id="46" name="TextBox 81"/>
            <p:cNvSpPr txBox="1"/>
            <p:nvPr/>
          </p:nvSpPr>
          <p:spPr>
            <a:xfrm>
              <a:off x="7041153" y="5004668"/>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第二月</a:t>
              </a:r>
            </a:p>
          </p:txBody>
        </p:sp>
        <p:sp>
          <p:nvSpPr>
            <p:cNvPr id="47" name="TextBox 82"/>
            <p:cNvSpPr txBox="1"/>
            <p:nvPr/>
          </p:nvSpPr>
          <p:spPr>
            <a:xfrm>
              <a:off x="7041153" y="5677402"/>
              <a:ext cx="997887" cy="410560"/>
            </a:xfrm>
            <a:prstGeom prst="rect">
              <a:avLst/>
            </a:prstGeom>
            <a:noFill/>
          </p:spPr>
          <p:txBody>
            <a:bodyPr bIns="45715" lIns="91431" rIns="91431" rtlCol="0" tIns="45715" wrap="square">
              <a:spAutoFit/>
            </a:bodyPr>
            <a:lstStyle/>
            <a:p>
              <a:r>
                <a:rPr altLang="en-US" lang="zh-CN" sz="120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7" y="1514664"/>
              <a:ext cx="2317853" cy="584642"/>
            </a:xfrm>
            <a:prstGeom prst="rect">
              <a:avLst/>
            </a:prstGeom>
            <a:noFill/>
          </p:spPr>
          <p:txBody>
            <a:bodyPr bIns="45715" lIns="91431" rIns="91431" rtlCol="0" tIns="45715" wrap="square">
              <a:spAutoFit/>
            </a:bodyPr>
            <a:lstStyle/>
            <a:p>
              <a:pPr>
                <a:lnSpc>
                  <a:spcPct val="130000"/>
                </a:lnSpc>
              </a:pPr>
              <a:r>
                <a:rPr altLang="en-US" lang="zh-CN" sz="80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39" y="1274556"/>
              <a:ext cx="1008112" cy="330046"/>
            </a:xfrm>
            <a:prstGeom prst="rect">
              <a:avLst/>
            </a:prstGeom>
            <a:noFill/>
          </p:spPr>
          <p:txBody>
            <a:bodyPr anchor="t" bIns="0" lIns="91431" rIns="91431" rtlCol="0" tIns="0" wrap="square">
              <a:spAutoFit/>
            </a:bodyPr>
            <a:lstStyle/>
            <a:p>
              <a:pPr>
                <a:lnSpc>
                  <a:spcPct val="150000"/>
                </a:lnSpc>
              </a:pPr>
              <a:r>
                <a:rPr altLang="en-US" lang="zh-CN" sz="1400">
                  <a:solidFill>
                    <a:schemeClr val="tx1">
                      <a:lumMod val="75000"/>
                      <a:lumOff val="25000"/>
                    </a:schemeClr>
                  </a:solidFill>
                  <a:latin typeface="+mj-ea"/>
                  <a:ea typeface="+mj-ea"/>
                  <a:cs charset="-122" pitchFamily="2" typeface="华文黑体"/>
                </a:rPr>
                <a:t>添加标题</a:t>
              </a:r>
            </a:p>
          </p:txBody>
        </p:sp>
      </p:grpSp>
    </p:spTree>
    <p:extLst>
      <p:ext uri="{BB962C8B-B14F-4D97-AF65-F5344CB8AC3E}">
        <p14:creationId val="2670961126"/>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5000" fill="hold" id="5" nodeType="afterEffect" presetClass="entr" presetID="2" presetSubtype="9">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500" fill="hold" id="7"/>
                                        <p:tgtEl>
                                          <p:spTgt spid="17"/>
                                        </p:tgtEl>
                                        <p:attrNameLst>
                                          <p:attrName>ppt_x</p:attrName>
                                        </p:attrNameLst>
                                      </p:cBhvr>
                                      <p:tavLst>
                                        <p:tav tm="0">
                                          <p:val>
                                            <p:strVal val="0-#ppt_w/2"/>
                                          </p:val>
                                        </p:tav>
                                        <p:tav tm="100000">
                                          <p:val>
                                            <p:strVal val="#ppt_x"/>
                                          </p:val>
                                        </p:tav>
                                      </p:tavLst>
                                    </p:anim>
                                    <p:anim calcmode="lin" valueType="num">
                                      <p:cBhvr additive="base">
                                        <p:cTn dur="1500" fill="hold" id="8"/>
                                        <p:tgtEl>
                                          <p:spTgt spid="17"/>
                                        </p:tgtEl>
                                        <p:attrNameLst>
                                          <p:attrName>ppt_y</p:attrName>
                                        </p:attrNameLst>
                                      </p:cBhvr>
                                      <p:tavLst>
                                        <p:tav tm="0">
                                          <p:val>
                                            <p:strVal val="0-#ppt_h/2"/>
                                          </p:val>
                                        </p:tav>
                                        <p:tav tm="100000">
                                          <p:val>
                                            <p:strVal val="#ppt_y"/>
                                          </p:val>
                                        </p:tav>
                                      </p:tavLst>
                                    </p:anim>
                                  </p:childTnLst>
                                </p:cTn>
                              </p:par>
                              <p:par>
                                <p:cTn accel="55000" fill="hold" id="9" nodeType="withEffect" presetClass="entr" presetID="2" presetSubtype="12">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1500" fill="hold" id="11"/>
                                        <p:tgtEl>
                                          <p:spTgt spid="23"/>
                                        </p:tgtEl>
                                        <p:attrNameLst>
                                          <p:attrName>ppt_x</p:attrName>
                                        </p:attrNameLst>
                                      </p:cBhvr>
                                      <p:tavLst>
                                        <p:tav tm="0">
                                          <p:val>
                                            <p:strVal val="0-#ppt_w/2"/>
                                          </p:val>
                                        </p:tav>
                                        <p:tav tm="100000">
                                          <p:val>
                                            <p:strVal val="#ppt_x"/>
                                          </p:val>
                                        </p:tav>
                                      </p:tavLst>
                                    </p:anim>
                                    <p:anim calcmode="lin" valueType="num">
                                      <p:cBhvr additive="base">
                                        <p:cTn dur="1500" fill="hold" id="12"/>
                                        <p:tgtEl>
                                          <p:spTgt spid="23"/>
                                        </p:tgtEl>
                                        <p:attrNameLst>
                                          <p:attrName>ppt_y</p:attrName>
                                        </p:attrNameLst>
                                      </p:cBhvr>
                                      <p:tavLst>
                                        <p:tav tm="0">
                                          <p:val>
                                            <p:strVal val="1+#ppt_h/2"/>
                                          </p:val>
                                        </p:tav>
                                        <p:tav tm="100000">
                                          <p:val>
                                            <p:strVal val="#ppt_y"/>
                                          </p:val>
                                        </p:tav>
                                      </p:tavLst>
                                    </p:anim>
                                  </p:childTnLst>
                                </p:cTn>
                              </p:par>
                              <p:par>
                                <p:cTn accel="55000" fill="hold" id="13" nodeType="withEffect" presetClass="entr" presetID="2" presetSubtype="3">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500" fill="hold" id="15"/>
                                        <p:tgtEl>
                                          <p:spTgt spid="29"/>
                                        </p:tgtEl>
                                        <p:attrNameLst>
                                          <p:attrName>ppt_x</p:attrName>
                                        </p:attrNameLst>
                                      </p:cBhvr>
                                      <p:tavLst>
                                        <p:tav tm="0">
                                          <p:val>
                                            <p:strVal val="1+#ppt_w/2"/>
                                          </p:val>
                                        </p:tav>
                                        <p:tav tm="100000">
                                          <p:val>
                                            <p:strVal val="#ppt_x"/>
                                          </p:val>
                                        </p:tav>
                                      </p:tavLst>
                                    </p:anim>
                                    <p:anim calcmode="lin" valueType="num">
                                      <p:cBhvr additive="base">
                                        <p:cTn dur="1500" fill="hold" id="16"/>
                                        <p:tgtEl>
                                          <p:spTgt spid="29"/>
                                        </p:tgtEl>
                                        <p:attrNameLst>
                                          <p:attrName>ppt_y</p:attrName>
                                        </p:attrNameLst>
                                      </p:cBhvr>
                                      <p:tavLst>
                                        <p:tav tm="0">
                                          <p:val>
                                            <p:strVal val="0-#ppt_h/2"/>
                                          </p:val>
                                        </p:tav>
                                        <p:tav tm="100000">
                                          <p:val>
                                            <p:strVal val="#ppt_y"/>
                                          </p:val>
                                        </p:tav>
                                      </p:tavLst>
                                    </p:anim>
                                  </p:childTnLst>
                                </p:cTn>
                              </p:par>
                              <p:par>
                                <p:cTn accel="55000" fill="hold" id="17" nodeType="withEffect" presetClass="entr" presetID="2" presetSubtype="6">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additive="base">
                                        <p:cTn dur="1500" fill="hold" id="19"/>
                                        <p:tgtEl>
                                          <p:spTgt spid="35"/>
                                        </p:tgtEl>
                                        <p:attrNameLst>
                                          <p:attrName>ppt_x</p:attrName>
                                        </p:attrNameLst>
                                      </p:cBhvr>
                                      <p:tavLst>
                                        <p:tav tm="0">
                                          <p:val>
                                            <p:strVal val="1+#ppt_w/2"/>
                                          </p:val>
                                        </p:tav>
                                        <p:tav tm="100000">
                                          <p:val>
                                            <p:strVal val="#ppt_x"/>
                                          </p:val>
                                        </p:tav>
                                      </p:tavLst>
                                    </p:anim>
                                    <p:anim calcmode="lin" valueType="num">
                                      <p:cBhvr additive="base">
                                        <p:cTn dur="1500" fill="hold" id="20"/>
                                        <p:tgtEl>
                                          <p:spTgt spid="3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48"/>
                                        </p:tgtEl>
                                        <p:attrNameLst>
                                          <p:attrName>style.visibility</p:attrName>
                                        </p:attrNameLst>
                                      </p:cBhvr>
                                      <p:to>
                                        <p:strVal val="visible"/>
                                      </p:to>
                                    </p:set>
                                    <p:animEffect filter="fade" transition="in">
                                      <p:cBhvr>
                                        <p:cTn dur="1000" id="24"/>
                                        <p:tgtEl>
                                          <p:spTgt spid="48"/>
                                        </p:tgtEl>
                                      </p:cBhvr>
                                    </p:animEffect>
                                    <p:anim calcmode="lin" valueType="num">
                                      <p:cBhvr>
                                        <p:cTn dur="1000" fill="hold" id="25"/>
                                        <p:tgtEl>
                                          <p:spTgt spid="48"/>
                                        </p:tgtEl>
                                        <p:attrNameLst>
                                          <p:attrName>ppt_x</p:attrName>
                                        </p:attrNameLst>
                                      </p:cBhvr>
                                      <p:tavLst>
                                        <p:tav tm="0">
                                          <p:val>
                                            <p:strVal val="#ppt_x"/>
                                          </p:val>
                                        </p:tav>
                                        <p:tav tm="100000">
                                          <p:val>
                                            <p:strVal val="#ppt_x"/>
                                          </p:val>
                                        </p:tav>
                                      </p:tavLst>
                                    </p:anim>
                                    <p:anim calcmode="lin" valueType="num">
                                      <p:cBhvr>
                                        <p:cTn dur="1000" fill="hold" id="26"/>
                                        <p:tgtEl>
                                          <p:spTgt spid="4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41"/>
                                        </p:tgtEl>
                                        <p:attrNameLst>
                                          <p:attrName>style.visibility</p:attrName>
                                        </p:attrNameLst>
                                      </p:cBhvr>
                                      <p:to>
                                        <p:strVal val="visible"/>
                                      </p:to>
                                    </p:set>
                                    <p:animEffect filter="wipe(left)" transition="in">
                                      <p:cBhvr>
                                        <p:cTn dur="500" id="30"/>
                                        <p:tgtEl>
                                          <p:spTgt spid="41"/>
                                        </p:tgtEl>
                                      </p:cBhvr>
                                    </p:animEffect>
                                  </p:childTnLst>
                                </p:cTn>
                              </p:par>
                            </p:childTnLst>
                          </p:cTn>
                        </p:par>
                        <p:par>
                          <p:cTn fill="hold" id="31" nodeType="afterGroup">
                            <p:stCondLst>
                              <p:cond delay="3000"/>
                            </p:stCondLst>
                            <p:childTnLst>
                              <p:par>
                                <p:cTn fill="hold" id="32" nodeType="afterEffect" presetClass="entr" presetID="22" presetSubtype="4">
                                  <p:stCondLst>
                                    <p:cond delay="0"/>
                                  </p:stCondLst>
                                  <p:childTnLst>
                                    <p:set>
                                      <p:cBhvr>
                                        <p:cTn dur="1" fill="hold" id="33">
                                          <p:stCondLst>
                                            <p:cond delay="0"/>
                                          </p:stCondLst>
                                        </p:cTn>
                                        <p:tgtEl>
                                          <p:spTgt spid="8"/>
                                        </p:tgtEl>
                                        <p:attrNameLst>
                                          <p:attrName>style.visibility</p:attrName>
                                        </p:attrNameLst>
                                      </p:cBhvr>
                                      <p:to>
                                        <p:strVal val="visible"/>
                                      </p:to>
                                    </p:set>
                                    <p:animEffect filter="wipe(down)" transition="in">
                                      <p:cBhvr>
                                        <p:cTn dur="500" id="34"/>
                                        <p:tgtEl>
                                          <p:spTgt spid="8"/>
                                        </p:tgtEl>
                                      </p:cBhvr>
                                    </p:animEffect>
                                  </p:childTnLst>
                                </p:cTn>
                              </p:par>
                            </p:childTnLst>
                          </p:cTn>
                        </p:par>
                        <p:par>
                          <p:cTn fill="hold" id="35" nodeType="afterGroup">
                            <p:stCondLst>
                              <p:cond delay="3500"/>
                            </p:stCondLst>
                            <p:childTnLst>
                              <p:par>
                                <p:cTn fill="hold" grpId="0" id="36" nodeType="afterEffect" presetClass="entr" presetID="10"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200" id="38"/>
                                        <p:tgtEl>
                                          <p:spTgt spid="7"/>
                                        </p:tgtEl>
                                      </p:cBhvr>
                                    </p:animEffect>
                                  </p:childTnLst>
                                </p:cTn>
                              </p:par>
                            </p:childTnLst>
                          </p:cTn>
                        </p:par>
                        <p:par>
                          <p:cTn fill="hold" id="39" nodeType="afterGroup">
                            <p:stCondLst>
                              <p:cond delay="3700"/>
                            </p:stCondLst>
                            <p:childTnLst>
                              <p:par>
                                <p:cTn fill="hold" grpId="0" id="40" nodeType="afterEffect" presetClass="entr" presetID="10"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fade" transition="in">
                                      <p:cBhvr>
                                        <p:cTn dur="200" id="42"/>
                                        <p:tgtEl>
                                          <p:spTgt spid="6"/>
                                        </p:tgtEl>
                                      </p:cBhvr>
                                    </p:animEffect>
                                  </p:childTnLst>
                                </p:cTn>
                              </p:par>
                            </p:childTnLst>
                          </p:cTn>
                        </p:par>
                        <p:par>
                          <p:cTn fill="hold" id="43" nodeType="afterGroup">
                            <p:stCondLst>
                              <p:cond delay="3900"/>
                            </p:stCondLst>
                            <p:childTnLst>
                              <p:par>
                                <p:cTn fill="hold" grpId="0" id="44" nodeType="afterEffect" presetClass="entr" presetID="10" presetSubtype="0">
                                  <p:stCondLst>
                                    <p:cond delay="0"/>
                                  </p:stCondLst>
                                  <p:childTnLst>
                                    <p:set>
                                      <p:cBhvr>
                                        <p:cTn dur="1" fill="hold" id="45">
                                          <p:stCondLst>
                                            <p:cond delay="0"/>
                                          </p:stCondLst>
                                        </p:cTn>
                                        <p:tgtEl>
                                          <p:spTgt spid="5"/>
                                        </p:tgtEl>
                                        <p:attrNameLst>
                                          <p:attrName>style.visibility</p:attrName>
                                        </p:attrNameLst>
                                      </p:cBhvr>
                                      <p:to>
                                        <p:strVal val="visible"/>
                                      </p:to>
                                    </p:set>
                                    <p:animEffect filter="fade" transition="in">
                                      <p:cBhvr>
                                        <p:cTn dur="200" id="46"/>
                                        <p:tgtEl>
                                          <p:spTgt spid="5"/>
                                        </p:tgtEl>
                                      </p:cBhvr>
                                    </p:animEffect>
                                  </p:childTnLst>
                                </p:cTn>
                              </p:par>
                            </p:childTnLst>
                          </p:cTn>
                        </p:par>
                        <p:par>
                          <p:cTn fill="hold" id="47" nodeType="afterGroup">
                            <p:stCondLst>
                              <p:cond delay="4100"/>
                            </p:stCondLst>
                            <p:childTnLst>
                              <p:par>
                                <p:cTn fill="hold" grpId="0" id="48" nodeType="afterEffect" presetClass="entr" presetID="10" presetSubtype="0">
                                  <p:stCondLst>
                                    <p:cond delay="0"/>
                                  </p:stCondLst>
                                  <p:childTnLst>
                                    <p:set>
                                      <p:cBhvr>
                                        <p:cTn dur="1" fill="hold" id="49">
                                          <p:stCondLst>
                                            <p:cond delay="0"/>
                                          </p:stCondLst>
                                        </p:cTn>
                                        <p:tgtEl>
                                          <p:spTgt spid="4"/>
                                        </p:tgtEl>
                                        <p:attrNameLst>
                                          <p:attrName>style.visibility</p:attrName>
                                        </p:attrNameLst>
                                      </p:cBhvr>
                                      <p:to>
                                        <p:strVal val="visible"/>
                                      </p:to>
                                    </p:set>
                                    <p:animEffect filter="fade" transition="in">
                                      <p:cBhvr>
                                        <p:cTn dur="200" id="5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descr="Monitor.png" id="4" name="Picture 2"/>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5">
            <a:extLst>
              <a:ext uri="{28A0092B-C50C-407E-A947-70E740481C1C}">
                <a14:useLocalDpi val="0"/>
              </a:ext>
            </a:extLst>
          </a:blip>
          <a:stretch>
            <a:fillRect/>
          </a:stretch>
        </p:blipFill>
        <p:spPr>
          <a:xfrm>
            <a:off x="4211960" y="1376254"/>
            <a:ext cx="2808311" cy="1643580"/>
          </a:xfrm>
          <a:prstGeom prst="rect">
            <a:avLst/>
          </a:prstGeom>
          <a:blipFill>
            <a:blip r:embed="rId4"/>
            <a:stretch>
              <a:fillRect/>
            </a:stretch>
          </a:blipFill>
          <a:effectLst>
            <a:innerShdw blurRad="63500" dir="13500000" dist="25400">
              <a:prstClr val="black">
                <a:alpha val="21000"/>
              </a:prstClr>
            </a:innerShdw>
          </a:effectLst>
        </p:spPr>
      </p:pic>
      <p:pic>
        <p:nvPicPr>
          <p:cNvPr descr="Monitor-Light.png" id="6" name="Picture 4"/>
          <p:cNvPicPr>
            <a:picLocks noChangeAspect="1"/>
          </p:cNvPicPr>
          <p:nvPr/>
        </p:nvPicPr>
        <p:blipFill>
          <a:blip r:embed="rId6"/>
          <a:stretch>
            <a:fillRect/>
          </a:stretch>
        </p:blipFill>
        <p:spPr>
          <a:xfrm>
            <a:off x="5912198" y="1304794"/>
            <a:ext cx="1201618" cy="1470168"/>
          </a:xfrm>
          <a:prstGeom prst="rect">
            <a:avLst/>
          </a:prstGeom>
        </p:spPr>
      </p:pic>
      <p:pic>
        <p:nvPicPr>
          <p:cNvPr descr="ipad.png" id="7" name="Picture 5"/>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a:extLst>
              <a:ext uri="{28A0092B-C50C-407E-A947-70E740481C1C}">
                <a14:useLocalDpi val="0"/>
              </a:ext>
            </a:extLst>
          </a:blip>
          <a:stretch>
            <a:fillRect/>
          </a:stretch>
        </p:blipFill>
        <p:spPr>
          <a:xfrm>
            <a:off x="6489277" y="1944999"/>
            <a:ext cx="1560546" cy="1880273"/>
          </a:xfrm>
          <a:prstGeom prst="rect">
            <a:avLst/>
          </a:prstGeom>
          <a:effectLst>
            <a:innerShdw blurRad="63500" dir="13500000" dist="25400">
              <a:prstClr val="black">
                <a:alpha val="26000"/>
              </a:prstClr>
            </a:innerShdw>
          </a:effectLst>
        </p:spPr>
      </p:pic>
      <p:pic>
        <p:nvPicPr>
          <p:cNvPr descr="ipad-light.png" id="9" name="Picture 7"/>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51542" cy="342890"/>
          </a:xfrm>
          <a:prstGeom prst="rect">
            <a:avLst/>
          </a:prstGeom>
          <a:noFill/>
        </p:spPr>
        <p:txBody>
          <a:bodyPr bIns="34285" lIns="68571" rIns="68571" rtlCol="0" tIns="34285"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u="none">
                <a:ln>
                  <a:noFill/>
                </a:ln>
                <a:solidFill>
                  <a:schemeClr val="accent1"/>
                </a:solidFill>
                <a:effectLst/>
                <a:uLnTx/>
                <a:uFillTx/>
                <a:latin typeface="+mj-ea"/>
                <a:ea typeface="+mj-ea"/>
              </a:rPr>
              <a:t>项目分析</a:t>
            </a:r>
          </a:p>
        </p:txBody>
      </p:sp>
      <p:sp>
        <p:nvSpPr>
          <p:cNvPr id="11" name="TextBox 47"/>
          <p:cNvSpPr txBox="1"/>
          <p:nvPr/>
        </p:nvSpPr>
        <p:spPr>
          <a:xfrm>
            <a:off x="1654179" y="3019834"/>
            <a:ext cx="1051542" cy="342890"/>
          </a:xfrm>
          <a:prstGeom prst="rect">
            <a:avLst/>
          </a:prstGeom>
          <a:noFill/>
        </p:spPr>
        <p:txBody>
          <a:bodyPr bIns="34285" lIns="68571" rIns="68571" rtlCol="0" tIns="34285"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1B323D"/>
                </a:solidFill>
                <a:effectLst/>
                <a:uLnTx/>
                <a:uFillTx/>
                <a:latin typeface="微软雅黑"/>
                <a:ea typeface="微软雅黑"/>
              </a:defRPr>
            </a:lvl1pPr>
          </a:lstStyle>
          <a:p>
            <a:pPr lvl="0">
              <a:defRPr/>
            </a:pPr>
            <a:r>
              <a:rPr altLang="en-US" lang="zh-CN" sz="1800">
                <a:solidFill>
                  <a:schemeClr val="accent2"/>
                </a:solidFill>
                <a:latin typeface="+mj-ea"/>
                <a:ea typeface="+mj-ea"/>
              </a:rPr>
              <a:t>项目分析</a:t>
            </a:r>
          </a:p>
        </p:txBody>
      </p:sp>
      <p:sp>
        <p:nvSpPr>
          <p:cNvPr id="12" name="TextBox 49"/>
          <p:cNvSpPr txBox="1"/>
          <p:nvPr/>
        </p:nvSpPr>
        <p:spPr>
          <a:xfrm>
            <a:off x="1051283" y="1956897"/>
            <a:ext cx="2197036" cy="617210"/>
          </a:xfrm>
          <a:prstGeom prst="rect">
            <a:avLst/>
          </a:prstGeom>
          <a:noFill/>
        </p:spPr>
        <p:txBody>
          <a:bodyPr bIns="34285" lIns="68571" rIns="68571" rtlCol="0" tIns="34285"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17210"/>
          </a:xfrm>
          <a:prstGeom prst="rect">
            <a:avLst/>
          </a:prstGeom>
          <a:noFill/>
        </p:spPr>
        <p:txBody>
          <a:bodyPr bIns="34285" lIns="68571" rIns="68571" rtlCol="0" tIns="34285"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800" u="none">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Tree>
    <p:extLst>
      <p:ext uri="{BB962C8B-B14F-4D97-AF65-F5344CB8AC3E}">
        <p14:creationId val="3983151124"/>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500" id="13"/>
                                        <p:tgtEl>
                                          <p:spTgt spid="5"/>
                                        </p:tgtEl>
                                      </p:cBhvr>
                                    </p:animEffect>
                                  </p:childTnLst>
                                </p:cTn>
                              </p:par>
                              <p:par>
                                <p:cTn fill="hold" id="14" nodeType="withEffect" presetClass="entr" presetID="22"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ipe(up)" transition="in">
                                      <p:cBhvr>
                                        <p:cTn dur="500" id="16"/>
                                        <p:tgtEl>
                                          <p:spTgt spid="6"/>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id="24" nodeType="afterEffect" presetClass="entr" presetID="22" presetSubtype="1">
                                  <p:stCondLst>
                                    <p:cond delay="0"/>
                                  </p:stCondLst>
                                  <p:childTnLst>
                                    <p:set>
                                      <p:cBhvr>
                                        <p:cTn dur="1" fill="hold" id="25">
                                          <p:stCondLst>
                                            <p:cond delay="0"/>
                                          </p:stCondLst>
                                        </p:cTn>
                                        <p:tgtEl>
                                          <p:spTgt spid="8"/>
                                        </p:tgtEl>
                                        <p:attrNameLst>
                                          <p:attrName>style.visibility</p:attrName>
                                        </p:attrNameLst>
                                      </p:cBhvr>
                                      <p:to>
                                        <p:strVal val="visible"/>
                                      </p:to>
                                    </p:set>
                                    <p:animEffect filter="wipe(up)" transition="in">
                                      <p:cBhvr>
                                        <p:cTn dur="500" id="26"/>
                                        <p:tgtEl>
                                          <p:spTgt spid="8"/>
                                        </p:tgtEl>
                                      </p:cBhvr>
                                    </p:animEffect>
                                  </p:childTnLst>
                                </p:cTn>
                              </p:par>
                              <p:par>
                                <p:cTn fill="hold" id="27" nodeType="withEffect" presetClass="entr" presetID="22" presetSubtype="1">
                                  <p:stCondLst>
                                    <p:cond delay="0"/>
                                  </p:stCondLst>
                                  <p:childTnLst>
                                    <p:set>
                                      <p:cBhvr>
                                        <p:cTn dur="1" fill="hold" id="28">
                                          <p:stCondLst>
                                            <p:cond delay="0"/>
                                          </p:stCondLst>
                                        </p:cTn>
                                        <p:tgtEl>
                                          <p:spTgt spid="9"/>
                                        </p:tgtEl>
                                        <p:attrNameLst>
                                          <p:attrName>style.visibility</p:attrName>
                                        </p:attrNameLst>
                                      </p:cBhvr>
                                      <p:to>
                                        <p:strVal val="visible"/>
                                      </p:to>
                                    </p:set>
                                    <p:animEffect filter="wipe(up)" transition="in">
                                      <p:cBhvr>
                                        <p:cTn dur="500" id="29"/>
                                        <p:tgtEl>
                                          <p:spTgt spid="9"/>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11"/>
                                        </p:tgtEl>
                                        <p:attrNameLst>
                                          <p:attrName>style.visibility</p:attrName>
                                        </p:attrNameLst>
                                      </p:cBhvr>
                                      <p:to>
                                        <p:strVal val="visible"/>
                                      </p:to>
                                    </p:set>
                                    <p:animEffect filter="wipe(left)" transition="in">
                                      <p:cBhvr>
                                        <p:cTn dur="500" id="36"/>
                                        <p:tgtEl>
                                          <p:spTgt spid="11"/>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12"/>
                                        </p:tgtEl>
                                        <p:attrNameLst>
                                          <p:attrName>style.visibility</p:attrName>
                                        </p:attrNameLst>
                                      </p:cBhvr>
                                      <p:to>
                                        <p:strVal val="visible"/>
                                      </p:to>
                                    </p:set>
                                    <p:animEffect filter="wipe(up)" transition="in">
                                      <p:cBhvr>
                                        <p:cTn dur="500" id="40"/>
                                        <p:tgtEl>
                                          <p:spTgt spid="12"/>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ipe(up)" transition="in">
                                      <p:cBhvr>
                                        <p:cTn dur="500" id="4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86952" y="853215"/>
            <a:ext cx="3192960" cy="3950783"/>
            <a:chOff x="865232" y="1286330"/>
            <a:chExt cx="4013321" cy="4966128"/>
          </a:xfrm>
        </p:grpSpPr>
        <p:pic>
          <p:nvPicPr>
            <p:cNvPr id="5" name="Picture 3"/>
            <p:cNvPicPr>
              <a:picLocks noChangeAspect="1"/>
            </p:cNvPicPr>
            <p:nvPr/>
          </p:nvPicPr>
          <p:blipFill>
            <a:blip r:embed="rId3"/>
            <a:srcRect b="10136" l="5354" r="6203" t="8440"/>
            <a:stretch>
              <a:fillRect/>
            </a:stretch>
          </p:blipFill>
          <p:spPr bwMode="auto">
            <a:xfrm>
              <a:off x="865232" y="1286330"/>
              <a:ext cx="4013321" cy="4966128"/>
            </a:xfrm>
            <a:prstGeom prst="rect">
              <a:avLst/>
            </a:prstGeom>
            <a:noFill/>
            <a:ln w="9525">
              <a:noFill/>
              <a:miter lim="800000"/>
            </a:ln>
          </p:spPr>
        </p:pic>
        <p:sp>
          <p:nvSpPr>
            <p:cNvPr id="6" name="Rectangle 4"/>
            <p:cNvSpPr/>
            <p:nvPr/>
          </p:nvSpPr>
          <p:spPr>
            <a:xfrm>
              <a:off x="1454212" y="1875344"/>
              <a:ext cx="2840124" cy="36991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lang="en-US" sz="3200">
                <a:solidFill>
                  <a:prstClr val="white"/>
                </a:solidFill>
                <a:latin typeface="+mj-ea"/>
                <a:ea typeface="+mj-ea"/>
              </a:endParaRPr>
            </a:p>
          </p:txBody>
        </p:sp>
      </p:grpSp>
      <p:sp>
        <p:nvSpPr>
          <p:cNvPr id="7" name="矩形 6"/>
          <p:cNvSpPr>
            <a:spLocks noChangeArrowheads="1"/>
          </p:cNvSpPr>
          <p:nvPr/>
        </p:nvSpPr>
        <p:spPr bwMode="auto">
          <a:xfrm>
            <a:off x="4208606" y="3534278"/>
            <a:ext cx="1083474" cy="304798"/>
          </a:xfrm>
          <a:prstGeom prst="rect">
            <a:avLst/>
          </a:prstGeom>
          <a:noFill/>
          <a:ln w="9525">
            <a:noFill/>
            <a:miter lim="800000"/>
          </a:ln>
        </p:spPr>
        <p:txBody>
          <a:bodyPr bIns="45719" lIns="91435" rIns="91435" tIns="45719" wrap="square">
            <a:spAutoFit/>
          </a:bodyPr>
          <a:lstStyle/>
          <a:p>
            <a:r>
              <a:rPr altLang="en-US" b="1" lang="zh-CN" sz="1400">
                <a:solidFill>
                  <a:schemeClr val="accent1"/>
                </a:solidFill>
                <a:latin typeface="+mj-ea"/>
                <a:ea typeface="+mj-ea"/>
              </a:rPr>
              <a:t>添加标题</a:t>
            </a:r>
          </a:p>
        </p:txBody>
      </p:sp>
      <p:sp>
        <p:nvSpPr>
          <p:cNvPr id="8" name="矩形 47"/>
          <p:cNvSpPr>
            <a:spLocks noChangeArrowheads="1"/>
          </p:cNvSpPr>
          <p:nvPr/>
        </p:nvSpPr>
        <p:spPr bwMode="auto">
          <a:xfrm>
            <a:off x="4194319" y="3846285"/>
            <a:ext cx="1928420" cy="694942"/>
          </a:xfrm>
          <a:prstGeom prst="rect">
            <a:avLst/>
          </a:prstGeom>
          <a:noFill/>
          <a:ln>
            <a:noFill/>
          </a:ln>
          <a:extLst/>
        </p:spPr>
        <p:txBody>
          <a:bodyPr bIns="45719" lIns="91435" rIns="91435" tIns="45719" wrap="square">
            <a:spAutoFit/>
          </a:bodyPr>
          <a:lstStyle/>
          <a:p>
            <a:pPr defTabSz="914332" fontAlgn="auto">
              <a:lnSpc>
                <a:spcPct val="120000"/>
              </a:lnSpc>
              <a:spcAft>
                <a:spcPct val="0"/>
              </a:spcAft>
              <a:buFont typeface="Arial"/>
              <a:buNone/>
              <a:defRPr/>
            </a:pPr>
            <a:r>
              <a:rPr altLang="en-US" lang="zh-CN" sz="1100">
                <a:solidFill>
                  <a:srgbClr val="080808"/>
                </a:solidFill>
                <a:latin typeface="+mj-ea"/>
                <a:ea typeface="+mj-ea"/>
                <a:sym charset="-122" panose="020b0503020204020204" pitchFamily="34" typeface="微软雅黑"/>
              </a:rPr>
              <a:t>在此录入本图表的综合描述说明，在此录入本图表的综合描述说明。</a:t>
            </a:r>
          </a:p>
        </p:txBody>
      </p:sp>
      <p:sp>
        <p:nvSpPr>
          <p:cNvPr id="9" name="矩形 8"/>
          <p:cNvSpPr>
            <a:spLocks noChangeArrowheads="1"/>
          </p:cNvSpPr>
          <p:nvPr/>
        </p:nvSpPr>
        <p:spPr bwMode="auto">
          <a:xfrm>
            <a:off x="6402282" y="3534278"/>
            <a:ext cx="978029" cy="304798"/>
          </a:xfrm>
          <a:prstGeom prst="rect">
            <a:avLst/>
          </a:prstGeom>
          <a:noFill/>
          <a:ln w="9525">
            <a:noFill/>
            <a:miter lim="800000"/>
          </a:ln>
        </p:spPr>
        <p:txBody>
          <a:bodyPr bIns="45719" lIns="91435" rIns="91435" tIns="45719" wrap="square">
            <a:spAutoFit/>
          </a:bodyPr>
          <a:lstStyle/>
          <a:p>
            <a:r>
              <a:rPr altLang="en-US" b="1" lang="zh-CN" sz="1400">
                <a:solidFill>
                  <a:schemeClr val="accent2"/>
                </a:solidFill>
                <a:latin typeface="+mj-ea"/>
                <a:ea typeface="+mj-ea"/>
              </a:rPr>
              <a:t>添加标题</a:t>
            </a:r>
          </a:p>
        </p:txBody>
      </p:sp>
      <p:sp>
        <p:nvSpPr>
          <p:cNvPr id="10" name="矩形 9"/>
          <p:cNvSpPr>
            <a:spLocks noChangeArrowheads="1"/>
          </p:cNvSpPr>
          <p:nvPr/>
        </p:nvSpPr>
        <p:spPr bwMode="auto">
          <a:xfrm>
            <a:off x="6387995" y="3846285"/>
            <a:ext cx="1928420" cy="694942"/>
          </a:xfrm>
          <a:prstGeom prst="rect">
            <a:avLst/>
          </a:prstGeom>
          <a:noFill/>
          <a:ln>
            <a:noFill/>
          </a:ln>
          <a:extLst/>
        </p:spPr>
        <p:txBody>
          <a:bodyPr bIns="45719" lIns="91435" rIns="91435" tIns="45719" wrap="square">
            <a:spAutoFit/>
          </a:bodyPr>
          <a:lstStyle/>
          <a:p>
            <a:pPr defTabSz="914332" fontAlgn="auto">
              <a:lnSpc>
                <a:spcPct val="120000"/>
              </a:lnSpc>
              <a:spcAft>
                <a:spcPct val="0"/>
              </a:spcAft>
              <a:buFont typeface="Arial"/>
              <a:buNone/>
              <a:defRPr/>
            </a:pPr>
            <a:r>
              <a:rPr altLang="en-US" lang="zh-CN" sz="1100">
                <a:solidFill>
                  <a:srgbClr val="080808"/>
                </a:solidFill>
                <a:latin typeface="+mj-ea"/>
                <a:ea typeface="+mj-ea"/>
                <a:sym charset="-122" panose="020b0503020204020204" pitchFamily="34" typeface="微软雅黑"/>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13" name="TextBox 24"/>
            <p:cNvSpPr txBox="1"/>
            <p:nvPr/>
          </p:nvSpPr>
          <p:spPr>
            <a:xfrm>
              <a:off x="1224125" y="3331792"/>
              <a:ext cx="2191136"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rgbClr val="080808"/>
                  </a:solidFill>
                  <a:latin typeface="+mj-ea"/>
                  <a:ea typeface="+mj-ea"/>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algn="tr" blurRad="381000" dir="8100000" dist="254000"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0" name="TextBox 31"/>
            <p:cNvSpPr txBox="1"/>
            <p:nvPr/>
          </p:nvSpPr>
          <p:spPr>
            <a:xfrm>
              <a:off x="1224125" y="3331792"/>
              <a:ext cx="2989681"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rgbClr val="080808"/>
                  </a:solidFill>
                  <a:latin typeface="+mj-ea"/>
                  <a:ea typeface="+mj-ea"/>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algn="tr" blurRad="381000" dir="8100000" dist="254000"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27" name="TextBox 38"/>
            <p:cNvSpPr txBox="1"/>
            <p:nvPr/>
          </p:nvSpPr>
          <p:spPr>
            <a:xfrm>
              <a:off x="1224125" y="3331792"/>
              <a:ext cx="2371197"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rgbClr val="080808"/>
                  </a:solidFill>
                  <a:latin typeface="+mj-ea"/>
                  <a:ea typeface="+mj-ea"/>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algn="tr" blurRad="381000" dir="8100000" dist="254000"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100">
                  <a:solidFill>
                    <a:srgbClr val="080808"/>
                  </a:solidFill>
                  <a:latin typeface="+mj-ea"/>
                  <a:ea typeface="+mj-ea"/>
                </a:endParaRPr>
              </a:p>
            </p:txBody>
          </p:sp>
        </p:grpSp>
        <p:sp>
          <p:nvSpPr>
            <p:cNvPr id="34" name="TextBox 45"/>
            <p:cNvSpPr txBox="1"/>
            <p:nvPr/>
          </p:nvSpPr>
          <p:spPr>
            <a:xfrm>
              <a:off x="1224126" y="3331792"/>
              <a:ext cx="1911028"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l"/>
              <a:r>
                <a:rPr altLang="en-US" b="0" lang="zh-CN" sz="1100">
                  <a:solidFill>
                    <a:srgbClr val="080808"/>
                  </a:solidFill>
                  <a:latin typeface="+mj-ea"/>
                  <a:ea typeface="+mj-ea"/>
                </a:rPr>
                <a:t>点击输入标题文本</a:t>
              </a:r>
            </a:p>
          </p:txBody>
        </p:sp>
      </p:grpSp>
    </p:spTree>
    <p:extLst>
      <p:ext uri="{BB962C8B-B14F-4D97-AF65-F5344CB8AC3E}">
        <p14:creationId val="293878235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350" id="12"/>
                                        <p:tgtEl>
                                          <p:spTgt spid="11"/>
                                        </p:tgtEl>
                                        <p:attrNameLst>
                                          <p:attrName>ppt_x</p:attrName>
                                        </p:attrNameLst>
                                      </p:cBhvr>
                                      <p:tavLst>
                                        <p:tav tm="0">
                                          <p:val>
                                            <p:strVal val="#ppt_x-#ppt_w*1.125000"/>
                                          </p:val>
                                        </p:tav>
                                        <p:tav tm="100000">
                                          <p:val>
                                            <p:strVal val="#ppt_x"/>
                                          </p:val>
                                        </p:tav>
                                      </p:tavLst>
                                    </p:anim>
                                    <p:animEffect filter="wipe(right)" transition="in">
                                      <p:cBhvr>
                                        <p:cTn dur="350" id="13"/>
                                        <p:tgtEl>
                                          <p:spTgt spid="11"/>
                                        </p:tgtEl>
                                      </p:cBhvr>
                                    </p:animEffect>
                                  </p:childTnLst>
                                </p:cTn>
                              </p:par>
                              <p:par>
                                <p:cTn fill="hold" id="14" nodeType="withEffect" presetClass="entr" presetID="12" presetSubtype="8">
                                  <p:stCondLst>
                                    <p:cond delay="10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350" id="16"/>
                                        <p:tgtEl>
                                          <p:spTgt spid="18"/>
                                        </p:tgtEl>
                                        <p:attrNameLst>
                                          <p:attrName>ppt_x</p:attrName>
                                        </p:attrNameLst>
                                      </p:cBhvr>
                                      <p:tavLst>
                                        <p:tav tm="0">
                                          <p:val>
                                            <p:strVal val="#ppt_x-#ppt_w*1.125000"/>
                                          </p:val>
                                        </p:tav>
                                        <p:tav tm="100000">
                                          <p:val>
                                            <p:strVal val="#ppt_x"/>
                                          </p:val>
                                        </p:tav>
                                      </p:tavLst>
                                    </p:anim>
                                    <p:animEffect filter="wipe(right)" transition="in">
                                      <p:cBhvr>
                                        <p:cTn dur="350" id="17"/>
                                        <p:tgtEl>
                                          <p:spTgt spid="18"/>
                                        </p:tgtEl>
                                      </p:cBhvr>
                                    </p:animEffect>
                                  </p:childTnLst>
                                </p:cTn>
                              </p:par>
                              <p:par>
                                <p:cTn fill="hold" id="18" nodeType="withEffect" presetClass="entr" presetID="12" presetSubtype="8">
                                  <p:stCondLst>
                                    <p:cond delay="20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350" id="20"/>
                                        <p:tgtEl>
                                          <p:spTgt spid="25"/>
                                        </p:tgtEl>
                                        <p:attrNameLst>
                                          <p:attrName>ppt_x</p:attrName>
                                        </p:attrNameLst>
                                      </p:cBhvr>
                                      <p:tavLst>
                                        <p:tav tm="0">
                                          <p:val>
                                            <p:strVal val="#ppt_x-#ppt_w*1.125000"/>
                                          </p:val>
                                        </p:tav>
                                        <p:tav tm="100000">
                                          <p:val>
                                            <p:strVal val="#ppt_x"/>
                                          </p:val>
                                        </p:tav>
                                      </p:tavLst>
                                    </p:anim>
                                    <p:animEffect filter="wipe(right)" transition="in">
                                      <p:cBhvr>
                                        <p:cTn dur="350" id="21"/>
                                        <p:tgtEl>
                                          <p:spTgt spid="25"/>
                                        </p:tgtEl>
                                      </p:cBhvr>
                                    </p:animEffect>
                                  </p:childTnLst>
                                </p:cTn>
                              </p:par>
                              <p:par>
                                <p:cTn fill="hold" id="22" nodeType="withEffect" presetClass="entr" presetID="12" presetSubtype="8">
                                  <p:stCondLst>
                                    <p:cond delay="30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350" id="24"/>
                                        <p:tgtEl>
                                          <p:spTgt spid="32"/>
                                        </p:tgtEl>
                                        <p:attrNameLst>
                                          <p:attrName>ppt_x</p:attrName>
                                        </p:attrNameLst>
                                      </p:cBhvr>
                                      <p:tavLst>
                                        <p:tav tm="0">
                                          <p:val>
                                            <p:strVal val="#ppt_x-#ppt_w*1.125000"/>
                                          </p:val>
                                        </p:tav>
                                        <p:tav tm="100000">
                                          <p:val>
                                            <p:strVal val="#ppt_x"/>
                                          </p:val>
                                        </p:tav>
                                      </p:tavLst>
                                    </p:anim>
                                    <p:animEffect filter="wipe(right)" transition="in">
                                      <p:cBhvr>
                                        <p:cTn dur="350" id="25"/>
                                        <p:tgtEl>
                                          <p:spTgt spid="32"/>
                                        </p:tgtEl>
                                      </p:cBhvr>
                                    </p:animEffect>
                                  </p:childTnLst>
                                </p:cTn>
                              </p:par>
                            </p:childTnLst>
                          </p:cTn>
                        </p:par>
                        <p:par>
                          <p:cTn fill="hold" id="26" nodeType="afterGroup">
                            <p:stCondLst>
                              <p:cond delay="1150"/>
                            </p:stCondLst>
                            <p:childTnLst>
                              <p:par>
                                <p:cTn fill="hold" grpId="0" id="27" nodeType="afterEffect" presetClass="entr" presetID="1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id="29"/>
                                        <p:tgtEl>
                                          <p:spTgt spid="7"/>
                                        </p:tgtEl>
                                        <p:attrNameLst>
                                          <p:attrName>ppt_y</p:attrName>
                                        </p:attrNameLst>
                                      </p:cBhvr>
                                      <p:tavLst>
                                        <p:tav tm="0">
                                          <p:val>
                                            <p:strVal val="#ppt_y+#ppt_h*1.125000"/>
                                          </p:val>
                                        </p:tav>
                                        <p:tav tm="100000">
                                          <p:val>
                                            <p:strVal val="#ppt_y"/>
                                          </p:val>
                                        </p:tav>
                                      </p:tavLst>
                                    </p:anim>
                                    <p:animEffect filter="wipe(up)" transition="in">
                                      <p:cBhvr>
                                        <p:cTn dur="500" id="30"/>
                                        <p:tgtEl>
                                          <p:spTgt spid="7"/>
                                        </p:tgtEl>
                                      </p:cBhvr>
                                    </p:animEffect>
                                  </p:childTnLst>
                                </p:cTn>
                              </p:par>
                              <p:par>
                                <p:cTn fill="hold" grpId="0" id="31" nodeType="withEffect" presetClass="entr" presetID="12" presetSubtype="4">
                                  <p:stCondLst>
                                    <p:cond delay="20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id="33"/>
                                        <p:tgtEl>
                                          <p:spTgt spid="8"/>
                                        </p:tgtEl>
                                        <p:attrNameLst>
                                          <p:attrName>ppt_y</p:attrName>
                                        </p:attrNameLst>
                                      </p:cBhvr>
                                      <p:tavLst>
                                        <p:tav tm="0">
                                          <p:val>
                                            <p:strVal val="#ppt_y+#ppt_h*1.125000"/>
                                          </p:val>
                                        </p:tav>
                                        <p:tav tm="100000">
                                          <p:val>
                                            <p:strVal val="#ppt_y"/>
                                          </p:val>
                                        </p:tav>
                                      </p:tavLst>
                                    </p:anim>
                                    <p:animEffect filter="wipe(up)" transition="in">
                                      <p:cBhvr>
                                        <p:cTn dur="500" id="34"/>
                                        <p:tgtEl>
                                          <p:spTgt spid="8"/>
                                        </p:tgtEl>
                                      </p:cBhvr>
                                    </p:animEffect>
                                  </p:childTnLst>
                                </p:cTn>
                              </p:par>
                              <p:par>
                                <p:cTn fill="hold" grpId="0" id="35" nodeType="withEffect" presetClass="entr" presetID="12" presetSubtype="4">
                                  <p:stCondLst>
                                    <p:cond delay="4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id="37"/>
                                        <p:tgtEl>
                                          <p:spTgt spid="9"/>
                                        </p:tgtEl>
                                        <p:attrNameLst>
                                          <p:attrName>ppt_y</p:attrName>
                                        </p:attrNameLst>
                                      </p:cBhvr>
                                      <p:tavLst>
                                        <p:tav tm="0">
                                          <p:val>
                                            <p:strVal val="#ppt_y+#ppt_h*1.125000"/>
                                          </p:val>
                                        </p:tav>
                                        <p:tav tm="100000">
                                          <p:val>
                                            <p:strVal val="#ppt_y"/>
                                          </p:val>
                                        </p:tav>
                                      </p:tavLst>
                                    </p:anim>
                                    <p:animEffect filter="wipe(up)" transition="in">
                                      <p:cBhvr>
                                        <p:cTn dur="500" id="38"/>
                                        <p:tgtEl>
                                          <p:spTgt spid="9"/>
                                        </p:tgtEl>
                                      </p:cBhvr>
                                    </p:animEffect>
                                  </p:childTnLst>
                                </p:cTn>
                              </p:par>
                              <p:par>
                                <p:cTn fill="hold" grpId="0" id="39" nodeType="withEffect" presetClass="entr" presetID="12" presetSubtype="4">
                                  <p:stCondLst>
                                    <p:cond delay="60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id="41"/>
                                        <p:tgtEl>
                                          <p:spTgt spid="10"/>
                                        </p:tgtEl>
                                        <p:attrNameLst>
                                          <p:attrName>ppt_y</p:attrName>
                                        </p:attrNameLst>
                                      </p:cBhvr>
                                      <p:tavLst>
                                        <p:tav tm="0">
                                          <p:val>
                                            <p:strVal val="#ppt_y+#ppt_h*1.125000"/>
                                          </p:val>
                                        </p:tav>
                                        <p:tav tm="100000">
                                          <p:val>
                                            <p:strVal val="#ppt_y"/>
                                          </p:val>
                                        </p:tav>
                                      </p:tavLst>
                                    </p:anim>
                                    <p:animEffect filter="wipe(up)"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5" name="椭圆 34"/>
          <p:cNvSpPr/>
          <p:nvPr/>
        </p:nvSpPr>
        <p:spPr>
          <a:xfrm rot="18900000">
            <a:off x="4760671" y="2596062"/>
            <a:ext cx="1471761" cy="189277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nvGrpSpPr>
          <p:cNvPr id="6" name="组合 5"/>
          <p:cNvGrpSpPr/>
          <p:nvPr/>
        </p:nvGrpSpPr>
        <p:grpSpPr>
          <a:xfrm rot="8100000">
            <a:off x="3049362" y="1282724"/>
            <a:ext cx="1807574" cy="2348461"/>
            <a:chOff x="4020870" y="2194485"/>
            <a:chExt cx="1102258" cy="1432090"/>
          </a:xfrm>
          <a:effectLst>
            <a:outerShdw algn="tr" blurRad="444500" dir="8100000" dist="254000" rotWithShape="0">
              <a:prstClr val="black">
                <a:alpha val="50000"/>
              </a:prstClr>
            </a:outerShdw>
          </a:effectLst>
        </p:grpSpPr>
        <p:sp>
          <p:nvSpPr>
            <p:cNvPr id="7"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8"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typeface="+mj-ea"/>
                <a:ea typeface="+mj-ea"/>
              </a:endParaRPr>
            </a:p>
          </p:txBody>
        </p:sp>
        <p:sp>
          <p:nvSpPr>
            <p:cNvPr id="11" name="TextBox 6"/>
            <p:cNvSpPr txBox="1"/>
            <p:nvPr/>
          </p:nvSpPr>
          <p:spPr>
            <a:xfrm>
              <a:off x="2799460" y="1347614"/>
              <a:ext cx="878001" cy="518160"/>
            </a:xfrm>
            <a:prstGeom prst="rect">
              <a:avLst/>
            </a:prstGeom>
            <a:noFill/>
          </p:spPr>
          <p:txBody>
            <a:bodyPr bIns="0" lIns="0" rIns="0" rtlCol="0" tIns="0" wrap="square">
              <a:spAutoFit/>
            </a:bodyPr>
            <a:lstStyle/>
            <a:p>
              <a:pPr algn="ctr"/>
              <a:r>
                <a:rPr altLang="en-US" b="1" lang="zh-CN" smtClean="0" sz="1700">
                  <a:solidFill>
                    <a:prstClr val="white"/>
                  </a:solidFill>
                  <a:latin typeface="+mj-ea"/>
                  <a:ea typeface="+mj-ea"/>
                </a:rPr>
                <a:t>标题</a:t>
              </a:r>
            </a:p>
            <a:p>
              <a:pPr algn="ctr"/>
              <a:r>
                <a:rPr altLang="en-US" b="1" lang="zh-CN" smtClean="0" sz="1700">
                  <a:solidFill>
                    <a:prstClr val="white"/>
                  </a:solidFill>
                  <a:latin typeface="+mj-ea"/>
                  <a:ea typeface="+mj-ea"/>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typeface="+mj-ea"/>
                <a:ea typeface="+mj-ea"/>
              </a:endParaRPr>
            </a:p>
          </p:txBody>
        </p:sp>
        <p:sp>
          <p:nvSpPr>
            <p:cNvPr id="14" name="TextBox 8"/>
            <p:cNvSpPr txBox="1"/>
            <p:nvPr/>
          </p:nvSpPr>
          <p:spPr>
            <a:xfrm>
              <a:off x="5797430" y="3036559"/>
              <a:ext cx="878001" cy="540727"/>
            </a:xfrm>
            <a:prstGeom prst="rect">
              <a:avLst/>
            </a:prstGeom>
            <a:noFill/>
          </p:spPr>
          <p:txBody>
            <a:bodyPr bIns="0" lIns="0" rIns="0" rtlCol="0" tIns="0" wrap="square">
              <a:spAutoFit/>
            </a:bodyPr>
            <a:lstStyle/>
            <a:p>
              <a:pPr algn="ctr"/>
              <a:r>
                <a:rPr altLang="en-US" b="1" lang="zh-CN" smtClean="0" sz="1700">
                  <a:solidFill>
                    <a:prstClr val="white"/>
                  </a:solidFill>
                  <a:latin typeface="+mj-ea"/>
                  <a:ea typeface="+mj-ea"/>
                </a:rPr>
                <a:t>标题</a:t>
              </a:r>
            </a:p>
            <a:p>
              <a:pPr algn="ctr"/>
              <a:r>
                <a:rPr altLang="en-US" b="1" lang="zh-CN" smtClean="0" sz="1700">
                  <a:solidFill>
                    <a:prstClr val="white"/>
                  </a:solidFill>
                  <a:latin typeface="+mj-ea"/>
                  <a:ea typeface="+mj-ea"/>
                </a:rPr>
                <a:t>内容</a:t>
              </a:r>
            </a:p>
          </p:txBody>
        </p:sp>
      </p:grpSp>
      <p:sp>
        <p:nvSpPr>
          <p:cNvPr id="15" name="TextBox 9"/>
          <p:cNvSpPr txBox="1"/>
          <p:nvPr/>
        </p:nvSpPr>
        <p:spPr>
          <a:xfrm>
            <a:off x="911921" y="1947133"/>
            <a:ext cx="1440160" cy="12573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itchFamily="34" typeface="微软雅黑"/>
              </a:defRPr>
            </a:lvl1pPr>
          </a:lstStyle>
          <a:p>
            <a:r>
              <a:rPr altLang="en-US" lang="zh-CN" sz="1100">
                <a:solidFill>
                  <a:prstClr val="black"/>
                </a:solidFill>
                <a:latin typeface="+mj-ea"/>
                <a:ea typeface="+mj-ea"/>
              </a:rPr>
              <a:t>点击输入简要文字内容，文字内容需概括精炼，不用多余的文字修饰，言简意赅的说明分项内容。</a:t>
            </a:r>
          </a:p>
        </p:txBody>
      </p:sp>
      <p:sp>
        <p:nvSpPr>
          <p:cNvPr id="16" name="TextBox 10"/>
          <p:cNvSpPr txBox="1"/>
          <p:nvPr/>
        </p:nvSpPr>
        <p:spPr>
          <a:xfrm>
            <a:off x="6888585" y="2861888"/>
            <a:ext cx="1429544" cy="75438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anose="020b0503020204020204" pitchFamily="34" typeface="微软雅黑"/>
                <a:ea charset="-122" pitchFamily="34" typeface="微软雅黑"/>
              </a:defRPr>
            </a:lvl1pPr>
          </a:lstStyle>
          <a:p>
            <a:r>
              <a:rPr altLang="en-US" lang="zh-CN" sz="1100">
                <a:solidFill>
                  <a:prstClr val="black"/>
                </a:solidFill>
                <a:latin typeface="+mj-ea"/>
                <a:ea typeface="+mj-ea"/>
              </a:rPr>
              <a:t>点击输入简要文字内容，文字内容需概括精炼，不用多余的文字修饰。</a:t>
            </a:r>
          </a:p>
        </p:txBody>
      </p:sp>
      <p:sp>
        <p:nvSpPr>
          <p:cNvPr id="17" name="TextBox 11"/>
          <p:cNvSpPr txBox="1"/>
          <p:nvPr/>
        </p:nvSpPr>
        <p:spPr>
          <a:xfrm>
            <a:off x="3345568" y="2139702"/>
            <a:ext cx="944880" cy="396240"/>
          </a:xfrm>
          <a:prstGeom prst="rect">
            <a:avLst/>
          </a:prstGeom>
          <a:noFill/>
        </p:spPr>
        <p:txBody>
          <a:bodyPr wrap="none">
            <a:spAutoFit/>
          </a:bodyPr>
          <a:lstStyle/>
          <a:p>
            <a:pPr algn="ctr" fontAlgn="auto">
              <a:spcBef>
                <a:spcPct val="0"/>
              </a:spcBef>
              <a:spcAft>
                <a:spcPct val="0"/>
              </a:spcAft>
              <a:defRPr/>
            </a:pPr>
            <a:r>
              <a:rPr altLang="en-US" b="1" lang="zh-CN" smtClean="0" sz="2000">
                <a:solidFill>
                  <a:schemeClr val="accent1"/>
                </a:solidFill>
                <a:latin typeface="+mj-ea"/>
                <a:ea typeface="+mj-ea"/>
              </a:rPr>
              <a:t>已完成</a:t>
            </a:r>
          </a:p>
        </p:txBody>
      </p:sp>
      <p:sp>
        <p:nvSpPr>
          <p:cNvPr id="18" name="TextBox 13"/>
          <p:cNvSpPr txBox="1"/>
          <p:nvPr/>
        </p:nvSpPr>
        <p:spPr>
          <a:xfrm>
            <a:off x="5281098" y="3507854"/>
            <a:ext cx="792480" cy="335280"/>
          </a:xfrm>
          <a:prstGeom prst="rect">
            <a:avLst/>
          </a:prstGeom>
          <a:noFill/>
        </p:spPr>
        <p:txBody>
          <a:bodyPr wrap="none">
            <a:spAutoFit/>
          </a:bodyPr>
          <a:lstStyle/>
          <a:p>
            <a:pPr algn="ctr" fontAlgn="auto">
              <a:spcBef>
                <a:spcPct val="0"/>
              </a:spcBef>
              <a:spcAft>
                <a:spcPct val="0"/>
              </a:spcAft>
              <a:defRPr/>
            </a:pPr>
            <a:r>
              <a:rPr altLang="en-US" b="1" lang="zh-CN" smtClean="0" sz="1600">
                <a:solidFill>
                  <a:srgbClr val="FCFCFC"/>
                </a:solidFill>
                <a:latin typeface="+mj-ea"/>
                <a:ea typeface="+mj-ea"/>
              </a:rPr>
              <a:t>未完成</a:t>
            </a:r>
          </a:p>
        </p:txBody>
      </p:sp>
    </p:spTree>
    <p:extLst>
      <p:ext uri="{BB962C8B-B14F-4D97-AF65-F5344CB8AC3E}">
        <p14:creationId val="219329246"/>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1+#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1" presetSubtype="1">
                                  <p:stCondLst>
                                    <p:cond delay="0"/>
                                  </p:stCondLst>
                                  <p:childTnLst>
                                    <p:set>
                                      <p:cBhvr>
                                        <p:cTn dur="1" fill="hold" id="16">
                                          <p:stCondLst>
                                            <p:cond delay="0"/>
                                          </p:stCondLst>
                                        </p:cTn>
                                        <p:tgtEl>
                                          <p:spTgt spid="4"/>
                                        </p:tgtEl>
                                        <p:attrNameLst>
                                          <p:attrName>style.visibility</p:attrName>
                                        </p:attrNameLst>
                                      </p:cBhvr>
                                      <p:to>
                                        <p:strVal val="visible"/>
                                      </p:to>
                                    </p:set>
                                    <p:animEffect filter="wheel(1)" transition="in">
                                      <p:cBhvr>
                                        <p:cTn dur="1000" id="17"/>
                                        <p:tgtEl>
                                          <p:spTgt spid="4"/>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id="24" nodeType="withEffect" presetClass="entr" presetID="53" presetSubtype="0">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p:cTn dur="500" fill="hold" id="32"/>
                                        <p:tgtEl>
                                          <p:spTgt spid="17"/>
                                        </p:tgtEl>
                                        <p:attrNameLst>
                                          <p:attrName>ppt_w</p:attrName>
                                        </p:attrNameLst>
                                      </p:cBhvr>
                                      <p:tavLst>
                                        <p:tav tm="0">
                                          <p:val>
                                            <p:fltVal val="0"/>
                                          </p:val>
                                        </p:tav>
                                        <p:tav tm="100000">
                                          <p:val>
                                            <p:strVal val="#ppt_w"/>
                                          </p:val>
                                        </p:tav>
                                      </p:tavLst>
                                    </p:anim>
                                    <p:anim calcmode="lin" valueType="num">
                                      <p:cBhvr>
                                        <p:cTn dur="500" fill="hold" id="33"/>
                                        <p:tgtEl>
                                          <p:spTgt spid="17"/>
                                        </p:tgtEl>
                                        <p:attrNameLst>
                                          <p:attrName>ppt_h</p:attrName>
                                        </p:attrNameLst>
                                      </p:cBhvr>
                                      <p:tavLst>
                                        <p:tav tm="0">
                                          <p:val>
                                            <p:fltVal val="0"/>
                                          </p:val>
                                        </p:tav>
                                        <p:tav tm="100000">
                                          <p:val>
                                            <p:strVal val="#ppt_h"/>
                                          </p:val>
                                        </p:tav>
                                      </p:tavLst>
                                    </p:anim>
                                    <p:animEffect filter="fade" transition="in">
                                      <p:cBhvr>
                                        <p:cTn dur="500" id="34"/>
                                        <p:tgtEl>
                                          <p:spTgt spid="17"/>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childTnLst>
                          </p:cTn>
                        </p:par>
                        <p:par>
                          <p:cTn fill="hold" id="41" nodeType="afterGroup">
                            <p:stCondLst>
                              <p:cond delay="3500"/>
                            </p:stCondLst>
                            <p:childTnLst>
                              <p:par>
                                <p:cTn fill="hold" grpId="0" id="42" nodeType="afterEffect" presetClass="entr" presetID="22" presetSubtype="1">
                                  <p:stCondLst>
                                    <p:cond delay="0"/>
                                  </p:stCondLst>
                                  <p:childTnLst>
                                    <p:set>
                                      <p:cBhvr>
                                        <p:cTn dur="1" fill="hold" id="43">
                                          <p:stCondLst>
                                            <p:cond delay="0"/>
                                          </p:stCondLst>
                                        </p:cTn>
                                        <p:tgtEl>
                                          <p:spTgt spid="15"/>
                                        </p:tgtEl>
                                        <p:attrNameLst>
                                          <p:attrName>style.visibility</p:attrName>
                                        </p:attrNameLst>
                                      </p:cBhvr>
                                      <p:to>
                                        <p:strVal val="visible"/>
                                      </p:to>
                                    </p:set>
                                    <p:animEffect filter="wipe(up)" transition="in">
                                      <p:cBhvr>
                                        <p:cTn dur="500" id="44"/>
                                        <p:tgtEl>
                                          <p:spTgt spid="15"/>
                                        </p:tgtEl>
                                      </p:cBhvr>
                                    </p:animEffect>
                                  </p:childTnLst>
                                </p:cTn>
                              </p:par>
                            </p:childTnLst>
                          </p:cTn>
                        </p:par>
                        <p:par>
                          <p:cTn fill="hold" id="45" nodeType="afterGroup">
                            <p:stCondLst>
                              <p:cond delay="4000"/>
                            </p:stCondLst>
                            <p:childTnLst>
                              <p:par>
                                <p:cTn fill="hold" grpId="0" id="46" nodeType="afterEffect" presetClass="entr" presetID="22" presetSubtype="1">
                                  <p:stCondLst>
                                    <p:cond delay="0"/>
                                  </p:stCondLst>
                                  <p:childTnLst>
                                    <p:set>
                                      <p:cBhvr>
                                        <p:cTn dur="1" fill="hold" id="47">
                                          <p:stCondLst>
                                            <p:cond delay="0"/>
                                          </p:stCondLst>
                                        </p:cTn>
                                        <p:tgtEl>
                                          <p:spTgt spid="16"/>
                                        </p:tgtEl>
                                        <p:attrNameLst>
                                          <p:attrName>style.visibility</p:attrName>
                                        </p:attrNameLst>
                                      </p:cBhvr>
                                      <p:to>
                                        <p:strVal val="visible"/>
                                      </p:to>
                                    </p:set>
                                    <p:animEffect filter="wipe(up)" transition="in">
                                      <p:cBhvr>
                                        <p:cTn dur="500" id="4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5"/>
      <p:bldP grpId="0" spid="16"/>
      <p:bldP grpId="0" spid="17"/>
      <p:bldP grpId="0" spid="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mtClean="0" sz="1400">
                <a:solidFill>
                  <a:srgbClr val="080808"/>
                </a:solidFill>
                <a:latin typeface="微软雅黑"/>
                <a:ea typeface="微软雅黑"/>
              </a:rPr>
              <a:t> 第四部分</a:t>
            </a:r>
          </a:p>
          <a:p>
            <a:pPr lvl="1" marL="0"/>
            <a:r>
              <a:rPr altLang="en-US" b="1" lang="zh-CN" smtClean="0" sz="1400">
                <a:solidFill>
                  <a:srgbClr val="080808"/>
                </a:solidFill>
                <a:latin typeface="微软雅黑"/>
                <a:ea typeface="微软雅黑"/>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mtClean="0" sz="1600">
                <a:solidFill>
                  <a:srgbClr val="080808"/>
                </a:solidFill>
                <a:latin typeface="微软雅黑"/>
                <a:ea typeface="微软雅黑"/>
              </a:rPr>
              <a:t>PART 01</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微软雅黑"/>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微软雅黑"/>
                <a:ea typeface="微软雅黑"/>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mtClean="0" sz="5000">
                <a:solidFill>
                  <a:schemeClr val="accent4"/>
                </a:solidFill>
                <a:latin typeface="微软雅黑"/>
                <a:ea typeface="微软雅黑"/>
              </a:rPr>
              <a:t>04</a:t>
            </a:r>
          </a:p>
        </p:txBody>
      </p:sp>
    </p:spTree>
    <p:extLst>
      <p:ext uri="{BB962C8B-B14F-4D97-AF65-F5344CB8AC3E}">
        <p14:creationId val="56011850"/>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id="11"/>
                                        <p:tgtEl>
                                          <p:spTgt spid="12"/>
                                        </p:tgtEl>
                                        <p:attrNameLst>
                                          <p:attrName>ppt_x</p:attrName>
                                        </p:attrNameLst>
                                      </p:cBhvr>
                                      <p:tavLst>
                                        <p:tav tm="0">
                                          <p:val>
                                            <p:strVal val="#ppt_x-#ppt_w*1.125000"/>
                                          </p:val>
                                        </p:tav>
                                        <p:tav tm="100000">
                                          <p:val>
                                            <p:strVal val="#ppt_x"/>
                                          </p:val>
                                        </p:tav>
                                      </p:tavLst>
                                    </p:anim>
                                    <p:animEffect filter="wipe(right)"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ppt_x</p:attrName>
                                        </p:attrNameLst>
                                      </p:cBhvr>
                                      <p:tavLst>
                                        <p:tav tm="0">
                                          <p:val>
                                            <p:strVal val="#ppt_x"/>
                                          </p:val>
                                        </p:tav>
                                        <p:tav tm="100000">
                                          <p:val>
                                            <p:strVal val="#ppt_x"/>
                                          </p:val>
                                        </p:tav>
                                      </p:tavLst>
                                    </p:anim>
                                    <p:anim calcmode="lin" valueType="num">
                                      <p:cBhvr>
                                        <p:cTn dur="5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ppt_x"/>
                                          </p:val>
                                        </p:tav>
                                        <p:tav tm="100000">
                                          <p:val>
                                            <p:strVal val="#ppt_x"/>
                                          </p:val>
                                        </p:tav>
                                      </p:tavLst>
                                    </p:anim>
                                    <p:anim calcmode="lin" valueType="num">
                                      <p:cBhvr additive="base">
                                        <p:cTn dur="500" fill="hold" id="23"/>
                                        <p:tgtEl>
                                          <p:spTgt spid="25"/>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20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ppt_x"/>
                                          </p:val>
                                        </p:tav>
                                        <p:tav tm="100000">
                                          <p:val>
                                            <p:strVal val="#ppt_x"/>
                                          </p:val>
                                        </p:tav>
                                      </p:tavLst>
                                    </p:anim>
                                    <p:anim calcmode="lin" valueType="num">
                                      <p:cBhvr additive="base">
                                        <p:cTn dur="500" fill="hold" id="27"/>
                                        <p:tgtEl>
                                          <p:spTgt spid="26"/>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40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500" fill="hold" id="30"/>
                                        <p:tgtEl>
                                          <p:spTgt spid="27"/>
                                        </p:tgtEl>
                                        <p:attrNameLst>
                                          <p:attrName>ppt_x</p:attrName>
                                        </p:attrNameLst>
                                      </p:cBhvr>
                                      <p:tavLst>
                                        <p:tav tm="0">
                                          <p:val>
                                            <p:strVal val="#ppt_x"/>
                                          </p:val>
                                        </p:tav>
                                        <p:tav tm="100000">
                                          <p:val>
                                            <p:strVal val="#ppt_x"/>
                                          </p:val>
                                        </p:tav>
                                      </p:tavLst>
                                    </p:anim>
                                    <p:anim calcmode="lin" valueType="num">
                                      <p:cBhvr additive="base">
                                        <p:cTn dur="500" fill="hold" id="31"/>
                                        <p:tgtEl>
                                          <p:spTgt spid="2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60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ppt_x"/>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8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10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ppt_x"/>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47"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500" id="47"/>
                                        <p:tgtEl>
                                          <p:spTgt spid="75"/>
                                        </p:tgtEl>
                                      </p:cBhvr>
                                    </p:animEffect>
                                    <p:anim calcmode="lin" valueType="num">
                                      <p:cBhvr>
                                        <p:cTn dur="500" fill="hold" id="48"/>
                                        <p:tgtEl>
                                          <p:spTgt spid="75"/>
                                        </p:tgtEl>
                                        <p:attrNameLst>
                                          <p:attrName>ppt_x</p:attrName>
                                        </p:attrNameLst>
                                      </p:cBhvr>
                                      <p:tavLst>
                                        <p:tav tm="0">
                                          <p:val>
                                            <p:strVal val="#ppt_x"/>
                                          </p:val>
                                        </p:tav>
                                        <p:tav tm="100000">
                                          <p:val>
                                            <p:strVal val="#ppt_x"/>
                                          </p:val>
                                        </p:tav>
                                      </p:tavLst>
                                    </p:anim>
                                    <p:anim calcmode="lin" valueType="num">
                                      <p:cBhvr>
                                        <p:cTn dur="500" fill="hold" id="4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5"/>
          <p:cNvSpPr txBox="1"/>
          <p:nvPr/>
        </p:nvSpPr>
        <p:spPr>
          <a:xfrm>
            <a:off x="1547665" y="1009640"/>
            <a:ext cx="4680520" cy="396240"/>
          </a:xfrm>
          <a:prstGeom prst="rect">
            <a:avLst/>
          </a:prstGeom>
          <a:noFill/>
        </p:spPr>
        <p:txBody>
          <a:bodyPr rtlCol="0" wrap="square">
            <a:spAutoFit/>
          </a:bodyPr>
          <a:lstStyle/>
          <a:p>
            <a:r>
              <a:rPr altLang="en-US" lang="zh-CN" sz="1000">
                <a:solidFill>
                  <a:prstClr val="black"/>
                </a:solidFill>
                <a:latin charset="-122" panose="020b0503020204020204" pitchFamily="34" typeface="微软雅黑"/>
                <a:ea charset="-122" pitchFamily="34" typeface="微软雅黑"/>
              </a:rPr>
              <a:t>点击输入简要文字内容，文字内容需概括精炼，不用多余的文字修饰。点击输入简要文字内容，文字内容需概括精炼，不用多余的文字修饰。</a:t>
            </a:r>
          </a:p>
        </p:txBody>
      </p:sp>
      <p:sp>
        <p:nvSpPr>
          <p:cNvPr id="5" name="椭圆 4"/>
          <p:cNvSpPr/>
          <p:nvPr/>
        </p:nvSpPr>
        <p:spPr>
          <a:xfrm>
            <a:off x="683569" y="911533"/>
            <a:ext cx="687215" cy="687215"/>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rgbClr val="FCFCFC"/>
                </a:solidFill>
                <a:latin charset="-122" panose="020b0503020204020204" pitchFamily="34" typeface="微软雅黑"/>
                <a:ea charset="-122" pitchFamily="34" typeface="微软雅黑"/>
              </a:rPr>
              <a:t>1</a:t>
            </a:r>
          </a:p>
        </p:txBody>
      </p:sp>
      <p:grpSp>
        <p:nvGrpSpPr>
          <p:cNvPr id="6" name="组合 5"/>
          <p:cNvGrpSpPr/>
          <p:nvPr/>
        </p:nvGrpSpPr>
        <p:grpSpPr>
          <a:xfrm>
            <a:off x="971600" y="1635646"/>
            <a:ext cx="677033" cy="677033"/>
            <a:chOff x="304800" y="673100"/>
            <a:chExt cx="4000500" cy="4000500"/>
          </a:xfrm>
          <a:effectLst>
            <a:outerShdw algn="tr" blurRad="444500" dir="81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C00000"/>
                </a:solidFill>
                <a:latin charset="-122" panose="020b0503020204020204" pitchFamily="34" typeface="微软雅黑"/>
                <a:ea charset="-122" pitchFamily="34" typeface="微软雅黑"/>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rgbClr val="080808"/>
                  </a:solidFill>
                  <a:latin charset="-122" panose="020b0503020204020204" pitchFamily="34" typeface="微软雅黑"/>
                  <a:ea charset="-122" pitchFamily="34" typeface="微软雅黑"/>
                </a:rPr>
                <a:t>2</a:t>
              </a:r>
            </a:p>
          </p:txBody>
        </p:sp>
      </p:grpSp>
      <p:sp>
        <p:nvSpPr>
          <p:cNvPr id="9" name="椭圆 8"/>
          <p:cNvSpPr/>
          <p:nvPr/>
        </p:nvSpPr>
        <p:spPr>
          <a:xfrm>
            <a:off x="1259632" y="2355726"/>
            <a:ext cx="687215" cy="687215"/>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rgbClr val="FCFCFC"/>
                </a:solidFill>
                <a:latin charset="-122" panose="020b0503020204020204" pitchFamily="34" typeface="微软雅黑"/>
                <a:ea charset="-122" pitchFamily="34" typeface="微软雅黑"/>
              </a:rPr>
              <a:t>3</a:t>
            </a:r>
          </a:p>
        </p:txBody>
      </p:sp>
      <p:grpSp>
        <p:nvGrpSpPr>
          <p:cNvPr id="10" name="组合 9"/>
          <p:cNvGrpSpPr/>
          <p:nvPr/>
        </p:nvGrpSpPr>
        <p:grpSpPr>
          <a:xfrm>
            <a:off x="1547664" y="3075806"/>
            <a:ext cx="677033" cy="677033"/>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C00000"/>
                </a:solidFill>
                <a:latin charset="-122" panose="020b0503020204020204" pitchFamily="34" typeface="微软雅黑"/>
                <a:ea charset="-122" pitchFamily="34" typeface="微软雅黑"/>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solidFill>
                    <a:srgbClr val="080808"/>
                  </a:solidFill>
                  <a:latin charset="-122" panose="020b0503020204020204" pitchFamily="34" typeface="微软雅黑"/>
                  <a:ea charset="-122" pitchFamily="34" typeface="微软雅黑"/>
                </a:rPr>
                <a:t>4</a:t>
              </a:r>
            </a:p>
          </p:txBody>
        </p:sp>
      </p:grpSp>
      <p:sp>
        <p:nvSpPr>
          <p:cNvPr id="13" name="椭圆 12"/>
          <p:cNvSpPr/>
          <p:nvPr/>
        </p:nvSpPr>
        <p:spPr>
          <a:xfrm>
            <a:off x="1835696" y="3806685"/>
            <a:ext cx="687215" cy="687215"/>
          </a:xfrm>
          <a:prstGeom prst="ellipse">
            <a:avLst/>
          </a:pr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rgbClr val="FCFCFC"/>
                </a:solidFill>
                <a:latin charset="-122" panose="020b0503020204020204" pitchFamily="34" typeface="微软雅黑"/>
                <a:ea charset="-122" pitchFamily="34" typeface="微软雅黑"/>
              </a:rPr>
              <a:t>5</a:t>
            </a:r>
          </a:p>
        </p:txBody>
      </p:sp>
      <p:sp>
        <p:nvSpPr>
          <p:cNvPr id="14" name="TextBox 21"/>
          <p:cNvSpPr txBox="1"/>
          <p:nvPr/>
        </p:nvSpPr>
        <p:spPr>
          <a:xfrm>
            <a:off x="1763688" y="1724086"/>
            <a:ext cx="5472608" cy="396240"/>
          </a:xfrm>
          <a:prstGeom prst="rect">
            <a:avLst/>
          </a:prstGeom>
          <a:noFill/>
        </p:spPr>
        <p:txBody>
          <a:bodyPr rtlCol="0" wrap="square">
            <a:spAutoFit/>
          </a:bodyPr>
          <a:lstStyle/>
          <a:p>
            <a:r>
              <a:rPr altLang="en-US" lang="zh-CN" sz="1000">
                <a:solidFill>
                  <a:prstClr val="black"/>
                </a:solidFill>
                <a:latin charset="-122" panose="020b0503020204020204" pitchFamily="34" typeface="微软雅黑"/>
                <a:ea charset="-122" pitchFamily="34" typeface="微软雅黑"/>
              </a:rPr>
              <a:t>点击输入简要文字内容，文字内容需概括精炼，不用多余的文字修饰。点击输入简要文字内容，文字内容需概括精炼，不用多余的文字修饰。</a:t>
            </a:r>
          </a:p>
        </p:txBody>
      </p:sp>
      <p:sp>
        <p:nvSpPr>
          <p:cNvPr id="15" name="TextBox 22"/>
          <p:cNvSpPr txBox="1"/>
          <p:nvPr/>
        </p:nvSpPr>
        <p:spPr>
          <a:xfrm>
            <a:off x="2051720" y="2449662"/>
            <a:ext cx="5544616" cy="396240"/>
          </a:xfrm>
          <a:prstGeom prst="rect">
            <a:avLst/>
          </a:prstGeom>
          <a:noFill/>
        </p:spPr>
        <p:txBody>
          <a:bodyPr rtlCol="0" wrap="square">
            <a:spAutoFit/>
          </a:bodyPr>
          <a:lstStyle/>
          <a:p>
            <a:r>
              <a:rPr altLang="en-US" lang="zh-CN" sz="1000">
                <a:solidFill>
                  <a:prstClr val="black"/>
                </a:solidFill>
                <a:latin charset="-122" panose="020b0503020204020204" pitchFamily="34" typeface="微软雅黑"/>
                <a:ea charset="-122" pitchFamily="34" typeface="微软雅黑"/>
              </a:rPr>
              <a:t>点击输入简要文字内容，文字内容需概括精炼，不用多余的文字修饰。点击输入简要文字内容，文字内容需概括精炼，不用多余的文字修饰。</a:t>
            </a:r>
          </a:p>
        </p:txBody>
      </p:sp>
      <p:sp>
        <p:nvSpPr>
          <p:cNvPr id="16" name="TextBox 23"/>
          <p:cNvSpPr txBox="1"/>
          <p:nvPr/>
        </p:nvSpPr>
        <p:spPr>
          <a:xfrm>
            <a:off x="2411760" y="3147814"/>
            <a:ext cx="5688632" cy="396240"/>
          </a:xfrm>
          <a:prstGeom prst="rect">
            <a:avLst/>
          </a:prstGeom>
          <a:noFill/>
        </p:spPr>
        <p:txBody>
          <a:bodyPr rtlCol="0" wrap="square">
            <a:spAutoFit/>
          </a:bodyPr>
          <a:lstStyle/>
          <a:p>
            <a:r>
              <a:rPr altLang="en-US" lang="zh-CN" sz="1000">
                <a:solidFill>
                  <a:prstClr val="black"/>
                </a:solidFill>
                <a:latin charset="-122" panose="020b0503020204020204" pitchFamily="34" typeface="微软雅黑"/>
                <a:ea charset="-122" pitchFamily="34" typeface="微软雅黑"/>
              </a:rPr>
              <a:t>点击输入简要文字内容，文字内容需概括精炼，不用多余的文字修饰。点击输入简要文字内容，文字内容需概括精炼，不用多余的文字修饰。</a:t>
            </a:r>
          </a:p>
        </p:txBody>
      </p:sp>
      <p:sp>
        <p:nvSpPr>
          <p:cNvPr id="17" name="TextBox 24"/>
          <p:cNvSpPr txBox="1"/>
          <p:nvPr/>
        </p:nvSpPr>
        <p:spPr>
          <a:xfrm>
            <a:off x="2699791" y="3939902"/>
            <a:ext cx="5832649" cy="396240"/>
          </a:xfrm>
          <a:prstGeom prst="rect">
            <a:avLst/>
          </a:prstGeom>
          <a:noFill/>
        </p:spPr>
        <p:txBody>
          <a:bodyPr rtlCol="0" wrap="square">
            <a:spAutoFit/>
          </a:bodyPr>
          <a:lstStyle/>
          <a:p>
            <a:r>
              <a:rPr altLang="en-US" lang="zh-CN" sz="1000">
                <a:solidFill>
                  <a:prstClr val="black"/>
                </a:solidFill>
                <a:latin charset="-122" panose="020b0503020204020204" pitchFamily="34" typeface="微软雅黑"/>
                <a:ea charset="-122" pitchFamily="34" typeface="微软雅黑"/>
              </a:rPr>
              <a:t>点击输入简要文字内容，文字内容需概括精炼，不用多余的文字修饰。点击输入简要文字内容，文字内容需概括精炼，不用多余的文字修饰。</a:t>
            </a:r>
          </a:p>
        </p:txBody>
      </p:sp>
    </p:spTree>
    <p:extLst>
      <p:ext uri="{BB962C8B-B14F-4D97-AF65-F5344CB8AC3E}">
        <p14:creationId val="252314614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ppt_x"/>
                                          </p:val>
                                        </p:tav>
                                        <p:tav tm="100000">
                                          <p:val>
                                            <p:strVal val="#ppt_x"/>
                                          </p:val>
                                        </p:tav>
                                      </p:tavLst>
                                    </p:anim>
                                    <p:anim calcmode="lin" valueType="num">
                                      <p:cBhvr additive="base">
                                        <p:cTn dur="500" fill="hold" id="13"/>
                                        <p:tgtEl>
                                          <p:spTgt spid="6"/>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12" presetSubtype="8">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id="32"/>
                                        <p:tgtEl>
                                          <p:spTgt spid="4"/>
                                        </p:tgtEl>
                                        <p:attrNameLst>
                                          <p:attrName>ppt_x</p:attrName>
                                        </p:attrNameLst>
                                      </p:cBhvr>
                                      <p:tavLst>
                                        <p:tav tm="0">
                                          <p:val>
                                            <p:strVal val="#ppt_x-#ppt_w*1.125000"/>
                                          </p:val>
                                        </p:tav>
                                        <p:tav tm="100000">
                                          <p:val>
                                            <p:strVal val="#ppt_x"/>
                                          </p:val>
                                        </p:tav>
                                      </p:tavLst>
                                    </p:anim>
                                    <p:animEffect filter="wipe(right)" transition="in">
                                      <p:cBhvr>
                                        <p:cTn dur="500" id="33"/>
                                        <p:tgtEl>
                                          <p:spTgt spid="4"/>
                                        </p:tgtEl>
                                      </p:cBhvr>
                                    </p:animEffect>
                                  </p:childTnLst>
                                </p:cTn>
                              </p:par>
                              <p:par>
                                <p:cTn fill="hold" grpId="0" id="34" nodeType="withEffect" presetClass="entr" presetID="12" presetSubtype="8">
                                  <p:stCondLst>
                                    <p:cond delay="10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id="36"/>
                                        <p:tgtEl>
                                          <p:spTgt spid="14"/>
                                        </p:tgtEl>
                                        <p:attrNameLst>
                                          <p:attrName>ppt_x</p:attrName>
                                        </p:attrNameLst>
                                      </p:cBhvr>
                                      <p:tavLst>
                                        <p:tav tm="0">
                                          <p:val>
                                            <p:strVal val="#ppt_x-#ppt_w*1.125000"/>
                                          </p:val>
                                        </p:tav>
                                        <p:tav tm="100000">
                                          <p:val>
                                            <p:strVal val="#ppt_x"/>
                                          </p:val>
                                        </p:tav>
                                      </p:tavLst>
                                    </p:anim>
                                    <p:animEffect filter="wipe(right)" transition="in">
                                      <p:cBhvr>
                                        <p:cTn dur="500" id="37"/>
                                        <p:tgtEl>
                                          <p:spTgt spid="14"/>
                                        </p:tgtEl>
                                      </p:cBhvr>
                                    </p:animEffect>
                                  </p:childTnLst>
                                </p:cTn>
                              </p:par>
                              <p:par>
                                <p:cTn fill="hold" grpId="0" id="38" nodeType="withEffect" presetClass="entr" presetID="12" presetSubtype="8">
                                  <p:stCondLst>
                                    <p:cond delay="200"/>
                                  </p:stCondLst>
                                  <p:childTnLst>
                                    <p:set>
                                      <p:cBhvr>
                                        <p:cTn dur="1" fill="hold" id="39">
                                          <p:stCondLst>
                                            <p:cond delay="0"/>
                                          </p:stCondLst>
                                        </p:cTn>
                                        <p:tgtEl>
                                          <p:spTgt spid="15"/>
                                        </p:tgtEl>
                                        <p:attrNameLst>
                                          <p:attrName>style.visibility</p:attrName>
                                        </p:attrNameLst>
                                      </p:cBhvr>
                                      <p:to>
                                        <p:strVal val="visible"/>
                                      </p:to>
                                    </p:set>
                                    <p:anim calcmode="lin" valueType="num">
                                      <p:cBhvr additive="base">
                                        <p:cTn dur="500" id="40"/>
                                        <p:tgtEl>
                                          <p:spTgt spid="15"/>
                                        </p:tgtEl>
                                        <p:attrNameLst>
                                          <p:attrName>ppt_x</p:attrName>
                                        </p:attrNameLst>
                                      </p:cBhvr>
                                      <p:tavLst>
                                        <p:tav tm="0">
                                          <p:val>
                                            <p:strVal val="#ppt_x-#ppt_w*1.125000"/>
                                          </p:val>
                                        </p:tav>
                                        <p:tav tm="100000">
                                          <p:val>
                                            <p:strVal val="#ppt_x"/>
                                          </p:val>
                                        </p:tav>
                                      </p:tavLst>
                                    </p:anim>
                                    <p:animEffect filter="wipe(right)" transition="in">
                                      <p:cBhvr>
                                        <p:cTn dur="500" id="41"/>
                                        <p:tgtEl>
                                          <p:spTgt spid="15"/>
                                        </p:tgtEl>
                                      </p:cBhvr>
                                    </p:animEffect>
                                  </p:childTnLst>
                                </p:cTn>
                              </p:par>
                              <p:par>
                                <p:cTn fill="hold" grpId="0" id="42" nodeType="withEffect" presetClass="entr" presetID="12" presetSubtype="8">
                                  <p:stCondLst>
                                    <p:cond delay="400"/>
                                  </p:stCondLst>
                                  <p:childTnLst>
                                    <p:set>
                                      <p:cBhvr>
                                        <p:cTn dur="1" fill="hold" id="43">
                                          <p:stCondLst>
                                            <p:cond delay="0"/>
                                          </p:stCondLst>
                                        </p:cTn>
                                        <p:tgtEl>
                                          <p:spTgt spid="16"/>
                                        </p:tgtEl>
                                        <p:attrNameLst>
                                          <p:attrName>style.visibility</p:attrName>
                                        </p:attrNameLst>
                                      </p:cBhvr>
                                      <p:to>
                                        <p:strVal val="visible"/>
                                      </p:to>
                                    </p:set>
                                    <p:anim calcmode="lin" valueType="num">
                                      <p:cBhvr additive="base">
                                        <p:cTn dur="500" id="44"/>
                                        <p:tgtEl>
                                          <p:spTgt spid="16"/>
                                        </p:tgtEl>
                                        <p:attrNameLst>
                                          <p:attrName>ppt_x</p:attrName>
                                        </p:attrNameLst>
                                      </p:cBhvr>
                                      <p:tavLst>
                                        <p:tav tm="0">
                                          <p:val>
                                            <p:strVal val="#ppt_x-#ppt_w*1.125000"/>
                                          </p:val>
                                        </p:tav>
                                        <p:tav tm="100000">
                                          <p:val>
                                            <p:strVal val="#ppt_x"/>
                                          </p:val>
                                        </p:tav>
                                      </p:tavLst>
                                    </p:anim>
                                    <p:animEffect filter="wipe(right)" transition="in">
                                      <p:cBhvr>
                                        <p:cTn dur="500" id="45"/>
                                        <p:tgtEl>
                                          <p:spTgt spid="16"/>
                                        </p:tgtEl>
                                      </p:cBhvr>
                                    </p:animEffect>
                                  </p:childTnLst>
                                </p:cTn>
                              </p:par>
                              <p:par>
                                <p:cTn fill="hold" grpId="0" id="46" nodeType="withEffect" presetClass="entr" presetID="12" presetSubtype="8">
                                  <p:stCondLst>
                                    <p:cond delay="500"/>
                                  </p:stCondLst>
                                  <p:childTnLst>
                                    <p:set>
                                      <p:cBhvr>
                                        <p:cTn dur="1" fill="hold" id="47">
                                          <p:stCondLst>
                                            <p:cond delay="0"/>
                                          </p:stCondLst>
                                        </p:cTn>
                                        <p:tgtEl>
                                          <p:spTgt spid="17"/>
                                        </p:tgtEl>
                                        <p:attrNameLst>
                                          <p:attrName>style.visibility</p:attrName>
                                        </p:attrNameLst>
                                      </p:cBhvr>
                                      <p:to>
                                        <p:strVal val="visible"/>
                                      </p:to>
                                    </p:set>
                                    <p:anim calcmode="lin" valueType="num">
                                      <p:cBhvr additive="base">
                                        <p:cTn dur="500" id="48"/>
                                        <p:tgtEl>
                                          <p:spTgt spid="17"/>
                                        </p:tgtEl>
                                        <p:attrNameLst>
                                          <p:attrName>ppt_x</p:attrName>
                                        </p:attrNameLst>
                                      </p:cBhvr>
                                      <p:tavLst>
                                        <p:tav tm="0">
                                          <p:val>
                                            <p:strVal val="#ppt_x-#ppt_w*1.125000"/>
                                          </p:val>
                                        </p:tav>
                                        <p:tav tm="100000">
                                          <p:val>
                                            <p:strVal val="#ppt_x"/>
                                          </p:val>
                                        </p:tav>
                                      </p:tavLst>
                                    </p:anim>
                                    <p:animEffect filter="wipe(right)" transition="in">
                                      <p:cBhvr>
                                        <p:cTn dur="500" id="4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3"/>
      <p:bldP grpId="0" spid="14"/>
      <p:bldP grpId="0" spid="15"/>
      <p:bldP grpId="0" spid="16"/>
      <p:bldP grpId="0" spid="1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6" name="圆角矩形 5"/>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9" name="圆角矩形 8"/>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fmla="val 9039" name="adj"/>
              </a:avLst>
            </a:prstGeom>
            <a:solidFill>
              <a:schemeClr val="accent3"/>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12" name="圆角矩形 11"/>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fmla="val 9039" name="adj"/>
              </a:avLst>
            </a:prstGeom>
            <a:solidFill>
              <a:schemeClr val="accent4"/>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15" name="圆角矩形 14"/>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fmla="val 9039" name="adj"/>
              </a:avLst>
            </a:prstGeom>
            <a:solidFill>
              <a:schemeClr val="accent1"/>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18" name="圆角矩形 17"/>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fmla="val 9039" name="adj"/>
              </a:avLst>
            </a:prstGeom>
            <a:solidFill>
              <a:schemeClr val="accent2"/>
            </a:solidFill>
            <a:ln w="3175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21" name="圆角矩形 20"/>
            <p:cNvSpPr/>
            <p:nvPr/>
          </p:nvSpPr>
          <p:spPr>
            <a:xfrm>
              <a:off x="3294838" y="4642031"/>
              <a:ext cx="1032367" cy="986387"/>
            </a:xfrm>
            <a:prstGeom prst="roundRect">
              <a:avLst>
                <a:gd fmla="val 9613"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12700" prst="angle" w="444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gdLst>
                <a:gd fmla="*/ 165 w 171" name="T0"/>
                <a:gd fmla="*/ 0 h 152" name="T1"/>
                <a:gd fmla="*/ 5 w 171" name="T2"/>
                <a:gd fmla="*/ 0 h 152" name="T3"/>
                <a:gd fmla="*/ 0 w 171" name="T4"/>
                <a:gd fmla="*/ 5 h 152" name="T5"/>
                <a:gd fmla="*/ 0 w 171" name="T6"/>
                <a:gd fmla="*/ 146 h 152" name="T7"/>
                <a:gd fmla="*/ 5 w 171" name="T8"/>
                <a:gd fmla="*/ 152 h 152" name="T9"/>
                <a:gd fmla="*/ 165 w 171" name="T10"/>
                <a:gd fmla="*/ 152 h 152" name="T11"/>
                <a:gd fmla="*/ 171 w 171" name="T12"/>
                <a:gd fmla="*/ 146 h 152" name="T13"/>
                <a:gd fmla="*/ 171 w 171" name="T14"/>
                <a:gd fmla="*/ 5 h 152" name="T15"/>
                <a:gd fmla="*/ 165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4" name="Freeform 64"/>
            <p:cNvSpPr>
              <a:spLocks noEditPoints="1"/>
            </p:cNvSpPr>
            <p:nvPr/>
          </p:nvSpPr>
          <p:spPr bwMode="auto">
            <a:xfrm>
              <a:off x="3864007" y="5619744"/>
              <a:ext cx="394679" cy="249385"/>
            </a:xfrm>
            <a:custGeom>
              <a:gdLst>
                <a:gd fmla="*/ 0 w 154" name="T0"/>
                <a:gd fmla="*/ 76 h 97" name="T1"/>
                <a:gd fmla="*/ 12 w 154" name="T2"/>
                <a:gd fmla="*/ 97 h 97" name="T3"/>
                <a:gd fmla="*/ 9 w 154" name="T4"/>
                <a:gd fmla="*/ 66 h 97" name="T5"/>
                <a:gd fmla="*/ 8 w 154" name="T6"/>
                <a:gd fmla="*/ 64 h 97" name="T7"/>
                <a:gd fmla="*/ 24 w 154" name="T8"/>
                <a:gd fmla="*/ 32 h 97" name="T9"/>
                <a:gd fmla="*/ 27 w 154" name="T10"/>
                <a:gd fmla="*/ 30 h 97" name="T11"/>
                <a:gd fmla="*/ 27 w 154" name="T12"/>
                <a:gd fmla="*/ 28 h 97" name="T13"/>
                <a:gd fmla="*/ 30 w 154" name="T14"/>
                <a:gd fmla="*/ 26 h 97" name="T15"/>
                <a:gd fmla="*/ 31 w 154" name="T16"/>
                <a:gd fmla="*/ 25 h 97" name="T17"/>
                <a:gd fmla="*/ 30 w 154" name="T18"/>
                <a:gd fmla="*/ 25 h 97" name="T19"/>
                <a:gd fmla="*/ 31 w 154" name="T20"/>
                <a:gd fmla="*/ 23 h 97" name="T21"/>
                <a:gd fmla="*/ 33 w 154" name="T22"/>
                <a:gd fmla="*/ 24 h 97" name="T23"/>
                <a:gd fmla="*/ 44 w 154" name="T24"/>
                <a:gd fmla="*/ 14 h 97" name="T25"/>
                <a:gd fmla="*/ 42 w 154" name="T26"/>
                <a:gd fmla="*/ 16 h 97" name="T27"/>
                <a:gd fmla="*/ 77 w 154" name="T28"/>
                <a:gd fmla="*/ 8 h 97" name="T29"/>
                <a:gd fmla="*/ 114 w 154" name="T30"/>
                <a:gd fmla="*/ 19 h 97" name="T31"/>
                <a:gd fmla="*/ 118 w 154" name="T32"/>
                <a:gd fmla="*/ 22 h 97" name="T33"/>
                <a:gd fmla="*/ 122 w 154" name="T34"/>
                <a:gd fmla="*/ 23 h 97" name="T35"/>
                <a:gd fmla="*/ 123 w 154" name="T36"/>
                <a:gd fmla="*/ 25 h 97" name="T37"/>
                <a:gd fmla="*/ 124 w 154" name="T38"/>
                <a:gd fmla="*/ 26 h 97" name="T39"/>
                <a:gd fmla="*/ 139 w 154" name="T40"/>
                <a:gd fmla="*/ 44 h 97" name="T41"/>
                <a:gd fmla="*/ 140 w 154" name="T42"/>
                <a:gd fmla="*/ 45 h 97" name="T43"/>
                <a:gd fmla="*/ 141 w 154" name="T44"/>
                <a:gd fmla="*/ 52 h 97" name="T45"/>
                <a:gd fmla="*/ 142 w 154" name="T46"/>
                <a:gd fmla="*/ 55 h 97" name="T47"/>
                <a:gd fmla="*/ 143 w 154" name="T48"/>
                <a:gd fmla="*/ 54 h 97" name="T49"/>
                <a:gd fmla="*/ 144 w 154" name="T50"/>
                <a:gd fmla="*/ 57 h 97" name="T51"/>
                <a:gd fmla="*/ 142 w 154" name="T52"/>
                <a:gd fmla="*/ 56 h 97" name="T53"/>
                <a:gd fmla="*/ 143 w 154" name="T54"/>
                <a:gd fmla="*/ 57 h 97" name="T55"/>
                <a:gd fmla="*/ 144 w 154" name="T56"/>
                <a:gd fmla="*/ 62 h 97" name="T57"/>
                <a:gd fmla="*/ 145 w 154" name="T58"/>
                <a:gd fmla="*/ 76 h 97" name="T59"/>
                <a:gd fmla="*/ 144 w 154" name="T60"/>
                <a:gd fmla="*/ 89 h 97" name="T61"/>
                <a:gd fmla="*/ 144 w 154" name="T62"/>
                <a:gd fmla="*/ 95 h 97" name="T63"/>
                <a:gd fmla="*/ 143 w 154" name="T64"/>
                <a:gd fmla="*/ 93 h 97" name="T65"/>
                <a:gd fmla="*/ 151 w 154" name="T66"/>
                <a:gd fmla="*/ 97 h 97" name="T67"/>
                <a:gd fmla="*/ 77 w 154" name="T68"/>
                <a:gd fmla="*/ 0 h 97" name="T69"/>
                <a:gd fmla="*/ 142 w 154" name="T70"/>
                <a:gd fmla="*/ 50 h 9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7" w="154">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5" name="Freeform 65"/>
            <p:cNvSpPr/>
            <p:nvPr/>
          </p:nvSpPr>
          <p:spPr bwMode="auto">
            <a:xfrm>
              <a:off x="3961592" y="5668537"/>
              <a:ext cx="5422" cy="3253"/>
            </a:xfrm>
            <a:custGeom>
              <a:gdLst>
                <a:gd fmla="*/ 0 w 2" name="T0"/>
                <a:gd fmla="*/ 1 h 1" name="T1"/>
                <a:gd fmla="*/ 2 w 2" name="T2"/>
                <a:gd fmla="*/ 0 h 1" name="T3"/>
                <a:gd fmla="*/ 0 w 2" name="T4"/>
                <a:gd fmla="*/ 1 h 1" name="T5"/>
                <a:gd fmla="*/ 0 w 2" name="T6"/>
                <a:gd fmla="*/ 1 h 1" name="T7"/>
              </a:gdLst>
              <a:cxnLst>
                <a:cxn ang="0">
                  <a:pos x="T0" y="T1"/>
                </a:cxn>
                <a:cxn ang="0">
                  <a:pos x="T2" y="T3"/>
                </a:cxn>
                <a:cxn ang="0">
                  <a:pos x="T4" y="T5"/>
                </a:cxn>
                <a:cxn ang="0">
                  <a:pos x="T6" y="T7"/>
                </a:cxn>
              </a:cxnLst>
              <a:rect b="b" l="0" r="r" t="0"/>
              <a:pathLst>
                <a:path h="1" w="2">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6" name="Freeform 66"/>
            <p:cNvSpPr/>
            <p:nvPr/>
          </p:nvSpPr>
          <p:spPr bwMode="auto">
            <a:xfrm>
              <a:off x="3969183" y="5666368"/>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0" y="0"/>
                    <a:pt x="1"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7" name="Freeform 67"/>
            <p:cNvSpPr>
              <a:spLocks noEditPoints="1"/>
            </p:cNvSpPr>
            <p:nvPr/>
          </p:nvSpPr>
          <p:spPr bwMode="auto">
            <a:xfrm>
              <a:off x="3884608" y="5683717"/>
              <a:ext cx="114934" cy="185413"/>
            </a:xfrm>
            <a:custGeom>
              <a:gdLst>
                <a:gd fmla="*/ 23 w 45" name="T0"/>
                <a:gd fmla="*/ 6 h 72" name="T1"/>
                <a:gd fmla="*/ 20 w 45" name="T2"/>
                <a:gd fmla="*/ 3 h 72" name="T3"/>
                <a:gd fmla="*/ 18 w 45" name="T4"/>
                <a:gd fmla="*/ 4 h 72" name="T5"/>
                <a:gd fmla="*/ 18 w 45" name="T6"/>
                <a:gd fmla="*/ 6 h 72" name="T7"/>
                <a:gd fmla="*/ 15 w 45" name="T8"/>
                <a:gd fmla="*/ 7 h 72" name="T9"/>
                <a:gd fmla="*/ 1 w 45" name="T10"/>
                <a:gd fmla="*/ 41 h 72" name="T11"/>
                <a:gd fmla="*/ 3 w 45" name="T12"/>
                <a:gd fmla="*/ 47 h 72" name="T13"/>
                <a:gd fmla="*/ 4 w 45" name="T14"/>
                <a:gd fmla="*/ 44 h 72" name="T15"/>
                <a:gd fmla="*/ 7 w 45" name="T16"/>
                <a:gd fmla="*/ 47 h 72" name="T17"/>
                <a:gd fmla="*/ 14 w 45" name="T18"/>
                <a:gd fmla="*/ 55 h 72" name="T19"/>
                <a:gd fmla="*/ 17 w 45" name="T20"/>
                <a:gd fmla="*/ 57 h 72" name="T21"/>
                <a:gd fmla="*/ 21 w 45" name="T22"/>
                <a:gd fmla="*/ 61 h 72" name="T23"/>
                <a:gd fmla="*/ 20 w 45" name="T24"/>
                <a:gd fmla="*/ 68 h 72" name="T25"/>
                <a:gd fmla="*/ 21 w 45" name="T26"/>
                <a:gd fmla="*/ 72 h 72" name="T27"/>
                <a:gd fmla="*/ 45 w 45" name="T28"/>
                <a:gd fmla="*/ 70 h 72" name="T29"/>
                <a:gd fmla="*/ 42 w 45" name="T30"/>
                <a:gd fmla="*/ 66 h 72" name="T31"/>
                <a:gd fmla="*/ 36 w 45" name="T32"/>
                <a:gd fmla="*/ 64 h 72" name="T33"/>
                <a:gd fmla="*/ 29 w 45" name="T34"/>
                <a:gd fmla="*/ 56 h 72" name="T35"/>
                <a:gd fmla="*/ 26 w 45" name="T36"/>
                <a:gd fmla="*/ 55 h 72" name="T37"/>
                <a:gd fmla="*/ 21 w 45" name="T38"/>
                <a:gd fmla="*/ 58 h 72" name="T39"/>
                <a:gd fmla="*/ 19 w 45" name="T40"/>
                <a:gd fmla="*/ 53 h 72" name="T41"/>
                <a:gd fmla="*/ 14 w 45" name="T42"/>
                <a:gd fmla="*/ 48 h 72" name="T43"/>
                <a:gd fmla="*/ 14 w 45" name="T44"/>
                <a:gd fmla="*/ 43 h 72" name="T45"/>
                <a:gd fmla="*/ 20 w 45" name="T46"/>
                <a:gd fmla="*/ 43 h 72" name="T47"/>
                <a:gd fmla="*/ 20 w 45" name="T48"/>
                <a:gd fmla="*/ 42 h 72" name="T49"/>
                <a:gd fmla="*/ 25 w 45" name="T50"/>
                <a:gd fmla="*/ 37 h 72" name="T51"/>
                <a:gd fmla="*/ 27 w 45" name="T52"/>
                <a:gd fmla="*/ 31 h 72" name="T53"/>
                <a:gd fmla="*/ 32 w 45" name="T54"/>
                <a:gd fmla="*/ 29 h 72" name="T55"/>
                <a:gd fmla="*/ 32 w 45" name="T56"/>
                <a:gd fmla="*/ 25 h 72" name="T57"/>
                <a:gd fmla="*/ 35 w 45" name="T58"/>
                <a:gd fmla="*/ 27 h 72" name="T59"/>
                <a:gd fmla="*/ 37 w 45" name="T60"/>
                <a:gd fmla="*/ 27 h 72" name="T61"/>
                <a:gd fmla="*/ 34 w 45" name="T62"/>
                <a:gd fmla="*/ 21 h 72" name="T63"/>
                <a:gd fmla="*/ 31 w 45" name="T64"/>
                <a:gd fmla="*/ 15 h 72" name="T65"/>
                <a:gd fmla="*/ 30 w 45" name="T66"/>
                <a:gd fmla="*/ 14 h 72" name="T67"/>
                <a:gd fmla="*/ 25 w 45" name="T68"/>
                <a:gd fmla="*/ 13 h 72" name="T69"/>
                <a:gd fmla="*/ 24 w 45" name="T70"/>
                <a:gd fmla="*/ 20 h 72" name="T71"/>
                <a:gd fmla="*/ 21 w 45" name="T72"/>
                <a:gd fmla="*/ 20 h 72" name="T73"/>
                <a:gd fmla="*/ 17 w 45" name="T74"/>
                <a:gd fmla="*/ 16 h 72" name="T75"/>
                <a:gd fmla="*/ 22 w 45" name="T76"/>
                <a:gd fmla="*/ 11 h 72" name="T77"/>
                <a:gd fmla="*/ 25 w 45" name="T78"/>
                <a:gd fmla="*/ 6 h 72" name="T79"/>
                <a:gd fmla="*/ 28 w 45" name="T80"/>
                <a:gd fmla="*/ 6 h 72" name="T81"/>
                <a:gd fmla="*/ 28 w 45" name="T82"/>
                <a:gd fmla="*/ 11 h 72" name="T83"/>
                <a:gd fmla="*/ 32 w 45" name="T84"/>
                <a:gd fmla="*/ 9 h 72" name="T85"/>
                <a:gd fmla="*/ 35 w 45" name="T86"/>
                <a:gd fmla="*/ 8 h 72" name="T87"/>
                <a:gd fmla="*/ 32 w 45" name="T88"/>
                <a:gd fmla="*/ 5 h 72" name="T89"/>
                <a:gd fmla="*/ 29 w 45" name="T90"/>
                <a:gd fmla="*/ 2 h 72" name="T91"/>
                <a:gd fmla="*/ 23 w 45" name="T92"/>
                <a:gd fmla="*/ 0 h 72" name="T93"/>
                <a:gd fmla="*/ 34 w 45" name="T94"/>
                <a:gd fmla="*/ 22 h 72" name="T95"/>
                <a:gd fmla="*/ 3 w 45" name="T96"/>
                <a:gd fmla="*/ 42 h 72" name="T97"/>
                <a:gd fmla="*/ 3 w 45" name="T98"/>
                <a:gd fmla="*/ 42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45">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8" name="Freeform 68"/>
            <p:cNvSpPr>
              <a:spLocks noEditPoints="1"/>
            </p:cNvSpPr>
            <p:nvPr/>
          </p:nvSpPr>
          <p:spPr bwMode="auto">
            <a:xfrm>
              <a:off x="3940991" y="5655525"/>
              <a:ext cx="37950" cy="31445"/>
            </a:xfrm>
            <a:custGeom>
              <a:gdLst>
                <a:gd fmla="*/ 12 w 15" name="T0"/>
                <a:gd fmla="*/ 2 h 12" name="T1"/>
                <a:gd fmla="*/ 15 w 15" name="T2"/>
                <a:gd fmla="*/ 1 h 12" name="T3"/>
                <a:gd fmla="*/ 14 w 15" name="T4"/>
                <a:gd fmla="*/ 0 h 12" name="T5"/>
                <a:gd fmla="*/ 2 w 15" name="T6"/>
                <a:gd fmla="*/ 9 h 12" name="T7"/>
                <a:gd fmla="*/ 3 w 15" name="T8"/>
                <a:gd fmla="*/ 10 h 12" name="T9"/>
                <a:gd fmla="*/ 3 w 15" name="T10"/>
                <a:gd fmla="*/ 10 h 12" name="T11"/>
                <a:gd fmla="*/ 3 w 15" name="T12"/>
                <a:gd fmla="*/ 10 h 12" name="T13"/>
                <a:gd fmla="*/ 1 w 15" name="T14"/>
                <a:gd fmla="*/ 9 h 12" name="T15"/>
                <a:gd fmla="*/ 0 w 15" name="T16"/>
                <a:gd fmla="*/ 10 h 12" name="T17"/>
                <a:gd fmla="*/ 0 w 15" name="T18"/>
                <a:gd fmla="*/ 11 h 12" name="T19"/>
                <a:gd fmla="*/ 2 w 15" name="T20"/>
                <a:gd fmla="*/ 11 h 12" name="T21"/>
                <a:gd fmla="*/ 5 w 15" name="T22"/>
                <a:gd fmla="*/ 10 h 12" name="T23"/>
                <a:gd fmla="*/ 6 w 15" name="T24"/>
                <a:gd fmla="*/ 9 h 12" name="T25"/>
                <a:gd fmla="*/ 5 w 15" name="T26"/>
                <a:gd fmla="*/ 9 h 12" name="T27"/>
                <a:gd fmla="*/ 7 w 15" name="T28"/>
                <a:gd fmla="*/ 9 h 12" name="T29"/>
                <a:gd fmla="*/ 8 w 15" name="T30"/>
                <a:gd fmla="*/ 6 h 12" name="T31"/>
                <a:gd fmla="*/ 8 w 15" name="T32"/>
                <a:gd fmla="*/ 6 h 12" name="T33"/>
                <a:gd fmla="*/ 10 w 15" name="T34"/>
                <a:gd fmla="*/ 5 h 12" name="T35"/>
                <a:gd fmla="*/ 11 w 15" name="T36"/>
                <a:gd fmla="*/ 5 h 12" name="T37"/>
                <a:gd fmla="*/ 11 w 15" name="T38"/>
                <a:gd fmla="*/ 4 h 12" name="T39"/>
                <a:gd fmla="*/ 12 w 15" name="T40"/>
                <a:gd fmla="*/ 4 h 12" name="T41"/>
                <a:gd fmla="*/ 12 w 15" name="T42"/>
                <a:gd fmla="*/ 3 h 12" name="T43"/>
                <a:gd fmla="*/ 12 w 15" name="T44"/>
                <a:gd fmla="*/ 3 h 12" name="T45"/>
                <a:gd fmla="*/ 12 w 15" name="T46"/>
                <a:gd fmla="*/ 2 h 12" name="T47"/>
                <a:gd fmla="*/ 4 w 15" name="T48"/>
                <a:gd fmla="*/ 10 h 12" name="T49"/>
                <a:gd fmla="*/ 4 w 15" name="T50"/>
                <a:gd fmla="*/ 10 h 12" name="T51"/>
                <a:gd fmla="*/ 4 w 15" name="T52"/>
                <a:gd fmla="*/ 10 h 1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 w="15">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29" name="Freeform 69"/>
            <p:cNvSpPr/>
            <p:nvPr/>
          </p:nvSpPr>
          <p:spPr bwMode="auto">
            <a:xfrm>
              <a:off x="4192545" y="5812747"/>
              <a:ext cx="2169" cy="4337"/>
            </a:xfrm>
            <a:custGeom>
              <a:gdLst>
                <a:gd fmla="*/ 0 w 1" name="T0"/>
                <a:gd fmla="*/ 2 h 2" name="T1"/>
                <a:gd fmla="*/ 1 w 1" name="T2"/>
                <a:gd fmla="*/ 0 h 2" name="T3"/>
                <a:gd fmla="*/ 0 w 1" name="T4"/>
                <a:gd fmla="*/ 0 h 2" name="T5"/>
                <a:gd fmla="*/ 0 w 1" name="T6"/>
                <a:gd fmla="*/ 2 h 2" name="T7"/>
              </a:gdLst>
              <a:cxnLst>
                <a:cxn ang="0">
                  <a:pos x="T0" y="T1"/>
                </a:cxn>
                <a:cxn ang="0">
                  <a:pos x="T2" y="T3"/>
                </a:cxn>
                <a:cxn ang="0">
                  <a:pos x="T4" y="T5"/>
                </a:cxn>
                <a:cxn ang="0">
                  <a:pos x="T6" y="T7"/>
                </a:cxn>
              </a:cxnLst>
              <a:rect b="b" l="0" r="r" t="0"/>
              <a:pathLst>
                <a:path h="2" w="1">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0" name="Freeform 70"/>
            <p:cNvSpPr/>
            <p:nvPr/>
          </p:nvSpPr>
          <p:spPr bwMode="auto">
            <a:xfrm>
              <a:off x="4072189" y="5779134"/>
              <a:ext cx="2169" cy="2169"/>
            </a:xfrm>
            <a:custGeom>
              <a:gdLst>
                <a:gd fmla="*/ 0 w 1" name="T0"/>
                <a:gd fmla="*/ 0 h 1" name="T1"/>
                <a:gd fmla="*/ 1 w 1" name="T2"/>
                <a:gd fmla="*/ 1 h 1" name="T3"/>
                <a:gd fmla="*/ 0 w 1" name="T4"/>
                <a:gd fmla="*/ 0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1" name="Freeform 71"/>
            <p:cNvSpPr/>
            <p:nvPr/>
          </p:nvSpPr>
          <p:spPr bwMode="auto">
            <a:xfrm>
              <a:off x="4030986" y="5724920"/>
              <a:ext cx="9759" cy="22770"/>
            </a:xfrm>
            <a:custGeom>
              <a:gdLst>
                <a:gd fmla="*/ 3 w 4" name="T0"/>
                <a:gd fmla="*/ 5 h 9" name="T1"/>
                <a:gd fmla="*/ 3 w 4" name="T2"/>
                <a:gd fmla="*/ 2 h 9" name="T3"/>
                <a:gd fmla="*/ 2 w 4" name="T4"/>
                <a:gd fmla="*/ 1 h 9" name="T5"/>
                <a:gd fmla="*/ 2 w 4" name="T6"/>
                <a:gd fmla="*/ 0 h 9" name="T7"/>
                <a:gd fmla="*/ 1 w 4" name="T8"/>
                <a:gd fmla="*/ 0 h 9" name="T9"/>
                <a:gd fmla="*/ 0 w 4" name="T10"/>
                <a:gd fmla="*/ 4 h 9" name="T11"/>
                <a:gd fmla="*/ 2 w 4" name="T12"/>
                <a:gd fmla="*/ 4 h 9" name="T13"/>
                <a:gd fmla="*/ 0 w 4" name="T14"/>
                <a:gd fmla="*/ 5 h 9" name="T15"/>
                <a:gd fmla="*/ 1 w 4" name="T16"/>
                <a:gd fmla="*/ 8 h 9" name="T17"/>
                <a:gd fmla="*/ 0 w 4" name="T18"/>
                <a:gd fmla="*/ 9 h 9" name="T19"/>
                <a:gd fmla="*/ 3 w 4" name="T20"/>
                <a:gd fmla="*/ 8 h 9" name="T21"/>
                <a:gd fmla="*/ 4 w 4" name="T22"/>
                <a:gd fmla="*/ 6 h 9" name="T23"/>
                <a:gd fmla="*/ 3 w 4"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4">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2" name="Freeform 72"/>
            <p:cNvSpPr>
              <a:spLocks noEditPoints="1"/>
            </p:cNvSpPr>
            <p:nvPr/>
          </p:nvSpPr>
          <p:spPr bwMode="auto">
            <a:xfrm>
              <a:off x="4015806" y="5673959"/>
              <a:ext cx="209267" cy="195171"/>
            </a:xfrm>
            <a:custGeom>
              <a:gdLst>
                <a:gd fmla="*/ 80 w 82" name="T0"/>
                <a:gd fmla="*/ 23 h 76" name="T1"/>
                <a:gd fmla="*/ 64 w 82" name="T2"/>
                <a:gd fmla="*/ 4 h 76" name="T3"/>
                <a:gd fmla="*/ 61 w 82" name="T4"/>
                <a:gd fmla="*/ 1 h 76" name="T5"/>
                <a:gd fmla="*/ 56 w 82" name="T6"/>
                <a:gd fmla="*/ 2 h 76" name="T7"/>
                <a:gd fmla="*/ 50 w 82" name="T8"/>
                <a:gd fmla="*/ 4 h 76" name="T9"/>
                <a:gd fmla="*/ 46 w 82" name="T10"/>
                <a:gd fmla="*/ 6 h 76" name="T11"/>
                <a:gd fmla="*/ 43 w 82" name="T12"/>
                <a:gd fmla="*/ 6 h 76" name="T13"/>
                <a:gd fmla="*/ 35 w 82" name="T14"/>
                <a:gd fmla="*/ 10 h 76" name="T15"/>
                <a:gd fmla="*/ 29 w 82" name="T16"/>
                <a:gd fmla="*/ 13 h 76" name="T17"/>
                <a:gd fmla="*/ 29 w 82" name="T18"/>
                <a:gd fmla="*/ 13 h 76" name="T19"/>
                <a:gd fmla="*/ 21 w 82" name="T20"/>
                <a:gd fmla="*/ 7 h 76" name="T21"/>
                <a:gd fmla="*/ 15 w 82" name="T22"/>
                <a:gd fmla="*/ 15 h 76" name="T23"/>
                <a:gd fmla="*/ 12 w 82" name="T24"/>
                <a:gd fmla="*/ 21 h 76" name="T25"/>
                <a:gd fmla="*/ 11 w 82" name="T26"/>
                <a:gd fmla="*/ 25 h 76" name="T27"/>
                <a:gd fmla="*/ 7 w 82" name="T28"/>
                <a:gd fmla="*/ 30 h 76" name="T29"/>
                <a:gd fmla="*/ 8 w 82" name="T30"/>
                <a:gd fmla="*/ 35 h 76" name="T31"/>
                <a:gd fmla="*/ 7 w 82" name="T32"/>
                <a:gd fmla="*/ 41 h 76" name="T33"/>
                <a:gd fmla="*/ 14 w 82" name="T34"/>
                <a:gd fmla="*/ 34 h 76" name="T35"/>
                <a:gd fmla="*/ 15 w 82" name="T36"/>
                <a:gd fmla="*/ 36 h 76" name="T37"/>
                <a:gd fmla="*/ 18 w 82" name="T38"/>
                <a:gd fmla="*/ 40 h 76" name="T39"/>
                <a:gd fmla="*/ 17 w 82" name="T40"/>
                <a:gd fmla="*/ 34 h 76" name="T41"/>
                <a:gd fmla="*/ 20 w 82" name="T42"/>
                <a:gd fmla="*/ 41 h 76" name="T43"/>
                <a:gd fmla="*/ 23 w 82" name="T44"/>
                <a:gd fmla="*/ 40 h 76" name="T45"/>
                <a:gd fmla="*/ 28 w 82" name="T46"/>
                <a:gd fmla="*/ 41 h 76" name="T47"/>
                <a:gd fmla="*/ 20 w 82" name="T48"/>
                <a:gd fmla="*/ 45 h 76" name="T49"/>
                <a:gd fmla="*/ 12 w 82" name="T50"/>
                <a:gd fmla="*/ 41 h 76" name="T51"/>
                <a:gd fmla="*/ 3 w 82" name="T52"/>
                <a:gd fmla="*/ 47 h 76" name="T53"/>
                <a:gd fmla="*/ 2 w 82" name="T54"/>
                <a:gd fmla="*/ 64 h 76" name="T55"/>
                <a:gd fmla="*/ 10 w 82" name="T56"/>
                <a:gd fmla="*/ 65 h 76" name="T57"/>
                <a:gd fmla="*/ 15 w 82" name="T58"/>
                <a:gd fmla="*/ 74 h 76" name="T59"/>
                <a:gd fmla="*/ 32 w 82" name="T60"/>
                <a:gd fmla="*/ 69 h 76" name="T61"/>
                <a:gd fmla="*/ 35 w 82" name="T62"/>
                <a:gd fmla="*/ 60 h 76" name="T63"/>
                <a:gd fmla="*/ 29 w 82" name="T64"/>
                <a:gd fmla="*/ 51 h 76" name="T65"/>
                <a:gd fmla="*/ 34 w 82" name="T66"/>
                <a:gd fmla="*/ 59 h 76" name="T67"/>
                <a:gd fmla="*/ 42 w 82" name="T68"/>
                <a:gd fmla="*/ 52 h 76" name="T69"/>
                <a:gd fmla="*/ 37 w 82" name="T70"/>
                <a:gd fmla="*/ 46 h 76" name="T71"/>
                <a:gd fmla="*/ 44 w 82" name="T72"/>
                <a:gd fmla="*/ 50 h 76" name="T73"/>
                <a:gd fmla="*/ 48 w 82" name="T74"/>
                <a:gd fmla="*/ 53 h 76" name="T75"/>
                <a:gd fmla="*/ 51 w 82" name="T76"/>
                <a:gd fmla="*/ 62 h 76" name="T77"/>
                <a:gd fmla="*/ 55 w 82" name="T78"/>
                <a:gd fmla="*/ 56 h 76" name="T79"/>
                <a:gd fmla="*/ 60 w 82" name="T80"/>
                <a:gd fmla="*/ 55 h 76" name="T81"/>
                <a:gd fmla="*/ 63 w 82" name="T82"/>
                <a:gd fmla="*/ 60 h 76" name="T83"/>
                <a:gd fmla="*/ 66 w 82" name="T84"/>
                <a:gd fmla="*/ 63 h 76" name="T85"/>
                <a:gd fmla="*/ 67 w 82" name="T86"/>
                <a:gd fmla="*/ 62 h 76" name="T87"/>
                <a:gd fmla="*/ 69 w 82" name="T88"/>
                <a:gd fmla="*/ 54 h 76" name="T89"/>
                <a:gd fmla="*/ 75 w 82" name="T90"/>
                <a:gd fmla="*/ 45 h 76" name="T91"/>
                <a:gd fmla="*/ 75 w 82" name="T92"/>
                <a:gd fmla="*/ 40 h 76" name="T93"/>
                <a:gd fmla="*/ 78 w 82" name="T94"/>
                <a:gd fmla="*/ 36 h 76" name="T95"/>
                <a:gd fmla="*/ 82 w 82" name="T96"/>
                <a:gd fmla="*/ 27 h 76" name="T97"/>
                <a:gd fmla="*/ 19 w 82" name="T98"/>
                <a:gd fmla="*/ 24 h 76" name="T99"/>
                <a:gd fmla="*/ 15 w 82" name="T100"/>
                <a:gd fmla="*/ 24 h 76" name="T101"/>
                <a:gd fmla="*/ 18 w 82" name="T102"/>
                <a:gd fmla="*/ 19 h 76" name="T103"/>
                <a:gd fmla="*/ 21 w 82" name="T104"/>
                <a:gd fmla="*/ 19 h 76" name="T105"/>
                <a:gd fmla="*/ 24 w 82" name="T106"/>
                <a:gd fmla="*/ 9 h 76" name="T107"/>
                <a:gd fmla="*/ 28 w 82" name="T108"/>
                <a:gd fmla="*/ 48 h 76" name="T109"/>
                <a:gd fmla="*/ 28 w 82" name="T110"/>
                <a:gd fmla="*/ 15 h 76" name="T111"/>
                <a:gd fmla="*/ 45 w 82" name="T112"/>
                <a:gd fmla="*/ 9 h 76" name="T113"/>
                <a:gd fmla="*/ 61 w 82" name="T114"/>
                <a:gd fmla="*/ 5 h 76" name="T115"/>
                <a:gd fmla="*/ 62 w 82" name="T116"/>
                <a:gd fmla="*/ 4 h 76" name="T117"/>
                <a:gd fmla="*/ 74 w 82" name="T118"/>
                <a:gd fmla="*/ 39 h 7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6" w="82">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3" name="Freeform 73"/>
            <p:cNvSpPr/>
            <p:nvPr/>
          </p:nvSpPr>
          <p:spPr bwMode="auto">
            <a:xfrm>
              <a:off x="4228326" y="5756364"/>
              <a:ext cx="4337" cy="9759"/>
            </a:xfrm>
            <a:custGeom>
              <a:gdLst>
                <a:gd fmla="*/ 1 w 2" name="T0"/>
                <a:gd fmla="*/ 3 h 4" name="T1"/>
                <a:gd fmla="*/ 2 w 2" name="T2"/>
                <a:gd fmla="*/ 4 h 4" name="T3"/>
                <a:gd fmla="*/ 2 w 2" name="T4"/>
                <a:gd fmla="*/ 3 h 4" name="T5"/>
                <a:gd fmla="*/ 1 w 2" name="T6"/>
                <a:gd fmla="*/ 1 h 4" name="T7"/>
                <a:gd fmla="*/ 0 w 2" name="T8"/>
                <a:gd fmla="*/ 0 h 4" name="T9"/>
                <a:gd fmla="*/ 0 w 2" name="T10"/>
                <a:gd fmla="*/ 2 h 4" name="T11"/>
                <a:gd fmla="*/ 0 w 2" name="T12"/>
                <a:gd fmla="*/ 3 h 4" name="T13"/>
                <a:gd fmla="*/ 0 w 2" name="T14"/>
                <a:gd fmla="*/ 3 h 4" name="T15"/>
                <a:gd fmla="*/ 1 w 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4" name="Freeform 74"/>
            <p:cNvSpPr/>
            <p:nvPr/>
          </p:nvSpPr>
          <p:spPr bwMode="auto">
            <a:xfrm>
              <a:off x="4213146" y="5820337"/>
              <a:ext cx="9759" cy="9759"/>
            </a:xfrm>
            <a:custGeom>
              <a:gdLst>
                <a:gd fmla="*/ 0 w 4" name="T0"/>
                <a:gd fmla="*/ 3 h 4" name="T1"/>
                <a:gd fmla="*/ 1 w 4" name="T2"/>
                <a:gd fmla="*/ 3 h 4" name="T3"/>
                <a:gd fmla="*/ 1 w 4" name="T4"/>
                <a:gd fmla="*/ 4 h 4" name="T5"/>
                <a:gd fmla="*/ 4 w 4" name="T6"/>
                <a:gd fmla="*/ 3 h 4" name="T7"/>
                <a:gd fmla="*/ 2 w 4" name="T8"/>
                <a:gd fmla="*/ 2 h 4" name="T9"/>
                <a:gd fmla="*/ 1 w 4" name="T10"/>
                <a:gd fmla="*/ 0 h 4" name="T11"/>
                <a:gd fmla="*/ 1 w 4" name="T12"/>
                <a:gd fmla="*/ 2 h 4" name="T13"/>
                <a:gd fmla="*/ 0 w 4" name="T14"/>
                <a:gd fmla="*/ 3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5" name="Freeform 75"/>
            <p:cNvSpPr/>
            <p:nvPr/>
          </p:nvSpPr>
          <p:spPr bwMode="auto">
            <a:xfrm>
              <a:off x="4204472" y="5845275"/>
              <a:ext cx="10843" cy="13011"/>
            </a:xfrm>
            <a:custGeom>
              <a:gdLst>
                <a:gd fmla="*/ 4 w 4" name="T0"/>
                <a:gd fmla="*/ 1 h 5" name="T1"/>
                <a:gd fmla="*/ 2 w 4" name="T2"/>
                <a:gd fmla="*/ 0 h 5" name="T3"/>
                <a:gd fmla="*/ 2 w 4" name="T4"/>
                <a:gd fmla="*/ 5 h 5" name="T5"/>
                <a:gd fmla="*/ 2 w 4" name="T6"/>
                <a:gd fmla="*/ 3 h 5" name="T7"/>
                <a:gd fmla="*/ 3 w 4" name="T8"/>
                <a:gd fmla="*/ 4 h 5" name="T9"/>
                <a:gd fmla="*/ 3 w 4" name="T10"/>
                <a:gd fmla="*/ 1 h 5" name="T11"/>
                <a:gd fmla="*/ 4 w 4" name="T12"/>
                <a:gd fmla="*/ 1 h 5" name="T13"/>
              </a:gdLst>
              <a:cxnLst>
                <a:cxn ang="0">
                  <a:pos x="T0" y="T1"/>
                </a:cxn>
                <a:cxn ang="0">
                  <a:pos x="T2" y="T3"/>
                </a:cxn>
                <a:cxn ang="0">
                  <a:pos x="T4" y="T5"/>
                </a:cxn>
                <a:cxn ang="0">
                  <a:pos x="T6" y="T7"/>
                </a:cxn>
                <a:cxn ang="0">
                  <a:pos x="T8" y="T9"/>
                </a:cxn>
                <a:cxn ang="0">
                  <a:pos x="T10" y="T11"/>
                </a:cxn>
                <a:cxn ang="0">
                  <a:pos x="T12" y="T13"/>
                </a:cxn>
              </a:cxnLst>
              <a:rect b="b" l="0" r="r" t="0"/>
              <a:pathLst>
                <a:path h="5" w="4">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6" name="Freeform 76"/>
            <p:cNvSpPr/>
            <p:nvPr/>
          </p:nvSpPr>
          <p:spPr bwMode="auto">
            <a:xfrm>
              <a:off x="4192545" y="5835516"/>
              <a:ext cx="15180" cy="22770"/>
            </a:xfrm>
            <a:custGeom>
              <a:gdLst>
                <a:gd fmla="*/ 0 w 6" name="T0"/>
                <a:gd fmla="*/ 5 h 9" name="T1"/>
                <a:gd fmla="*/ 1 w 6" name="T2"/>
                <a:gd fmla="*/ 8 h 9" name="T3"/>
                <a:gd fmla="*/ 4 w 6" name="T4"/>
                <a:gd fmla="*/ 9 h 9" name="T5"/>
                <a:gd fmla="*/ 5 w 6" name="T6"/>
                <a:gd fmla="*/ 8 h 9" name="T7"/>
                <a:gd fmla="*/ 4 w 6" name="T8"/>
                <a:gd fmla="*/ 8 h 9" name="T9"/>
                <a:gd fmla="*/ 5 w 6" name="T10"/>
                <a:gd fmla="*/ 5 h 9" name="T11"/>
                <a:gd fmla="*/ 5 w 6" name="T12"/>
                <a:gd fmla="*/ 3 h 9" name="T13"/>
                <a:gd fmla="*/ 6 w 6" name="T14"/>
                <a:gd fmla="*/ 1 h 9" name="T15"/>
                <a:gd fmla="*/ 4 w 6" name="T16"/>
                <a:gd fmla="*/ 0 h 9" name="T17"/>
                <a:gd fmla="*/ 0 w 6"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6">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7" name="Freeform 77"/>
            <p:cNvSpPr/>
            <p:nvPr/>
          </p:nvSpPr>
          <p:spPr bwMode="auto">
            <a:xfrm>
              <a:off x="4187123" y="5858287"/>
              <a:ext cx="15180" cy="7590"/>
            </a:xfrm>
            <a:custGeom>
              <a:gdLst>
                <a:gd fmla="*/ 0 w 6" name="T0"/>
                <a:gd fmla="*/ 2 h 3" name="T1"/>
                <a:gd fmla="*/ 6 w 6" name="T2"/>
                <a:gd fmla="*/ 3 h 3" name="T3"/>
                <a:gd fmla="*/ 5 w 6" name="T4"/>
                <a:gd fmla="*/ 1 h 3" name="T5"/>
                <a:gd fmla="*/ 1 w 6" name="T6"/>
                <a:gd fmla="*/ 0 h 3" name="T7"/>
                <a:gd fmla="*/ 0 w 6" name="T8"/>
                <a:gd fmla="*/ 2 h 3" name="T9"/>
              </a:gdLst>
              <a:cxnLst>
                <a:cxn ang="0">
                  <a:pos x="T0" y="T1"/>
                </a:cxn>
                <a:cxn ang="0">
                  <a:pos x="T2" y="T3"/>
                </a:cxn>
                <a:cxn ang="0">
                  <a:pos x="T4" y="T5"/>
                </a:cxn>
                <a:cxn ang="0">
                  <a:pos x="T6" y="T7"/>
                </a:cxn>
                <a:cxn ang="0">
                  <a:pos x="T8" y="T9"/>
                </a:cxn>
              </a:cxnLst>
              <a:rect b="b" l="0" r="r" t="0"/>
              <a:pathLst>
                <a:path h="3" w="6">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8" name="Freeform 78"/>
            <p:cNvSpPr/>
            <p:nvPr/>
          </p:nvSpPr>
          <p:spPr bwMode="auto">
            <a:xfrm>
              <a:off x="4204472" y="5799735"/>
              <a:ext cx="5422" cy="7590"/>
            </a:xfrm>
            <a:custGeom>
              <a:gdLst>
                <a:gd fmla="*/ 0 w 2" name="T0"/>
                <a:gd fmla="*/ 1 h 3" name="T1"/>
                <a:gd fmla="*/ 1 w 2" name="T2"/>
                <a:gd fmla="*/ 3 h 3" name="T3"/>
                <a:gd fmla="*/ 2 w 2" name="T4"/>
                <a:gd fmla="*/ 1 h 3" name="T5"/>
                <a:gd fmla="*/ 0 w 2" name="T6"/>
                <a:gd fmla="*/ 1 h 3" name="T7"/>
              </a:gdLst>
              <a:cxnLst>
                <a:cxn ang="0">
                  <a:pos x="T0" y="T1"/>
                </a:cxn>
                <a:cxn ang="0">
                  <a:pos x="T2" y="T3"/>
                </a:cxn>
                <a:cxn ang="0">
                  <a:pos x="T4" y="T5"/>
                </a:cxn>
                <a:cxn ang="0">
                  <a:pos x="T6" y="T7"/>
                </a:cxn>
              </a:cxnLst>
              <a:rect b="b" l="0" r="r" t="0"/>
              <a:pathLst>
                <a:path h="3" w="2">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9" name="Freeform 79"/>
            <p:cNvSpPr/>
            <p:nvPr/>
          </p:nvSpPr>
          <p:spPr bwMode="auto">
            <a:xfrm>
              <a:off x="4207725" y="5809494"/>
              <a:ext cx="5422" cy="10843"/>
            </a:xfrm>
            <a:custGeom>
              <a:gdLst>
                <a:gd fmla="*/ 0 w 2" name="T0"/>
                <a:gd fmla="*/ 2 h 4" name="T1"/>
                <a:gd fmla="*/ 1 w 2" name="T2"/>
                <a:gd fmla="*/ 4 h 4" name="T3"/>
                <a:gd fmla="*/ 2 w 2" name="T4"/>
                <a:gd fmla="*/ 1 h 4" name="T5"/>
                <a:gd fmla="*/ 0 w 2" name="T6"/>
                <a:gd fmla="*/ 2 h 4" name="T7"/>
              </a:gdLst>
              <a:cxnLst>
                <a:cxn ang="0">
                  <a:pos x="T0" y="T1"/>
                </a:cxn>
                <a:cxn ang="0">
                  <a:pos x="T2" y="T3"/>
                </a:cxn>
                <a:cxn ang="0">
                  <a:pos x="T4" y="T5"/>
                </a:cxn>
                <a:cxn ang="0">
                  <a:pos x="T6" y="T7"/>
                </a:cxn>
              </a:cxnLst>
              <a:rect b="b" l="0" r="r" t="0"/>
              <a:pathLst>
                <a:path h="4" w="2">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0" name="Freeform 80"/>
            <p:cNvSpPr/>
            <p:nvPr/>
          </p:nvSpPr>
          <p:spPr bwMode="auto">
            <a:xfrm>
              <a:off x="4220736" y="5845275"/>
              <a:ext cx="7590" cy="5422"/>
            </a:xfrm>
            <a:custGeom>
              <a:gdLst>
                <a:gd fmla="*/ 3 w 3" name="T0"/>
                <a:gd fmla="*/ 0 h 2" name="T1"/>
                <a:gd fmla="*/ 0 w 3" name="T2"/>
                <a:gd fmla="*/ 1 h 2" name="T3"/>
                <a:gd fmla="*/ 3 w 3" name="T4"/>
                <a:gd fmla="*/ 0 h 2" name="T5"/>
              </a:gdLst>
              <a:cxnLst>
                <a:cxn ang="0">
                  <a:pos x="T0" y="T1"/>
                </a:cxn>
                <a:cxn ang="0">
                  <a:pos x="T2" y="T3"/>
                </a:cxn>
                <a:cxn ang="0">
                  <a:pos x="T4" y="T5"/>
                </a:cxn>
              </a:cxnLst>
              <a:rect b="b" l="0" r="r" t="0"/>
              <a:pathLst>
                <a:path h="2" w="3">
                  <a:moveTo>
                    <a:pt x="3" y="0"/>
                  </a:moveTo>
                  <a:cubicBezTo>
                    <a:pt x="2" y="0"/>
                    <a:pt x="0" y="0"/>
                    <a:pt x="0" y="1"/>
                  </a:cubicBezTo>
                  <a:cubicBezTo>
                    <a:pt x="1" y="2"/>
                    <a:pt x="3" y="1"/>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1" name="Freeform 81"/>
            <p:cNvSpPr/>
            <p:nvPr/>
          </p:nvSpPr>
          <p:spPr bwMode="auto">
            <a:xfrm>
              <a:off x="4217483" y="5766122"/>
              <a:ext cx="15180" cy="22770"/>
            </a:xfrm>
            <a:custGeom>
              <a:gdLst>
                <a:gd fmla="*/ 5 w 6" name="T0"/>
                <a:gd fmla="*/ 0 h 9" name="T1"/>
                <a:gd fmla="*/ 5 w 6" name="T2"/>
                <a:gd fmla="*/ 0 h 9" name="T3"/>
                <a:gd fmla="*/ 5 w 6" name="T4"/>
                <a:gd fmla="*/ 0 h 9" name="T5"/>
                <a:gd fmla="*/ 5 w 6" name="T6"/>
                <a:gd fmla="*/ 3 h 9" name="T7"/>
                <a:gd fmla="*/ 5 w 6" name="T8"/>
                <a:gd fmla="*/ 3 h 9" name="T9"/>
                <a:gd fmla="*/ 2 w 6" name="T10"/>
                <a:gd fmla="*/ 5 h 9" name="T11"/>
                <a:gd fmla="*/ 0 w 6" name="T12"/>
                <a:gd fmla="*/ 7 h 9" name="T13"/>
                <a:gd fmla="*/ 1 w 6" name="T14"/>
                <a:gd fmla="*/ 7 h 9" name="T15"/>
                <a:gd fmla="*/ 0 w 6" name="T16"/>
                <a:gd fmla="*/ 7 h 9" name="T17"/>
                <a:gd fmla="*/ 1 w 6" name="T18"/>
                <a:gd fmla="*/ 9 h 9" name="T19"/>
                <a:gd fmla="*/ 2 w 6" name="T20"/>
                <a:gd fmla="*/ 7 h 9" name="T21"/>
                <a:gd fmla="*/ 3 w 6" name="T22"/>
                <a:gd fmla="*/ 7 h 9" name="T23"/>
                <a:gd fmla="*/ 6 w 6" name="T24"/>
                <a:gd fmla="*/ 5 h 9" name="T25"/>
                <a:gd fmla="*/ 6 w 6" name="T26"/>
                <a:gd fmla="*/ 5 h 9" name="T27"/>
                <a:gd fmla="*/ 5 w 6" name="T28"/>
                <a:gd fmla="*/ 0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6">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2" name="Freeform 82"/>
            <p:cNvSpPr/>
            <p:nvPr/>
          </p:nvSpPr>
          <p:spPr bwMode="auto">
            <a:xfrm>
              <a:off x="4228326" y="5747690"/>
              <a:ext cx="2169" cy="8674"/>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1" y="2"/>
                    <a:pt x="0" y="1"/>
                    <a:pt x="0" y="0"/>
                  </a:cubicBezTo>
                  <a:cubicBezTo>
                    <a:pt x="0" y="1"/>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3" name="Freeform 83"/>
            <p:cNvSpPr/>
            <p:nvPr/>
          </p:nvSpPr>
          <p:spPr bwMode="auto">
            <a:xfrm>
              <a:off x="4174112" y="5837685"/>
              <a:ext cx="13011" cy="20602"/>
            </a:xfrm>
            <a:custGeom>
              <a:gdLst>
                <a:gd fmla="*/ 5 w 5" name="T0"/>
                <a:gd fmla="*/ 8 h 8" name="T1"/>
                <a:gd fmla="*/ 4 w 5" name="T2"/>
                <a:gd fmla="*/ 4 h 8" name="T3"/>
                <a:gd fmla="*/ 3 w 5" name="T4"/>
                <a:gd fmla="*/ 2 h 8" name="T5"/>
                <a:gd fmla="*/ 2 w 5" name="T6"/>
                <a:gd fmla="*/ 0 h 8" name="T7"/>
                <a:gd fmla="*/ 1 w 5" name="T8"/>
                <a:gd fmla="*/ 0 h 8" name="T9"/>
                <a:gd fmla="*/ 0 w 5" name="T10"/>
                <a:gd fmla="*/ 0 h 8" name="T11"/>
                <a:gd fmla="*/ 2 w 5" name="T12"/>
                <a:gd fmla="*/ 6 h 8" name="T13"/>
                <a:gd fmla="*/ 5 w 5"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4" name="Freeform 84"/>
            <p:cNvSpPr/>
            <p:nvPr/>
          </p:nvSpPr>
          <p:spPr bwMode="auto">
            <a:xfrm>
              <a:off x="4151342" y="5830095"/>
              <a:ext cx="5422" cy="7590"/>
            </a:xfrm>
            <a:custGeom>
              <a:gdLst>
                <a:gd fmla="*/ 1 w 2" name="T0"/>
                <a:gd fmla="*/ 3 h 3" name="T1"/>
                <a:gd fmla="*/ 2 w 2" name="T2"/>
                <a:gd fmla="*/ 2 h 3" name="T3"/>
                <a:gd fmla="*/ 1 w 2" name="T4"/>
                <a:gd fmla="*/ 0 h 3" name="T5"/>
                <a:gd fmla="*/ 1 w 2" name="T6"/>
                <a:gd fmla="*/ 3 h 3" name="T7"/>
              </a:gdLst>
              <a:cxnLst>
                <a:cxn ang="0">
                  <a:pos x="T0" y="T1"/>
                </a:cxn>
                <a:cxn ang="0">
                  <a:pos x="T2" y="T3"/>
                </a:cxn>
                <a:cxn ang="0">
                  <a:pos x="T4" y="T5"/>
                </a:cxn>
                <a:cxn ang="0">
                  <a:pos x="T6" y="T7"/>
                </a:cxn>
              </a:cxnLst>
              <a:rect b="b" l="0" r="r" t="0"/>
              <a:pathLst>
                <a:path h="3" w="2">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5" name="Freeform 85"/>
            <p:cNvSpPr>
              <a:spLocks noEditPoints="1"/>
            </p:cNvSpPr>
            <p:nvPr/>
          </p:nvSpPr>
          <p:spPr bwMode="auto">
            <a:xfrm>
              <a:off x="3963761" y="5651188"/>
              <a:ext cx="74816" cy="73731"/>
            </a:xfrm>
            <a:custGeom>
              <a:gdLst>
                <a:gd fmla="*/ 9 w 29" name="T0"/>
                <a:gd fmla="*/ 28 h 29" name="T1"/>
                <a:gd fmla="*/ 10 w 29" name="T2"/>
                <a:gd fmla="*/ 28 h 29" name="T3"/>
                <a:gd fmla="*/ 11 w 29" name="T4"/>
                <a:gd fmla="*/ 29 h 29" name="T5"/>
                <a:gd fmla="*/ 12 w 29" name="T6"/>
                <a:gd fmla="*/ 28 h 29" name="T7"/>
                <a:gd fmla="*/ 13 w 29" name="T8"/>
                <a:gd fmla="*/ 24 h 29" name="T9"/>
                <a:gd fmla="*/ 14 w 29" name="T10"/>
                <a:gd fmla="*/ 22 h 29" name="T11"/>
                <a:gd fmla="*/ 16 w 29" name="T12"/>
                <a:gd fmla="*/ 22 h 29" name="T13"/>
                <a:gd fmla="*/ 17 w 29" name="T14"/>
                <a:gd fmla="*/ 21 h 29" name="T15"/>
                <a:gd fmla="*/ 20 w 29" name="T16"/>
                <a:gd fmla="*/ 20 h 29" name="T17"/>
                <a:gd fmla="*/ 22 w 29" name="T18"/>
                <a:gd fmla="*/ 17 h 29" name="T19"/>
                <a:gd fmla="*/ 19 w 29" name="T20"/>
                <a:gd fmla="*/ 17 h 29" name="T21"/>
                <a:gd fmla="*/ 20 w 29" name="T22"/>
                <a:gd fmla="*/ 16 h 29" name="T23"/>
                <a:gd fmla="*/ 23 w 29" name="T24"/>
                <a:gd fmla="*/ 17 h 29" name="T25"/>
                <a:gd fmla="*/ 22 w 29" name="T26"/>
                <a:gd fmla="*/ 16 h 29" name="T27"/>
                <a:gd fmla="*/ 23 w 29" name="T28"/>
                <a:gd fmla="*/ 16 h 29" name="T29"/>
                <a:gd fmla="*/ 23 w 29" name="T30"/>
                <a:gd fmla="*/ 15 h 29" name="T31"/>
                <a:gd fmla="*/ 24 w 29" name="T32"/>
                <a:gd fmla="*/ 10 h 29" name="T33"/>
                <a:gd fmla="*/ 26 w 29" name="T34"/>
                <a:gd fmla="*/ 10 h 29" name="T35"/>
                <a:gd fmla="*/ 24 w 29" name="T36"/>
                <a:gd fmla="*/ 8 h 29" name="T37"/>
                <a:gd fmla="*/ 25 w 29" name="T38"/>
                <a:gd fmla="*/ 8 h 29" name="T39"/>
                <a:gd fmla="*/ 25 w 29" name="T40"/>
                <a:gd fmla="*/ 6 h 29" name="T41"/>
                <a:gd fmla="*/ 27 w 29" name="T42"/>
                <a:gd fmla="*/ 5 h 29" name="T43"/>
                <a:gd fmla="*/ 29 w 29" name="T44"/>
                <a:gd fmla="*/ 5 h 29" name="T45"/>
                <a:gd fmla="*/ 27 w 29" name="T46"/>
                <a:gd fmla="*/ 4 h 29" name="T47"/>
                <a:gd fmla="*/ 26 w 29" name="T48"/>
                <a:gd fmla="*/ 3 h 29" name="T49"/>
                <a:gd fmla="*/ 24 w 29" name="T50"/>
                <a:gd fmla="*/ 4 h 29" name="T51"/>
                <a:gd fmla="*/ 26 w 29" name="T52"/>
                <a:gd fmla="*/ 2 h 29" name="T53"/>
                <a:gd fmla="*/ 23 w 29" name="T54"/>
                <a:gd fmla="*/ 1 h 29" name="T55"/>
                <a:gd fmla="*/ 21 w 29" name="T56"/>
                <a:gd fmla="*/ 1 h 29" name="T57"/>
                <a:gd fmla="*/ 20 w 29" name="T58"/>
                <a:gd fmla="*/ 1 h 29" name="T59"/>
                <a:gd fmla="*/ 16 w 29" name="T60"/>
                <a:gd fmla="*/ 1 h 29" name="T61"/>
                <a:gd fmla="*/ 13 w 29" name="T62"/>
                <a:gd fmla="*/ 2 h 29" name="T63"/>
                <a:gd fmla="*/ 13 w 29" name="T64"/>
                <a:gd fmla="*/ 4 h 29" name="T65"/>
                <a:gd fmla="*/ 9 w 29" name="T66"/>
                <a:gd fmla="*/ 3 h 29" name="T67"/>
                <a:gd fmla="*/ 3 w 29" name="T68"/>
                <a:gd fmla="*/ 6 h 29" name="T69"/>
                <a:gd fmla="*/ 4 w 29" name="T70"/>
                <a:gd fmla="*/ 7 h 29" name="T71"/>
                <a:gd fmla="*/ 1 w 29" name="T72"/>
                <a:gd fmla="*/ 8 h 29" name="T73"/>
                <a:gd fmla="*/ 0 w 29" name="T74"/>
                <a:gd fmla="*/ 9 h 29" name="T75"/>
                <a:gd fmla="*/ 1 w 29" name="T76"/>
                <a:gd fmla="*/ 10 h 29" name="T77"/>
                <a:gd fmla="*/ 2 w 29" name="T78"/>
                <a:gd fmla="*/ 10 h 29" name="T79"/>
                <a:gd fmla="*/ 4 w 29" name="T80"/>
                <a:gd fmla="*/ 10 h 29" name="T81"/>
                <a:gd fmla="*/ 1 w 29" name="T82"/>
                <a:gd fmla="*/ 10 h 29" name="T83"/>
                <a:gd fmla="*/ 3 w 29" name="T84"/>
                <a:gd fmla="*/ 12 h 29" name="T85"/>
                <a:gd fmla="*/ 4 w 29" name="T86"/>
                <a:gd fmla="*/ 11 h 29" name="T87"/>
                <a:gd fmla="*/ 7 w 29" name="T88"/>
                <a:gd fmla="*/ 12 h 29" name="T89"/>
                <a:gd fmla="*/ 7 w 29" name="T90"/>
                <a:gd fmla="*/ 14 h 29" name="T91"/>
                <a:gd fmla="*/ 7 w 29" name="T92"/>
                <a:gd fmla="*/ 16 h 29" name="T93"/>
                <a:gd fmla="*/ 8 w 29" name="T94"/>
                <a:gd fmla="*/ 16 h 29" name="T95"/>
                <a:gd fmla="*/ 7 w 29" name="T96"/>
                <a:gd fmla="*/ 17 h 29" name="T97"/>
                <a:gd fmla="*/ 9 w 29" name="T98"/>
                <a:gd fmla="*/ 19 h 29" name="T99"/>
                <a:gd fmla="*/ 7 w 29" name="T100"/>
                <a:gd fmla="*/ 20 h 29" name="T101"/>
                <a:gd fmla="*/ 7 w 29" name="T102"/>
                <a:gd fmla="*/ 22 h 29" name="T103"/>
                <a:gd fmla="*/ 9 w 29" name="T104"/>
                <a:gd fmla="*/ 28 h 29" name="T105"/>
                <a:gd fmla="*/ 22 w 29" name="T106"/>
                <a:gd fmla="*/ 16 h 29" name="T107"/>
                <a:gd fmla="*/ 22 w 29" name="T108"/>
                <a:gd fmla="*/ 14 h 29" name="T109"/>
                <a:gd fmla="*/ 22 w 29" name="T110"/>
                <a:gd fmla="*/ 16 h 29" name="T111"/>
                <a:gd fmla="*/ 23 w 29" name="T112"/>
                <a:gd fmla="*/ 3 h 29" name="T113"/>
                <a:gd fmla="*/ 22 w 29" name="T114"/>
                <a:gd fmla="*/ 4 h 29" name="T115"/>
                <a:gd fmla="*/ 19 w 29" name="T116"/>
                <a:gd fmla="*/ 4 h 29" name="T117"/>
                <a:gd fmla="*/ 23 w 29" name="T118"/>
                <a:gd fmla="*/ 3 h 2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8" w="28">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6" name="Freeform 86"/>
            <p:cNvSpPr/>
            <p:nvPr/>
          </p:nvSpPr>
          <p:spPr bwMode="auto">
            <a:xfrm>
              <a:off x="4048335" y="5660947"/>
              <a:ext cx="20602" cy="20602"/>
            </a:xfrm>
            <a:custGeom>
              <a:gdLst>
                <a:gd fmla="*/ 0 w 8" name="T0"/>
                <a:gd fmla="*/ 2 h 8" name="T1"/>
                <a:gd fmla="*/ 1 w 8" name="T2"/>
                <a:gd fmla="*/ 4 h 8" name="T3"/>
                <a:gd fmla="*/ 1 w 8" name="T4"/>
                <a:gd fmla="*/ 5 h 8" name="T5"/>
                <a:gd fmla="*/ 3 w 8" name="T6"/>
                <a:gd fmla="*/ 4 h 8" name="T7"/>
                <a:gd fmla="*/ 2 w 8" name="T8"/>
                <a:gd fmla="*/ 6 h 8" name="T9"/>
                <a:gd fmla="*/ 4 w 8" name="T10"/>
                <a:gd fmla="*/ 7 h 8" name="T11"/>
                <a:gd fmla="*/ 5 w 8" name="T12"/>
                <a:gd fmla="*/ 8 h 8" name="T13"/>
                <a:gd fmla="*/ 5 w 8" name="T14"/>
                <a:gd fmla="*/ 5 h 8" name="T15"/>
                <a:gd fmla="*/ 8 w 8" name="T16"/>
                <a:gd fmla="*/ 6 h 8" name="T17"/>
                <a:gd fmla="*/ 6 w 8" name="T18"/>
                <a:gd fmla="*/ 3 h 8" name="T19"/>
                <a:gd fmla="*/ 5 w 8" name="T20"/>
                <a:gd fmla="*/ 3 h 8" name="T21"/>
                <a:gd fmla="*/ 4 w 8" name="T22"/>
                <a:gd fmla="*/ 2 h 8" name="T23"/>
                <a:gd fmla="*/ 3 w 8" name="T24"/>
                <a:gd fmla="*/ 1 h 8" name="T25"/>
                <a:gd fmla="*/ 3 w 8" name="T26"/>
                <a:gd fmla="*/ 2 h 8" name="T27"/>
                <a:gd fmla="*/ 0 w 8" name="T28"/>
                <a:gd fmla="*/ 2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7" name="Freeform 87"/>
            <p:cNvSpPr/>
            <p:nvPr/>
          </p:nvSpPr>
          <p:spPr bwMode="auto">
            <a:xfrm>
              <a:off x="4061346" y="5660947"/>
              <a:ext cx="15180" cy="7590"/>
            </a:xfrm>
            <a:custGeom>
              <a:gdLst>
                <a:gd fmla="*/ 5 w 6" name="T0"/>
                <a:gd fmla="*/ 2 h 3" name="T1"/>
                <a:gd fmla="*/ 6 w 6" name="T2"/>
                <a:gd fmla="*/ 1 h 3" name="T3"/>
                <a:gd fmla="*/ 0 w 6" name="T4"/>
                <a:gd fmla="*/ 0 h 3" name="T5"/>
                <a:gd fmla="*/ 0 w 6" name="T6"/>
                <a:gd fmla="*/ 1 h 3" name="T7"/>
                <a:gd fmla="*/ 5 w 6" name="T8"/>
                <a:gd fmla="*/ 2 h 3" name="T9"/>
              </a:gdLst>
              <a:cxnLst>
                <a:cxn ang="0">
                  <a:pos x="T0" y="T1"/>
                </a:cxn>
                <a:cxn ang="0">
                  <a:pos x="T2" y="T3"/>
                </a:cxn>
                <a:cxn ang="0">
                  <a:pos x="T4" y="T5"/>
                </a:cxn>
                <a:cxn ang="0">
                  <a:pos x="T6" y="T7"/>
                </a:cxn>
                <a:cxn ang="0">
                  <a:pos x="T8" y="T9"/>
                </a:cxn>
              </a:cxnLst>
              <a:rect b="b" l="0" r="r" t="0"/>
              <a:pathLst>
                <a:path h="3" w="6">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8" name="Freeform 88"/>
            <p:cNvSpPr/>
            <p:nvPr/>
          </p:nvSpPr>
          <p:spPr bwMode="auto">
            <a:xfrm>
              <a:off x="4025565" y="5735762"/>
              <a:ext cx="5422" cy="7590"/>
            </a:xfrm>
            <a:custGeom>
              <a:gdLst>
                <a:gd fmla="*/ 1 w 2" name="T0"/>
                <a:gd fmla="*/ 0 h 3" name="T1"/>
                <a:gd fmla="*/ 0 w 2" name="T2"/>
                <a:gd fmla="*/ 1 h 3" name="T3"/>
                <a:gd fmla="*/ 0 w 2" name="T4"/>
                <a:gd fmla="*/ 3 h 3" name="T5"/>
                <a:gd fmla="*/ 2 w 2" name="T6"/>
                <a:gd fmla="*/ 2 h 3" name="T7"/>
                <a:gd fmla="*/ 2 w 2" name="T8"/>
                <a:gd fmla="*/ 0 h 3" name="T9"/>
                <a:gd fmla="*/ 1 w 2" name="T10"/>
                <a:gd fmla="*/ 0 h 3" name="T11"/>
              </a:gdLst>
              <a:cxnLst>
                <a:cxn ang="0">
                  <a:pos x="T0" y="T1"/>
                </a:cxn>
                <a:cxn ang="0">
                  <a:pos x="T2" y="T3"/>
                </a:cxn>
                <a:cxn ang="0">
                  <a:pos x="T4" y="T5"/>
                </a:cxn>
                <a:cxn ang="0">
                  <a:pos x="T6" y="T7"/>
                </a:cxn>
                <a:cxn ang="0">
                  <a:pos x="T8" y="T9"/>
                </a:cxn>
                <a:cxn ang="0">
                  <a:pos x="T10" y="T11"/>
                </a:cxn>
              </a:cxnLst>
              <a:rect b="b" l="0" r="r" t="0"/>
              <a:pathLst>
                <a:path h="3" w="2">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49" name="Freeform 89"/>
            <p:cNvSpPr/>
            <p:nvPr/>
          </p:nvSpPr>
          <p:spPr bwMode="auto">
            <a:xfrm>
              <a:off x="4020144" y="5702150"/>
              <a:ext cx="13011" cy="13011"/>
            </a:xfrm>
            <a:custGeom>
              <a:gdLst>
                <a:gd fmla="*/ 5 w 5" name="T0"/>
                <a:gd fmla="*/ 4 h 5" name="T1"/>
                <a:gd fmla="*/ 5 w 5" name="T2"/>
                <a:gd fmla="*/ 1 h 5" name="T3"/>
                <a:gd fmla="*/ 2 w 5" name="T4"/>
                <a:gd fmla="*/ 2 h 5" name="T5"/>
                <a:gd fmla="*/ 1 w 5" name="T6"/>
                <a:gd fmla="*/ 1 h 5" name="T7"/>
                <a:gd fmla="*/ 0 w 5" name="T8"/>
                <a:gd fmla="*/ 2 h 5" name="T9"/>
                <a:gd fmla="*/ 1 w 5" name="T10"/>
                <a:gd fmla="*/ 2 h 5" name="T11"/>
                <a:gd fmla="*/ 0 w 5" name="T12"/>
                <a:gd fmla="*/ 4 h 5" name="T13"/>
                <a:gd fmla="*/ 2 w 5" name="T14"/>
                <a:gd fmla="*/ 5 h 5" name="T15"/>
                <a:gd fmla="*/ 4 w 5" name="T16"/>
                <a:gd fmla="*/ 5 h 5" name="T17"/>
                <a:gd fmla="*/ 5 w 5" name="T18"/>
                <a:gd fmla="*/ 4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0" name="Freeform 90"/>
            <p:cNvSpPr/>
            <p:nvPr/>
          </p:nvSpPr>
          <p:spPr bwMode="auto">
            <a:xfrm>
              <a:off x="4102549" y="5676127"/>
              <a:ext cx="17349" cy="20602"/>
            </a:xfrm>
            <a:custGeom>
              <a:gdLst>
                <a:gd fmla="*/ 1 w 7" name="T0"/>
                <a:gd fmla="*/ 5 h 8" name="T1"/>
                <a:gd fmla="*/ 0 w 7" name="T2"/>
                <a:gd fmla="*/ 6 h 8" name="T3"/>
                <a:gd fmla="*/ 2 w 7" name="T4"/>
                <a:gd fmla="*/ 8 h 8" name="T5"/>
                <a:gd fmla="*/ 3 w 7" name="T6"/>
                <a:gd fmla="*/ 7 h 8" name="T7"/>
                <a:gd fmla="*/ 2 w 7" name="T8"/>
                <a:gd fmla="*/ 4 h 8" name="T9"/>
                <a:gd fmla="*/ 5 w 7" name="T10"/>
                <a:gd fmla="*/ 2 h 8" name="T11"/>
                <a:gd fmla="*/ 7 w 7" name="T12"/>
                <a:gd fmla="*/ 0 h 8" name="T13"/>
                <a:gd fmla="*/ 6 w 7" name="T14"/>
                <a:gd fmla="*/ 0 h 8" name="T15"/>
                <a:gd fmla="*/ 6 w 7" name="T16"/>
                <a:gd fmla="*/ 0 h 8" name="T17"/>
                <a:gd fmla="*/ 2 w 7" name="T18"/>
                <a:gd fmla="*/ 2 h 8" name="T19"/>
                <a:gd fmla="*/ 1 w 7" name="T20"/>
                <a:gd fmla="*/ 5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1" name="Freeform 91"/>
            <p:cNvSpPr/>
            <p:nvPr/>
          </p:nvSpPr>
          <p:spPr bwMode="auto">
            <a:xfrm>
              <a:off x="4107971" y="5660947"/>
              <a:ext cx="4337" cy="7590"/>
            </a:xfrm>
            <a:custGeom>
              <a:gdLst>
                <a:gd fmla="*/ 0 w 2" name="T0"/>
                <a:gd fmla="*/ 2 h 3" name="T1"/>
                <a:gd fmla="*/ 2 w 2" name="T2"/>
                <a:gd fmla="*/ 2 h 3" name="T3"/>
                <a:gd fmla="*/ 0 w 2" name="T4"/>
                <a:gd fmla="*/ 2 h 3" name="T5"/>
              </a:gdLst>
              <a:cxnLst>
                <a:cxn ang="0">
                  <a:pos x="T0" y="T1"/>
                </a:cxn>
                <a:cxn ang="0">
                  <a:pos x="T2" y="T3"/>
                </a:cxn>
                <a:cxn ang="0">
                  <a:pos x="T4" y="T5"/>
                </a:cxn>
              </a:cxnLst>
              <a:rect b="b" l="0" r="r" t="0"/>
              <a:pathLst>
                <a:path h="3" w="2">
                  <a:moveTo>
                    <a:pt x="0" y="2"/>
                  </a:moveTo>
                  <a:cubicBezTo>
                    <a:pt x="0" y="3"/>
                    <a:pt x="1" y="2"/>
                    <a:pt x="2" y="2"/>
                  </a:cubicBezTo>
                  <a:cubicBezTo>
                    <a:pt x="2" y="0"/>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2" name="Freeform 92"/>
            <p:cNvSpPr/>
            <p:nvPr/>
          </p:nvSpPr>
          <p:spPr bwMode="auto">
            <a:xfrm>
              <a:off x="4145920" y="5663116"/>
              <a:ext cx="10843" cy="8674"/>
            </a:xfrm>
            <a:custGeom>
              <a:gdLst>
                <a:gd fmla="*/ 2 w 4" name="T0"/>
                <a:gd fmla="*/ 0 h 3" name="T1"/>
                <a:gd fmla="*/ 0 w 4" name="T2"/>
                <a:gd fmla="*/ 1 h 3" name="T3"/>
                <a:gd fmla="*/ 0 w 4" name="T4"/>
                <a:gd fmla="*/ 2 h 3" name="T5"/>
                <a:gd fmla="*/ 4 w 4" name="T6"/>
                <a:gd fmla="*/ 2 h 3" name="T7"/>
                <a:gd fmla="*/ 4 w 4" name="T8"/>
                <a:gd fmla="*/ 2 h 3" name="T9"/>
                <a:gd fmla="*/ 2 w 4" name="T10"/>
                <a:gd fmla="*/ 0 h 3" name="T11"/>
              </a:gdLst>
              <a:cxnLst>
                <a:cxn ang="0">
                  <a:pos x="T0" y="T1"/>
                </a:cxn>
                <a:cxn ang="0">
                  <a:pos x="T2" y="T3"/>
                </a:cxn>
                <a:cxn ang="0">
                  <a:pos x="T4" y="T5"/>
                </a:cxn>
                <a:cxn ang="0">
                  <a:pos x="T6" y="T7"/>
                </a:cxn>
                <a:cxn ang="0">
                  <a:pos x="T8" y="T9"/>
                </a:cxn>
                <a:cxn ang="0">
                  <a:pos x="T10" y="T11"/>
                </a:cxn>
              </a:cxnLst>
              <a:rect b="b" l="0" r="r" t="0"/>
              <a:pathLst>
                <a:path h="3" w="4">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3" name="Freeform 93"/>
            <p:cNvSpPr/>
            <p:nvPr/>
          </p:nvSpPr>
          <p:spPr bwMode="auto">
            <a:xfrm>
              <a:off x="3938823" y="5709740"/>
              <a:ext cx="9759" cy="9759"/>
            </a:xfrm>
            <a:custGeom>
              <a:gdLst>
                <a:gd fmla="*/ 2 w 4" name="T0"/>
                <a:gd fmla="*/ 0 h 4" name="T1"/>
                <a:gd fmla="*/ 0 w 4" name="T2"/>
                <a:gd fmla="*/ 2 h 4" name="T3"/>
                <a:gd fmla="*/ 2 w 4" name="T4"/>
                <a:gd fmla="*/ 3 h 4" name="T5"/>
                <a:gd fmla="*/ 4 w 4" name="T6"/>
                <a:gd fmla="*/ 2 h 4" name="T7"/>
                <a:gd fmla="*/ 3 w 4" name="T8"/>
                <a:gd fmla="*/ 1 h 4" name="T9"/>
                <a:gd fmla="*/ 2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4" name="Freeform 94"/>
            <p:cNvSpPr/>
            <p:nvPr/>
          </p:nvSpPr>
          <p:spPr bwMode="auto">
            <a:xfrm>
              <a:off x="3954003" y="5812747"/>
              <a:ext cx="4337" cy="4337"/>
            </a:xfrm>
            <a:custGeom>
              <a:gdLst>
                <a:gd fmla="*/ 0 w 2" name="T0"/>
                <a:gd fmla="*/ 2 h 2" name="T1"/>
                <a:gd fmla="*/ 2 w 2" name="T2"/>
                <a:gd fmla="*/ 0 h 2" name="T3"/>
                <a:gd fmla="*/ 0 w 2" name="T4"/>
                <a:gd fmla="*/ 0 h 2" name="T5"/>
                <a:gd fmla="*/ 0 w 2" name="T6"/>
                <a:gd fmla="*/ 2 h 2" name="T7"/>
              </a:gdLst>
              <a:cxnLst>
                <a:cxn ang="0">
                  <a:pos x="T0" y="T1"/>
                </a:cxn>
                <a:cxn ang="0">
                  <a:pos x="T2" y="T3"/>
                </a:cxn>
                <a:cxn ang="0">
                  <a:pos x="T4" y="T5"/>
                </a:cxn>
                <a:cxn ang="0">
                  <a:pos x="T6" y="T7"/>
                </a:cxn>
              </a:cxnLst>
              <a:rect b="b" l="0" r="r" t="0"/>
              <a:pathLst>
                <a:path h="2" w="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5" name="Freeform 95"/>
            <p:cNvSpPr/>
            <p:nvPr/>
          </p:nvSpPr>
          <p:spPr bwMode="auto">
            <a:xfrm>
              <a:off x="3930148" y="5804073"/>
              <a:ext cx="23854" cy="13011"/>
            </a:xfrm>
            <a:custGeom>
              <a:gdLst>
                <a:gd fmla="*/ 6 w 9" name="T0"/>
                <a:gd fmla="*/ 4 h 5" name="T1"/>
                <a:gd fmla="*/ 7 w 9" name="T2"/>
                <a:gd fmla="*/ 5 h 5" name="T3"/>
                <a:gd fmla="*/ 9 w 9" name="T4"/>
                <a:gd fmla="*/ 4 h 5" name="T5"/>
                <a:gd fmla="*/ 6 w 9" name="T6"/>
                <a:gd fmla="*/ 2 h 5" name="T7"/>
                <a:gd fmla="*/ 5 w 9" name="T8"/>
                <a:gd fmla="*/ 1 h 5" name="T9"/>
                <a:gd fmla="*/ 4 w 9" name="T10"/>
                <a:gd fmla="*/ 0 h 5" name="T11"/>
                <a:gd fmla="*/ 1 w 9" name="T12"/>
                <a:gd fmla="*/ 0 h 5" name="T13"/>
                <a:gd fmla="*/ 0 w 9" name="T14"/>
                <a:gd fmla="*/ 2 h 5" name="T15"/>
                <a:gd fmla="*/ 2 w 9" name="T16"/>
                <a:gd fmla="*/ 1 h 5" name="T17"/>
                <a:gd fmla="*/ 4 w 9" name="T18"/>
                <a:gd fmla="*/ 3 h 5" name="T19"/>
                <a:gd fmla="*/ 6 w 9" name="T20"/>
                <a:gd fmla="*/ 3 h 5" name="T21"/>
                <a:gd fmla="*/ 6 w 9" name="T22"/>
                <a:gd fmla="*/ 4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9">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6" name="Freeform 96"/>
            <p:cNvSpPr/>
            <p:nvPr/>
          </p:nvSpPr>
          <p:spPr bwMode="auto">
            <a:xfrm>
              <a:off x="3938823" y="5812747"/>
              <a:ext cx="4337" cy="4337"/>
            </a:xfrm>
            <a:custGeom>
              <a:gdLst>
                <a:gd fmla="*/ 0 w 2" name="T0"/>
                <a:gd fmla="*/ 0 h 2" name="T1"/>
                <a:gd fmla="*/ 0 w 2" name="T2"/>
                <a:gd fmla="*/ 2 h 2" name="T3"/>
                <a:gd fmla="*/ 2 w 2" name="T4"/>
                <a:gd fmla="*/ 1 h 2" name="T5"/>
                <a:gd fmla="*/ 0 w 2" name="T6"/>
                <a:gd fmla="*/ 0 h 2" name="T7"/>
              </a:gdLst>
              <a:cxnLst>
                <a:cxn ang="0">
                  <a:pos x="T0" y="T1"/>
                </a:cxn>
                <a:cxn ang="0">
                  <a:pos x="T2" y="T3"/>
                </a:cxn>
                <a:cxn ang="0">
                  <a:pos x="T4" y="T5"/>
                </a:cxn>
                <a:cxn ang="0">
                  <a:pos x="T6" y="T7"/>
                </a:cxn>
              </a:cxnLst>
              <a:rect b="b" l="0" r="r" t="0"/>
              <a:pathLst>
                <a:path h="2" w="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7" name="Freeform 97"/>
            <p:cNvSpPr/>
            <p:nvPr/>
          </p:nvSpPr>
          <p:spPr bwMode="auto">
            <a:xfrm>
              <a:off x="3938823" y="5801904"/>
              <a:ext cx="2169" cy="2169"/>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8" name="Freeform 98"/>
            <p:cNvSpPr/>
            <p:nvPr/>
          </p:nvSpPr>
          <p:spPr bwMode="auto">
            <a:xfrm>
              <a:off x="3943160" y="5801904"/>
              <a:ext cx="3253" cy="2169"/>
            </a:xfrm>
            <a:custGeom>
              <a:gdLst>
                <a:gd fmla="*/ 1 w 1" name="T0"/>
                <a:gd fmla="*/ 0 h 1" name="T1"/>
                <a:gd fmla="*/ 0 w 1" name="T2"/>
                <a:gd fmla="*/ 0 h 1" name="T3"/>
                <a:gd fmla="*/ 1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59" name="Freeform 99"/>
            <p:cNvSpPr/>
            <p:nvPr/>
          </p:nvSpPr>
          <p:spPr bwMode="auto">
            <a:xfrm>
              <a:off x="3946412" y="5804073"/>
              <a:ext cx="2169" cy="3253"/>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0" name="Freeform 100"/>
            <p:cNvSpPr/>
            <p:nvPr/>
          </p:nvSpPr>
          <p:spPr bwMode="auto">
            <a:xfrm>
              <a:off x="3948581" y="5807325"/>
              <a:ext cx="2169" cy="2169"/>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0" y="0"/>
                    <a:pt x="0" y="0"/>
                  </a:cubicBezTo>
                  <a:cubicBezTo>
                    <a:pt x="0" y="1"/>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1" name="Freeform 101"/>
            <p:cNvSpPr/>
            <p:nvPr/>
          </p:nvSpPr>
          <p:spPr bwMode="auto">
            <a:xfrm>
              <a:off x="4222905" y="5848528"/>
              <a:ext cx="15180" cy="15180"/>
            </a:xfrm>
            <a:custGeom>
              <a:gdLst>
                <a:gd fmla="*/ 4 w 6" name="T0"/>
                <a:gd fmla="*/ 6 h 6" name="T1"/>
                <a:gd fmla="*/ 6 w 6" name="T2"/>
                <a:gd fmla="*/ 1 h 6" name="T3"/>
                <a:gd fmla="*/ 4 w 6" name="T4"/>
                <a:gd fmla="*/ 0 h 6" name="T5"/>
                <a:gd fmla="*/ 4 w 6" name="T6"/>
                <a:gd fmla="*/ 0 h 6" name="T7"/>
                <a:gd fmla="*/ 3 w 6" name="T8"/>
                <a:gd fmla="*/ 0 h 6" name="T9"/>
                <a:gd fmla="*/ 2 w 6" name="T10"/>
                <a:gd fmla="*/ 1 h 6" name="T11"/>
                <a:gd fmla="*/ 1 w 6" name="T12"/>
                <a:gd fmla="*/ 1 h 6" name="T13"/>
                <a:gd fmla="*/ 0 w 6" name="T14"/>
                <a:gd fmla="*/ 2 h 6" name="T15"/>
                <a:gd fmla="*/ 1 w 6" name="T16"/>
                <a:gd fmla="*/ 2 h 6" name="T17"/>
                <a:gd fmla="*/ 3 w 6" name="T18"/>
                <a:gd fmla="*/ 4 h 6" name="T19"/>
                <a:gd fmla="*/ 4 w 6" name="T20"/>
                <a:gd fmla="*/ 5 h 6" name="T21"/>
                <a:gd fmla="*/ 4 w 6" name="T22"/>
                <a:gd fmla="*/ 6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2" name="Freeform 102"/>
            <p:cNvSpPr/>
            <p:nvPr/>
          </p:nvSpPr>
          <p:spPr bwMode="auto">
            <a:xfrm flipH="1">
              <a:off x="3950749" y="568154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3" name="Freeform 103"/>
            <p:cNvSpPr/>
            <p:nvPr/>
          </p:nvSpPr>
          <p:spPr bwMode="auto">
            <a:xfrm>
              <a:off x="4200135" y="5771544"/>
              <a:ext cx="4337" cy="4337"/>
            </a:xfrm>
            <a:custGeom>
              <a:gdLst>
                <a:gd fmla="*/ 2 w 2" name="T0"/>
                <a:gd fmla="*/ 0 h 2" name="T1"/>
                <a:gd fmla="*/ 0 w 2" name="T2"/>
                <a:gd fmla="*/ 1 h 2" name="T3"/>
                <a:gd fmla="*/ 2 w 2" name="T4"/>
                <a:gd fmla="*/ 1 h 2" name="T5"/>
                <a:gd fmla="*/ 2 w 2" name="T6"/>
                <a:gd fmla="*/ 0 h 2" name="T7"/>
              </a:gdLst>
              <a:cxnLst>
                <a:cxn ang="0">
                  <a:pos x="T0" y="T1"/>
                </a:cxn>
                <a:cxn ang="0">
                  <a:pos x="T2" y="T3"/>
                </a:cxn>
                <a:cxn ang="0">
                  <a:pos x="T4" y="T5"/>
                </a:cxn>
                <a:cxn ang="0">
                  <a:pos x="T6" y="T7"/>
                </a:cxn>
              </a:cxnLst>
              <a:rect b="b" l="0" r="r" t="0"/>
              <a:pathLst>
                <a:path h="2" w="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4" name="Freeform 104"/>
            <p:cNvSpPr/>
            <p:nvPr/>
          </p:nvSpPr>
          <p:spPr bwMode="auto">
            <a:xfrm>
              <a:off x="4168691" y="5686970"/>
              <a:ext cx="3253" cy="0"/>
            </a:xfrm>
            <a:custGeom>
              <a:gdLst>
                <a:gd fmla="*/ 0 w 1" name="T0"/>
                <a:gd fmla="*/ 0 w 1" name="T1"/>
                <a:gd fmla="*/ 0 w 1" name="T2"/>
              </a:gdLst>
              <a:cxnLst>
                <a:cxn ang="0">
                  <a:pos x="T0" y="0"/>
                </a:cxn>
                <a:cxn ang="0">
                  <a:pos x="T1" y="0"/>
                </a:cxn>
                <a:cxn ang="0">
                  <a:pos x="T2" y="0"/>
                </a:cxn>
              </a:cxnLst>
              <a:rect b="b" l="0" r="r" t="0"/>
              <a:pathLst>
                <a:path w="1">
                  <a:moveTo>
                    <a:pt x="0" y="0"/>
                  </a:moveTo>
                  <a:cubicBezTo>
                    <a:pt x="0" y="0"/>
                    <a:pt x="1"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5" name="Freeform 105"/>
            <p:cNvSpPr/>
            <p:nvPr/>
          </p:nvSpPr>
          <p:spPr bwMode="auto">
            <a:xfrm flipH="1">
              <a:off x="4171943" y="568697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6" name="Freeform 106"/>
            <p:cNvSpPr/>
            <p:nvPr/>
          </p:nvSpPr>
          <p:spPr bwMode="auto">
            <a:xfrm>
              <a:off x="4130741" y="5696728"/>
              <a:ext cx="2169" cy="325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1"/>
                    <a:pt x="0" y="1"/>
                    <a:pt x="1" y="1"/>
                  </a:cubicBezTo>
                  <a:cubicBezTo>
                    <a:pt x="1"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7" name="Freeform 107"/>
            <p:cNvSpPr/>
            <p:nvPr/>
          </p:nvSpPr>
          <p:spPr bwMode="auto">
            <a:xfrm flipH="1">
              <a:off x="3894367" y="579648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8" name="Freeform 108"/>
            <p:cNvSpPr/>
            <p:nvPr/>
          </p:nvSpPr>
          <p:spPr bwMode="auto">
            <a:xfrm>
              <a:off x="4051588" y="5763954"/>
              <a:ext cx="2169" cy="2169"/>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1" y="0"/>
                    <a:pt x="1"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69" name="Freeform 109"/>
            <p:cNvSpPr/>
            <p:nvPr/>
          </p:nvSpPr>
          <p:spPr bwMode="auto">
            <a:xfrm>
              <a:off x="4053757" y="5707571"/>
              <a:ext cx="15180" cy="30360"/>
            </a:xfrm>
            <a:custGeom>
              <a:gdLst>
                <a:gd fmla="*/ 6 w 6" name="T0"/>
                <a:gd fmla="*/ 0 h 12" name="T1"/>
                <a:gd fmla="*/ 3 w 6" name="T2"/>
                <a:gd fmla="*/ 6 h 12" name="T3"/>
                <a:gd fmla="*/ 4 w 6" name="T4"/>
                <a:gd fmla="*/ 7 h 12" name="T5"/>
                <a:gd fmla="*/ 2 w 6" name="T6"/>
                <a:gd fmla="*/ 11 h 12" name="T7"/>
                <a:gd fmla="*/ 0 w 6" name="T8"/>
                <a:gd fmla="*/ 8 h 12" name="T9"/>
                <a:gd fmla="*/ 0 w 6" name="T10"/>
                <a:gd fmla="*/ 11 h 12" name="T11"/>
                <a:gd fmla="*/ 0 w 6" name="T12"/>
                <a:gd fmla="*/ 12 h 12" name="T13"/>
                <a:gd fmla="*/ 1 w 6" name="T14"/>
                <a:gd fmla="*/ 12 h 12" name="T15"/>
                <a:gd fmla="*/ 3 w 6" name="T16"/>
                <a:gd fmla="*/ 11 h 12" name="T17"/>
                <a:gd fmla="*/ 4 w 6" name="T18"/>
                <a:gd fmla="*/ 11 h 12" name="T19"/>
                <a:gd fmla="*/ 5 w 6" name="T20"/>
                <a:gd fmla="*/ 8 h 12" name="T21"/>
                <a:gd fmla="*/ 6 w 6" name="T22"/>
                <a:gd fmla="*/ 9 h 12" name="T23"/>
                <a:gd fmla="*/ 6 w 6" name="T24"/>
                <a:gd fmla="*/ 6 h 12" name="T25"/>
                <a:gd fmla="*/ 4 w 6" name="T26"/>
                <a:gd fmla="*/ 5 h 12" name="T27"/>
                <a:gd fmla="*/ 6 w 6" name="T28"/>
                <a:gd fmla="*/ 1 h 12" name="T29"/>
                <a:gd fmla="*/ 6 w 6" name="T30"/>
                <a:gd fmla="*/ 0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6">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0" name="Freeform 110"/>
            <p:cNvSpPr/>
            <p:nvPr/>
          </p:nvSpPr>
          <p:spPr bwMode="auto">
            <a:xfrm flipH="1">
              <a:off x="3971351" y="574009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1" name="Freeform 111"/>
            <p:cNvSpPr/>
            <p:nvPr/>
          </p:nvSpPr>
          <p:spPr bwMode="auto">
            <a:xfrm>
              <a:off x="4187123" y="5809494"/>
              <a:ext cx="5422" cy="7590"/>
            </a:xfrm>
            <a:custGeom>
              <a:gdLst>
                <a:gd fmla="*/ 1 w 2" name="T0"/>
                <a:gd fmla="*/ 0 h 3" name="T1"/>
                <a:gd fmla="*/ 1 w 2" name="T2"/>
                <a:gd fmla="*/ 2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2" name="Freeform 112"/>
            <p:cNvSpPr/>
            <p:nvPr/>
          </p:nvSpPr>
          <p:spPr bwMode="auto">
            <a:xfrm>
              <a:off x="4081948" y="5704318"/>
              <a:ext cx="7590" cy="7590"/>
            </a:xfrm>
            <a:custGeom>
              <a:gdLst>
                <a:gd fmla="*/ 0 w 3" name="T0"/>
                <a:gd fmla="*/ 0 h 3" name="T1"/>
                <a:gd fmla="*/ 2 w 3" name="T2"/>
                <a:gd fmla="*/ 3 h 3" name="T3"/>
                <a:gd fmla="*/ 2 w 3" name="T4"/>
                <a:gd fmla="*/ 2 h 3" name="T5"/>
                <a:gd fmla="*/ 3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3" name="Freeform 113"/>
            <p:cNvSpPr/>
            <p:nvPr/>
          </p:nvSpPr>
          <p:spPr bwMode="auto">
            <a:xfrm flipH="1">
              <a:off x="4076526" y="5696728"/>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4" name="Freeform 114"/>
            <p:cNvSpPr/>
            <p:nvPr/>
          </p:nvSpPr>
          <p:spPr bwMode="auto">
            <a:xfrm flipH="1">
              <a:off x="4087369" y="5796482"/>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1"/>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5" name="Freeform 115"/>
            <p:cNvSpPr/>
            <p:nvPr/>
          </p:nvSpPr>
          <p:spPr bwMode="auto">
            <a:xfrm>
              <a:off x="4087369" y="5709740"/>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0"/>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6" name="Freeform 116"/>
            <p:cNvSpPr/>
            <p:nvPr/>
          </p:nvSpPr>
          <p:spPr bwMode="auto">
            <a:xfrm>
              <a:off x="4128572" y="5694560"/>
              <a:ext cx="2169"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7" name="Freeform 117"/>
            <p:cNvSpPr/>
            <p:nvPr/>
          </p:nvSpPr>
          <p:spPr bwMode="auto">
            <a:xfrm>
              <a:off x="4072189" y="5722751"/>
              <a:ext cx="2169"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1" y="1"/>
                    <a:pt x="1" y="1"/>
                    <a:pt x="1" y="0"/>
                  </a:cubicBezTo>
                  <a:cubicBezTo>
                    <a:pt x="1" y="0"/>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8" name="Freeform 118"/>
            <p:cNvSpPr/>
            <p:nvPr/>
          </p:nvSpPr>
          <p:spPr bwMode="auto">
            <a:xfrm>
              <a:off x="4171943" y="5683717"/>
              <a:ext cx="2169"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79" name="Freeform 119"/>
            <p:cNvSpPr/>
            <p:nvPr/>
          </p:nvSpPr>
          <p:spPr bwMode="auto">
            <a:xfrm>
              <a:off x="4012554" y="5655525"/>
              <a:ext cx="10843" cy="5422"/>
            </a:xfrm>
            <a:custGeom>
              <a:gdLst>
                <a:gd fmla="*/ 4 w 4" name="T0"/>
                <a:gd fmla="*/ 1 h 2" name="T1"/>
                <a:gd fmla="*/ 0 w 4" name="T2"/>
                <a:gd fmla="*/ 2 h 2" name="T3"/>
                <a:gd fmla="*/ 3 w 4" name="T4"/>
                <a:gd fmla="*/ 2 h 2" name="T5"/>
                <a:gd fmla="*/ 4 w 4" name="T6"/>
                <a:gd fmla="*/ 1 h 2" name="T7"/>
              </a:gdLst>
              <a:cxnLst>
                <a:cxn ang="0">
                  <a:pos x="T0" y="T1"/>
                </a:cxn>
                <a:cxn ang="0">
                  <a:pos x="T2" y="T3"/>
                </a:cxn>
                <a:cxn ang="0">
                  <a:pos x="T4" y="T5"/>
                </a:cxn>
                <a:cxn ang="0">
                  <a:pos x="T6" y="T7"/>
                </a:cxn>
              </a:cxnLst>
              <a:rect b="b" l="0" r="r" t="0"/>
              <a:pathLst>
                <a:path h="2" w="4">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0" name="Freeform 120"/>
            <p:cNvSpPr/>
            <p:nvPr/>
          </p:nvSpPr>
          <p:spPr bwMode="auto">
            <a:xfrm>
              <a:off x="4017975" y="5686970"/>
              <a:ext cx="2169" cy="4337"/>
            </a:xfrm>
            <a:custGeom>
              <a:gdLst>
                <a:gd fmla="*/ 1 w 1" name="T0"/>
                <a:gd fmla="*/ 2 h 2" name="T1"/>
                <a:gd fmla="*/ 1 w 1" name="T2"/>
                <a:gd fmla="*/ 0 h 2" name="T3"/>
                <a:gd fmla="*/ 1 w 1" name="T4"/>
                <a:gd fmla="*/ 2 h 2" name="T5"/>
              </a:gdLst>
              <a:cxnLst>
                <a:cxn ang="0">
                  <a:pos x="T0" y="T1"/>
                </a:cxn>
                <a:cxn ang="0">
                  <a:pos x="T2" y="T3"/>
                </a:cxn>
                <a:cxn ang="0">
                  <a:pos x="T4" y="T5"/>
                </a:cxn>
              </a:cxnLst>
              <a:rect b="b" l="0" r="r" t="0"/>
              <a:pathLst>
                <a:path h="2" w="1">
                  <a:moveTo>
                    <a:pt x="1" y="2"/>
                  </a:moveTo>
                  <a:cubicBezTo>
                    <a:pt x="1" y="1"/>
                    <a:pt x="1" y="1"/>
                    <a:pt x="1" y="0"/>
                  </a:cubicBezTo>
                  <a:cubicBezTo>
                    <a:pt x="1" y="0"/>
                    <a:pt x="0" y="1"/>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1" name="Freeform 121"/>
            <p:cNvSpPr/>
            <p:nvPr/>
          </p:nvSpPr>
          <p:spPr bwMode="auto">
            <a:xfrm>
              <a:off x="3892198" y="5792145"/>
              <a:ext cx="2169" cy="4337"/>
            </a:xfrm>
            <a:custGeom>
              <a:gdLst>
                <a:gd fmla="*/ 0 w 1" name="T0"/>
                <a:gd fmla="*/ 0 h 2" name="T1"/>
                <a:gd fmla="*/ 1 w 1" name="T2"/>
                <a:gd fmla="*/ 1 h 2" name="T3"/>
                <a:gd fmla="*/ 0 w 1" name="T4"/>
                <a:gd fmla="*/ 0 h 2" name="T5"/>
              </a:gdLst>
              <a:cxnLst>
                <a:cxn ang="0">
                  <a:pos x="T0" y="T1"/>
                </a:cxn>
                <a:cxn ang="0">
                  <a:pos x="T2" y="T3"/>
                </a:cxn>
                <a:cxn ang="0">
                  <a:pos x="T4" y="T5"/>
                </a:cxn>
              </a:cxnLst>
              <a:rect b="b" l="0" r="r" t="0"/>
              <a:pathLst>
                <a:path h="2" w="1">
                  <a:moveTo>
                    <a:pt x="0" y="0"/>
                  </a:moveTo>
                  <a:cubicBezTo>
                    <a:pt x="0" y="1"/>
                    <a:pt x="1" y="2"/>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2" name="Freeform 122"/>
            <p:cNvSpPr/>
            <p:nvPr/>
          </p:nvSpPr>
          <p:spPr bwMode="auto">
            <a:xfrm flipH="1">
              <a:off x="3892198" y="5788893"/>
              <a:ext cx="0" cy="3253"/>
            </a:xfrm>
            <a:custGeom>
              <a:gdLst>
                <a:gd fmla="*/ 1 h 1" name="T0"/>
                <a:gd fmla="*/ 1 h 1" name="T1"/>
                <a:gd fmla="*/ 1 h 1" name="T2"/>
              </a:gdLst>
              <a:cxnLst>
                <a:cxn ang="0">
                  <a:pos x="0" y="T0"/>
                </a:cxn>
                <a:cxn ang="0">
                  <a:pos x="0" y="T1"/>
                </a:cxn>
                <a:cxn ang="0">
                  <a:pos x="0" y="T2"/>
                </a:cxn>
              </a:cxnLst>
              <a:rect b="b" l="0" r="r" t="0"/>
              <a:pathLst>
                <a:path h="1">
                  <a:moveTo>
                    <a:pt x="0" y="1"/>
                  </a:moveTo>
                  <a:cubicBezTo>
                    <a:pt x="0" y="1"/>
                    <a:pt x="0" y="1"/>
                    <a:pt x="0" y="1"/>
                  </a:cubicBezTo>
                  <a:cubicBezTo>
                    <a:pt x="0" y="1"/>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gdLst>
                <a:gd fmla="*/ 8 w 139" name="T0"/>
                <a:gd fmla="*/ 123 h 123" name="T1"/>
                <a:gd fmla="*/ 20 w 139" name="T2"/>
                <a:gd fmla="*/ 90 h 123" name="T3"/>
                <a:gd fmla="*/ 0 w 139" name="T4"/>
                <a:gd fmla="*/ 53 h 123" name="T5"/>
                <a:gd fmla="*/ 69 w 139" name="T6"/>
                <a:gd fmla="*/ 0 h 123" name="T7"/>
                <a:gd fmla="*/ 139 w 139" name="T8"/>
                <a:gd fmla="*/ 53 h 123" name="T9"/>
                <a:gd fmla="*/ 69 w 139" name="T10"/>
                <a:gd fmla="*/ 106 h 123" name="T11"/>
                <a:gd fmla="*/ 45 w 139" name="T12"/>
                <a:gd fmla="*/ 103 h 123" name="T13"/>
                <a:gd fmla="*/ 22 w 139" name="T14"/>
                <a:gd fmla="*/ 115 h 123" name="T15"/>
                <a:gd fmla="*/ 8 w 139" name="T16"/>
                <a:gd fmla="*/ 123 h 123" name="T17"/>
                <a:gd fmla="*/ 69 w 139" name="T18"/>
                <a:gd fmla="*/ 12 h 123" name="T19"/>
                <a:gd fmla="*/ 12 w 139" name="T20"/>
                <a:gd fmla="*/ 53 h 123" name="T21"/>
                <a:gd fmla="*/ 30 w 139" name="T22"/>
                <a:gd fmla="*/ 83 h 123" name="T23"/>
                <a:gd fmla="*/ 34 w 139" name="T24"/>
                <a:gd fmla="*/ 85 h 123" name="T25"/>
                <a:gd fmla="*/ 30 w 139" name="T26"/>
                <a:gd fmla="*/ 97 h 123" name="T27"/>
                <a:gd fmla="*/ 45 w 139" name="T28"/>
                <a:gd fmla="*/ 91 h 123" name="T29"/>
                <a:gd fmla="*/ 46 w 139" name="T30"/>
                <a:gd fmla="*/ 91 h 123" name="T31"/>
                <a:gd fmla="*/ 47 w 139" name="T32"/>
                <a:gd fmla="*/ 91 h 123" name="T33"/>
                <a:gd fmla="*/ 69 w 139" name="T34"/>
                <a:gd fmla="*/ 94 h 123" name="T35"/>
                <a:gd fmla="*/ 127 w 139" name="T36"/>
                <a:gd fmla="*/ 53 h 123" name="T37"/>
                <a:gd fmla="*/ 69 w 139" name="T38"/>
                <a:gd fmla="*/ 12 h 12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3" w="139">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5" name="Freeform 213"/>
            <p:cNvSpPr/>
            <p:nvPr/>
          </p:nvSpPr>
          <p:spPr bwMode="auto">
            <a:xfrm>
              <a:off x="6238588" y="5529748"/>
              <a:ext cx="169148" cy="16265"/>
            </a:xfrm>
            <a:custGeom>
              <a:gdLst>
                <a:gd fmla="*/ 156 w 156" name="T0"/>
                <a:gd fmla="*/ 15 h 15" name="T1"/>
                <a:gd fmla="*/ 0 w 156" name="T2"/>
                <a:gd fmla="*/ 15 h 15" name="T3"/>
                <a:gd fmla="*/ 0 w 156" name="T4"/>
                <a:gd fmla="*/ 0 h 15" name="T5"/>
                <a:gd fmla="*/ 156 w 156" name="T6"/>
                <a:gd fmla="*/ 0 h 15" name="T7"/>
                <a:gd fmla="*/ 156 w 156" name="T8"/>
                <a:gd fmla="*/ 15 h 15" name="T9"/>
                <a:gd fmla="*/ 156 w 156" name="T10"/>
                <a:gd fmla="*/ 15 h 15" name="T11"/>
              </a:gdLst>
              <a:cxnLst>
                <a:cxn ang="0">
                  <a:pos x="T0" y="T1"/>
                </a:cxn>
                <a:cxn ang="0">
                  <a:pos x="T2" y="T3"/>
                </a:cxn>
                <a:cxn ang="0">
                  <a:pos x="T4" y="T5"/>
                </a:cxn>
                <a:cxn ang="0">
                  <a:pos x="T6" y="T7"/>
                </a:cxn>
                <a:cxn ang="0">
                  <a:pos x="T8" y="T9"/>
                </a:cxn>
                <a:cxn ang="0">
                  <a:pos x="T10" y="T11"/>
                </a:cxn>
              </a:cxnLst>
              <a:rect b="b" l="0" r="r" t="0"/>
              <a:pathLst>
                <a:path h="15" w="156">
                  <a:moveTo>
                    <a:pt x="156" y="15"/>
                  </a:moveTo>
                  <a:lnTo>
                    <a:pt x="0" y="15"/>
                  </a:lnTo>
                  <a:lnTo>
                    <a:pt x="0" y="0"/>
                  </a:lnTo>
                  <a:lnTo>
                    <a:pt x="156" y="0"/>
                  </a:lnTo>
                  <a:lnTo>
                    <a:pt x="156" y="15"/>
                  </a:lnTo>
                  <a:lnTo>
                    <a:pt x="156" y="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6" name="Freeform 214"/>
            <p:cNvSpPr/>
            <p:nvPr/>
          </p:nvSpPr>
          <p:spPr bwMode="auto">
            <a:xfrm>
              <a:off x="6238588" y="5561192"/>
              <a:ext cx="169148" cy="15180"/>
            </a:xfrm>
            <a:custGeom>
              <a:gdLst>
                <a:gd fmla="*/ 156 w 156" name="T0"/>
                <a:gd fmla="*/ 14 h 14" name="T1"/>
                <a:gd fmla="*/ 0 w 156" name="T2"/>
                <a:gd fmla="*/ 14 h 14" name="T3"/>
                <a:gd fmla="*/ 0 w 156" name="T4"/>
                <a:gd fmla="*/ 0 h 14" name="T5"/>
                <a:gd fmla="*/ 156 w 156" name="T6"/>
                <a:gd fmla="*/ 0 h 14" name="T7"/>
                <a:gd fmla="*/ 156 w 156" name="T8"/>
                <a:gd fmla="*/ 14 h 14" name="T9"/>
                <a:gd fmla="*/ 156 w 156" name="T10"/>
                <a:gd fmla="*/ 14 h 14" name="T11"/>
              </a:gdLst>
              <a:cxnLst>
                <a:cxn ang="0">
                  <a:pos x="T0" y="T1"/>
                </a:cxn>
                <a:cxn ang="0">
                  <a:pos x="T2" y="T3"/>
                </a:cxn>
                <a:cxn ang="0">
                  <a:pos x="T4" y="T5"/>
                </a:cxn>
                <a:cxn ang="0">
                  <a:pos x="T6" y="T7"/>
                </a:cxn>
                <a:cxn ang="0">
                  <a:pos x="T8" y="T9"/>
                </a:cxn>
                <a:cxn ang="0">
                  <a:pos x="T10" y="T11"/>
                </a:cxn>
              </a:cxnLst>
              <a:rect b="b" l="0" r="r" t="0"/>
              <a:pathLst>
                <a:path h="14" w="156">
                  <a:moveTo>
                    <a:pt x="156" y="14"/>
                  </a:moveTo>
                  <a:lnTo>
                    <a:pt x="0" y="14"/>
                  </a:lnTo>
                  <a:lnTo>
                    <a:pt x="0" y="0"/>
                  </a:lnTo>
                  <a:lnTo>
                    <a:pt x="156" y="0"/>
                  </a:lnTo>
                  <a:lnTo>
                    <a:pt x="156" y="14"/>
                  </a:lnTo>
                  <a:lnTo>
                    <a:pt x="156" y="1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89" name="Freeform 215"/>
            <p:cNvSpPr/>
            <p:nvPr/>
          </p:nvSpPr>
          <p:spPr bwMode="auto">
            <a:xfrm>
              <a:off x="6238588" y="5591552"/>
              <a:ext cx="169148" cy="18433"/>
            </a:xfrm>
            <a:custGeom>
              <a:gdLst>
                <a:gd fmla="*/ 156 w 156" name="T0"/>
                <a:gd fmla="*/ 17 h 17" name="T1"/>
                <a:gd fmla="*/ 0 w 156" name="T2"/>
                <a:gd fmla="*/ 17 h 17" name="T3"/>
                <a:gd fmla="*/ 0 w 156" name="T4"/>
                <a:gd fmla="*/ 0 h 17" name="T5"/>
                <a:gd fmla="*/ 156 w 156" name="T6"/>
                <a:gd fmla="*/ 0 h 17" name="T7"/>
                <a:gd fmla="*/ 156 w 156" name="T8"/>
                <a:gd fmla="*/ 17 h 17" name="T9"/>
                <a:gd fmla="*/ 156 w 156" name="T10"/>
                <a:gd fmla="*/ 17 h 17" name="T11"/>
              </a:gdLst>
              <a:cxnLst>
                <a:cxn ang="0">
                  <a:pos x="T0" y="T1"/>
                </a:cxn>
                <a:cxn ang="0">
                  <a:pos x="T2" y="T3"/>
                </a:cxn>
                <a:cxn ang="0">
                  <a:pos x="T4" y="T5"/>
                </a:cxn>
                <a:cxn ang="0">
                  <a:pos x="T6" y="T7"/>
                </a:cxn>
                <a:cxn ang="0">
                  <a:pos x="T8" y="T9"/>
                </a:cxn>
                <a:cxn ang="0">
                  <a:pos x="T10" y="T11"/>
                </a:cxn>
              </a:cxnLst>
              <a:rect b="b" l="0" r="r" t="0"/>
              <a:pathLst>
                <a:path h="17" w="156">
                  <a:moveTo>
                    <a:pt x="156" y="17"/>
                  </a:moveTo>
                  <a:lnTo>
                    <a:pt x="0" y="17"/>
                  </a:lnTo>
                  <a:lnTo>
                    <a:pt x="0" y="0"/>
                  </a:lnTo>
                  <a:lnTo>
                    <a:pt x="156" y="0"/>
                  </a:lnTo>
                  <a:lnTo>
                    <a:pt x="156" y="17"/>
                  </a:lnTo>
                  <a:lnTo>
                    <a:pt x="156" y="1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90" name="Freeform 216"/>
            <p:cNvSpPr/>
            <p:nvPr/>
          </p:nvSpPr>
          <p:spPr bwMode="auto">
            <a:xfrm>
              <a:off x="5964264" y="5622997"/>
              <a:ext cx="250470" cy="271071"/>
            </a:xfrm>
            <a:custGeom>
              <a:gdLst>
                <a:gd fmla="*/ 92 w 98" name="T0"/>
                <a:gd fmla="*/ 73 h 106" name="T1"/>
                <a:gd fmla="*/ 61 w 98" name="T2"/>
                <a:gd fmla="*/ 64 h 106" name="T3"/>
                <a:gd fmla="*/ 62 w 98" name="T4"/>
                <a:gd fmla="*/ 57 h 106" name="T5"/>
                <a:gd fmla="*/ 66 w 98" name="T6"/>
                <a:gd fmla="*/ 51 h 106" name="T7"/>
                <a:gd fmla="*/ 67 w 98" name="T8"/>
                <a:gd fmla="*/ 44 h 106" name="T9"/>
                <a:gd fmla="*/ 69 w 98" name="T10"/>
                <a:gd fmla="*/ 45 h 106" name="T11"/>
                <a:gd fmla="*/ 71 w 98" name="T12"/>
                <a:gd fmla="*/ 43 h 106" name="T13"/>
                <a:gd fmla="*/ 72 w 98" name="T14"/>
                <a:gd fmla="*/ 32 h 106" name="T15"/>
                <a:gd fmla="*/ 70 w 98" name="T16"/>
                <a:gd fmla="*/ 29 h 106" name="T17"/>
                <a:gd fmla="*/ 69 w 98" name="T18"/>
                <a:gd fmla="*/ 30 h 106" name="T19"/>
                <a:gd fmla="*/ 70 w 98" name="T20"/>
                <a:gd fmla="*/ 23 h 106" name="T21"/>
                <a:gd fmla="*/ 66 w 98" name="T22"/>
                <a:gd fmla="*/ 8 h 106" name="T23"/>
                <a:gd fmla="*/ 32 w 98" name="T24"/>
                <a:gd fmla="*/ 8 h 106" name="T25"/>
                <a:gd fmla="*/ 28 w 98" name="T26"/>
                <a:gd fmla="*/ 23 h 106" name="T27"/>
                <a:gd fmla="*/ 29 w 98" name="T28"/>
                <a:gd fmla="*/ 30 h 106" name="T29"/>
                <a:gd fmla="*/ 28 w 98" name="T30"/>
                <a:gd fmla="*/ 29 h 106" name="T31"/>
                <a:gd fmla="*/ 26 w 98" name="T32"/>
                <a:gd fmla="*/ 32 h 106" name="T33"/>
                <a:gd fmla="*/ 27 w 98" name="T34"/>
                <a:gd fmla="*/ 43 h 106" name="T35"/>
                <a:gd fmla="*/ 29 w 98" name="T36"/>
                <a:gd fmla="*/ 45 h 106" name="T37"/>
                <a:gd fmla="*/ 31 w 98" name="T38"/>
                <a:gd fmla="*/ 44 h 106" name="T39"/>
                <a:gd fmla="*/ 31 w 98" name="T40"/>
                <a:gd fmla="*/ 51 h 106" name="T41"/>
                <a:gd fmla="*/ 36 w 98" name="T42"/>
                <a:gd fmla="*/ 57 h 106" name="T43"/>
                <a:gd fmla="*/ 37 w 98" name="T44"/>
                <a:gd fmla="*/ 64 h 106" name="T45"/>
                <a:gd fmla="*/ 5 w 98" name="T46"/>
                <a:gd fmla="*/ 73 h 106" name="T47"/>
                <a:gd fmla="*/ 0 w 98" name="T48"/>
                <a:gd fmla="*/ 83 h 106" name="T49"/>
                <a:gd fmla="*/ 1 w 98" name="T50"/>
                <a:gd fmla="*/ 94 h 106" name="T51"/>
                <a:gd fmla="*/ 8 w 98" name="T52"/>
                <a:gd fmla="*/ 102 h 106" name="T53"/>
                <a:gd fmla="*/ 90 w 98" name="T54"/>
                <a:gd fmla="*/ 102 h 106" name="T55"/>
                <a:gd fmla="*/ 96 w 98" name="T56"/>
                <a:gd fmla="*/ 94 h 106" name="T57"/>
                <a:gd fmla="*/ 98 w 98" name="T58"/>
                <a:gd fmla="*/ 83 h 106" name="T59"/>
                <a:gd fmla="*/ 92 w 98" name="T60"/>
                <a:gd fmla="*/ 73 h 1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98">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93"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sp>
        <p:nvSpPr>
          <p:cNvPr id="94" name="Freeform 247"/>
          <p:cNvSpPr>
            <a:spLocks noEditPoints="1"/>
          </p:cNvSpPr>
          <p:nvPr/>
        </p:nvSpPr>
        <p:spPr bwMode="auto">
          <a:xfrm>
            <a:off x="2082349" y="3264100"/>
            <a:ext cx="247997" cy="227162"/>
          </a:xfrm>
          <a:custGeom>
            <a:gdLst>
              <a:gd fmla="*/ 139 w 156" name="T0"/>
              <a:gd fmla="*/ 26 h 143" name="T1"/>
              <a:gd fmla="*/ 117 w 156" name="T2"/>
              <a:gd fmla="*/ 26 h 143" name="T3"/>
              <a:gd fmla="*/ 117 w 156" name="T4"/>
              <a:gd fmla="*/ 23 h 143" name="T5"/>
              <a:gd fmla="*/ 94 w 156" name="T6"/>
              <a:gd fmla="*/ 0 h 143" name="T7"/>
              <a:gd fmla="*/ 62 w 156" name="T8"/>
              <a:gd fmla="*/ 0 h 143" name="T9"/>
              <a:gd fmla="*/ 39 w 156" name="T10"/>
              <a:gd fmla="*/ 23 h 143" name="T11"/>
              <a:gd fmla="*/ 39 w 156" name="T12"/>
              <a:gd fmla="*/ 26 h 143" name="T13"/>
              <a:gd fmla="*/ 16 w 156" name="T14"/>
              <a:gd fmla="*/ 26 h 143" name="T15"/>
              <a:gd fmla="*/ 0 w 156" name="T16"/>
              <a:gd fmla="*/ 42 h 143" name="T17"/>
              <a:gd fmla="*/ 0 w 156" name="T18"/>
              <a:gd fmla="*/ 121 h 143" name="T19"/>
              <a:gd fmla="*/ 15 w 156" name="T20"/>
              <a:gd fmla="*/ 137 h 143" name="T21"/>
              <a:gd fmla="*/ 14 w 156" name="T22"/>
              <a:gd fmla="*/ 139 h 143" name="T23"/>
              <a:gd fmla="*/ 19 w 156" name="T24"/>
              <a:gd fmla="*/ 143 h 143" name="T25"/>
              <a:gd fmla="*/ 27 w 156" name="T26"/>
              <a:gd fmla="*/ 143 h 143" name="T27"/>
              <a:gd fmla="*/ 31 w 156" name="T28"/>
              <a:gd fmla="*/ 139 h 143" name="T29"/>
              <a:gd fmla="*/ 31 w 156" name="T30"/>
              <a:gd fmla="*/ 138 h 143" name="T31"/>
              <a:gd fmla="*/ 125 w 156" name="T32"/>
              <a:gd fmla="*/ 138 h 143" name="T33"/>
              <a:gd fmla="*/ 124 w 156" name="T34"/>
              <a:gd fmla="*/ 139 h 143" name="T35"/>
              <a:gd fmla="*/ 129 w 156" name="T36"/>
              <a:gd fmla="*/ 143 h 143" name="T37"/>
              <a:gd fmla="*/ 137 w 156" name="T38"/>
              <a:gd fmla="*/ 143 h 143" name="T39"/>
              <a:gd fmla="*/ 141 w 156" name="T40"/>
              <a:gd fmla="*/ 139 h 143" name="T41"/>
              <a:gd fmla="*/ 141 w 156" name="T42"/>
              <a:gd fmla="*/ 137 h 143" name="T43"/>
              <a:gd fmla="*/ 156 w 156" name="T44"/>
              <a:gd fmla="*/ 121 h 143" name="T45"/>
              <a:gd fmla="*/ 156 w 156" name="T46"/>
              <a:gd fmla="*/ 42 h 143" name="T47"/>
              <a:gd fmla="*/ 139 w 156" name="T48"/>
              <a:gd fmla="*/ 26 h 143" name="T49"/>
              <a:gd fmla="*/ 126 w 156" name="T50"/>
              <a:gd fmla="*/ 31 h 143" name="T51"/>
              <a:gd fmla="*/ 134 w 156" name="T52"/>
              <a:gd fmla="*/ 31 h 143" name="T53"/>
              <a:gd fmla="*/ 134 w 156" name="T54"/>
              <a:gd fmla="*/ 130 h 143" name="T55"/>
              <a:gd fmla="*/ 126 w 156" name="T56"/>
              <a:gd fmla="*/ 130 h 143" name="T57"/>
              <a:gd fmla="*/ 126 w 156" name="T58"/>
              <a:gd fmla="*/ 31 h 143" name="T59"/>
              <a:gd fmla="*/ 52 w 156" name="T60"/>
              <a:gd fmla="*/ 23 h 143" name="T61"/>
              <a:gd fmla="*/ 62 w 156" name="T62"/>
              <a:gd fmla="*/ 13 h 143" name="T63"/>
              <a:gd fmla="*/ 94 w 156" name="T64"/>
              <a:gd fmla="*/ 13 h 143" name="T65"/>
              <a:gd fmla="*/ 104 w 156" name="T66"/>
              <a:gd fmla="*/ 23 h 143" name="T67"/>
              <a:gd fmla="*/ 104 w 156" name="T68"/>
              <a:gd fmla="*/ 26 h 143" name="T69"/>
              <a:gd fmla="*/ 52 w 156" name="T70"/>
              <a:gd fmla="*/ 26 h 143" name="T71"/>
              <a:gd fmla="*/ 52 w 156" name="T72"/>
              <a:gd fmla="*/ 23 h 143" name="T73"/>
              <a:gd fmla="*/ 22 w 156" name="T74"/>
              <a:gd fmla="*/ 31 h 143" name="T75"/>
              <a:gd fmla="*/ 30 w 156" name="T76"/>
              <a:gd fmla="*/ 31 h 143" name="T77"/>
              <a:gd fmla="*/ 30 w 156" name="T78"/>
              <a:gd fmla="*/ 130 h 143" name="T79"/>
              <a:gd fmla="*/ 22 w 156" name="T80"/>
              <a:gd fmla="*/ 130 h 143" name="T81"/>
              <a:gd fmla="*/ 22 w 156" name="T82"/>
              <a:gd fmla="*/ 31 h 14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3" w="156">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gdLst>
                <a:gd fmla="*/ 6 w 11" name="T0"/>
                <a:gd fmla="*/ 29 h 29" name="T1"/>
                <a:gd fmla="*/ 0 w 11" name="T2"/>
                <a:gd fmla="*/ 24 h 29" name="T3"/>
                <a:gd fmla="*/ 0 w 11" name="T4"/>
                <a:gd fmla="*/ 6 h 29" name="T5"/>
                <a:gd fmla="*/ 6 w 11" name="T6"/>
                <a:gd fmla="*/ 0 h 29" name="T7"/>
                <a:gd fmla="*/ 11 w 11" name="T8"/>
                <a:gd fmla="*/ 6 h 29" name="T9"/>
                <a:gd fmla="*/ 11 w 11" name="T10"/>
                <a:gd fmla="*/ 24 h 29" name="T11"/>
                <a:gd fmla="*/ 6 w 11"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11">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97" name="Freeform 837"/>
            <p:cNvSpPr/>
            <p:nvPr/>
          </p:nvSpPr>
          <p:spPr bwMode="auto">
            <a:xfrm>
              <a:off x="5015516" y="5443006"/>
              <a:ext cx="56383" cy="71563"/>
            </a:xfrm>
            <a:custGeom>
              <a:gdLst>
                <a:gd fmla="*/ 16 w 22" name="T0"/>
                <a:gd fmla="*/ 28 h 28" name="T1"/>
                <a:gd fmla="*/ 11 w 22" name="T2"/>
                <a:gd fmla="*/ 25 h 28" name="T3"/>
                <a:gd fmla="*/ 2 w 22" name="T4"/>
                <a:gd fmla="*/ 10 h 28" name="T5"/>
                <a:gd fmla="*/ 4 w 22" name="T6"/>
                <a:gd fmla="*/ 2 h 28" name="T7"/>
                <a:gd fmla="*/ 11 w 22" name="T8"/>
                <a:gd fmla="*/ 4 h 28" name="T9"/>
                <a:gd fmla="*/ 20 w 22" name="T10"/>
                <a:gd fmla="*/ 19 h 28" name="T11"/>
                <a:gd fmla="*/ 18 w 22" name="T12"/>
                <a:gd fmla="*/ 27 h 28" name="T13"/>
                <a:gd fmla="*/ 16 w 22"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2">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98" name="Freeform 838"/>
            <p:cNvSpPr/>
            <p:nvPr/>
          </p:nvSpPr>
          <p:spPr bwMode="auto">
            <a:xfrm>
              <a:off x="4927689" y="5527580"/>
              <a:ext cx="72647" cy="54214"/>
            </a:xfrm>
            <a:custGeom>
              <a:gdLst>
                <a:gd fmla="*/ 22 w 28" name="T0"/>
                <a:gd fmla="*/ 21 h 21" name="T1"/>
                <a:gd fmla="*/ 19 w 28" name="T2"/>
                <a:gd fmla="*/ 20 h 21" name="T3"/>
                <a:gd fmla="*/ 3 w 28" name="T4"/>
                <a:gd fmla="*/ 11 h 21" name="T5"/>
                <a:gd fmla="*/ 1 w 28" name="T6"/>
                <a:gd fmla="*/ 3 h 21" name="T7"/>
                <a:gd fmla="*/ 9 w 28" name="T8"/>
                <a:gd fmla="*/ 1 h 21" name="T9"/>
                <a:gd fmla="*/ 24 w 28" name="T10"/>
                <a:gd fmla="*/ 10 h 21" name="T11"/>
                <a:gd fmla="*/ 26 w 28" name="T12"/>
                <a:gd fmla="*/ 18 h 21" name="T13"/>
                <a:gd fmla="*/ 22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99" name="Freeform 839"/>
            <p:cNvSpPr/>
            <p:nvPr/>
          </p:nvSpPr>
          <p:spPr bwMode="auto">
            <a:xfrm>
              <a:off x="4895160" y="5645766"/>
              <a:ext cx="73731" cy="28191"/>
            </a:xfrm>
            <a:custGeom>
              <a:gdLst>
                <a:gd fmla="*/ 23 w 29" name="T0"/>
                <a:gd fmla="*/ 11 h 11" name="T1"/>
                <a:gd fmla="*/ 6 w 29" name="T2"/>
                <a:gd fmla="*/ 11 h 11" name="T3"/>
                <a:gd fmla="*/ 0 w 29" name="T4"/>
                <a:gd fmla="*/ 5 h 11" name="T5"/>
                <a:gd fmla="*/ 6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0" name="Freeform 840"/>
            <p:cNvSpPr/>
            <p:nvPr/>
          </p:nvSpPr>
          <p:spPr bwMode="auto">
            <a:xfrm>
              <a:off x="4920099" y="5737931"/>
              <a:ext cx="71563" cy="54214"/>
            </a:xfrm>
            <a:custGeom>
              <a:gdLst>
                <a:gd fmla="*/ 6 w 28" name="T0"/>
                <a:gd fmla="*/ 21 h 21" name="T1"/>
                <a:gd fmla="*/ 2 w 28" name="T2"/>
                <a:gd fmla="*/ 18 h 21" name="T3"/>
                <a:gd fmla="*/ 4 w 28" name="T4"/>
                <a:gd fmla="*/ 11 h 21" name="T5"/>
                <a:gd fmla="*/ 19 w 28" name="T6"/>
                <a:gd fmla="*/ 2 h 21" name="T7"/>
                <a:gd fmla="*/ 27 w 28" name="T8"/>
                <a:gd fmla="*/ 4 h 21" name="T9"/>
                <a:gd fmla="*/ 25 w 28" name="T10"/>
                <a:gd fmla="*/ 11 h 21" name="T11"/>
                <a:gd fmla="*/ 9 w 28" name="T12"/>
                <a:gd fmla="*/ 20 h 21" name="T13"/>
                <a:gd fmla="*/ 6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1" name="Freeform 841"/>
            <p:cNvSpPr/>
            <p:nvPr/>
          </p:nvSpPr>
          <p:spPr bwMode="auto">
            <a:xfrm>
              <a:off x="5286587" y="5750942"/>
              <a:ext cx="72647" cy="53130"/>
            </a:xfrm>
            <a:custGeom>
              <a:gdLst>
                <a:gd fmla="*/ 21 w 28" name="T0"/>
                <a:gd fmla="*/ 21 h 21" name="T1"/>
                <a:gd fmla="*/ 19 w 28" name="T2"/>
                <a:gd fmla="*/ 20 h 21" name="T3"/>
                <a:gd fmla="*/ 3 w 28" name="T4"/>
                <a:gd fmla="*/ 11 h 21" name="T5"/>
                <a:gd fmla="*/ 1 w 28" name="T6"/>
                <a:gd fmla="*/ 4 h 21" name="T7"/>
                <a:gd fmla="*/ 9 w 28" name="T8"/>
                <a:gd fmla="*/ 2 h 21" name="T9"/>
                <a:gd fmla="*/ 24 w 28" name="T10"/>
                <a:gd fmla="*/ 11 h 21" name="T11"/>
                <a:gd fmla="*/ 26 w 28" name="T12"/>
                <a:gd fmla="*/ 18 h 21" name="T13"/>
                <a:gd fmla="*/ 21 w 28"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2" name="Freeform 842"/>
            <p:cNvSpPr/>
            <p:nvPr/>
          </p:nvSpPr>
          <p:spPr bwMode="auto">
            <a:xfrm>
              <a:off x="5318031" y="5660946"/>
              <a:ext cx="73731" cy="28191"/>
            </a:xfrm>
            <a:custGeom>
              <a:gdLst>
                <a:gd fmla="*/ 23 w 29" name="T0"/>
                <a:gd fmla="*/ 11 h 11" name="T1"/>
                <a:gd fmla="*/ 5 w 29" name="T2"/>
                <a:gd fmla="*/ 11 h 11" name="T3"/>
                <a:gd fmla="*/ 0 w 29" name="T4"/>
                <a:gd fmla="*/ 5 h 11" name="T5"/>
                <a:gd fmla="*/ 5 w 29" name="T6"/>
                <a:gd fmla="*/ 0 h 11" name="T7"/>
                <a:gd fmla="*/ 23 w 29" name="T8"/>
                <a:gd fmla="*/ 0 h 11" name="T9"/>
                <a:gd fmla="*/ 29 w 29" name="T10"/>
                <a:gd fmla="*/ 5 h 11" name="T11"/>
                <a:gd fmla="*/ 23 w 29"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28">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3" name="Freeform 843"/>
            <p:cNvSpPr/>
            <p:nvPr/>
          </p:nvSpPr>
          <p:spPr bwMode="auto">
            <a:xfrm>
              <a:off x="5292008" y="5540591"/>
              <a:ext cx="74816" cy="54214"/>
            </a:xfrm>
            <a:custGeom>
              <a:gdLst>
                <a:gd fmla="*/ 7 w 29" name="T0"/>
                <a:gd fmla="*/ 21 h 21" name="T1"/>
                <a:gd fmla="*/ 2 w 29" name="T2"/>
                <a:gd fmla="*/ 18 h 21" name="T3"/>
                <a:gd fmla="*/ 4 w 29" name="T4"/>
                <a:gd fmla="*/ 10 h 21" name="T5"/>
                <a:gd fmla="*/ 20 w 29" name="T6"/>
                <a:gd fmla="*/ 1 h 21" name="T7"/>
                <a:gd fmla="*/ 27 w 29" name="T8"/>
                <a:gd fmla="*/ 3 h 21" name="T9"/>
                <a:gd fmla="*/ 25 w 29" name="T10"/>
                <a:gd fmla="*/ 11 h 21" name="T11"/>
                <a:gd fmla="*/ 10 w 29" name="T12"/>
                <a:gd fmla="*/ 20 h 21" name="T13"/>
                <a:gd fmla="*/ 7 w 29" name="T14"/>
                <a:gd fmla="*/ 21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28">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4" name="Freeform 844"/>
            <p:cNvSpPr/>
            <p:nvPr/>
          </p:nvSpPr>
          <p:spPr bwMode="auto">
            <a:xfrm>
              <a:off x="5228036" y="5450595"/>
              <a:ext cx="54214" cy="71563"/>
            </a:xfrm>
            <a:custGeom>
              <a:gdLst>
                <a:gd fmla="*/ 6 w 21" name="T0"/>
                <a:gd fmla="*/ 28 h 28" name="T1"/>
                <a:gd fmla="*/ 3 w 21" name="T2"/>
                <a:gd fmla="*/ 27 h 28" name="T3"/>
                <a:gd fmla="*/ 1 w 21" name="T4"/>
                <a:gd fmla="*/ 19 h 28" name="T5"/>
                <a:gd fmla="*/ 10 w 21" name="T6"/>
                <a:gd fmla="*/ 4 h 28" name="T7"/>
                <a:gd fmla="*/ 18 w 21" name="T8"/>
                <a:gd fmla="*/ 2 h 28" name="T9"/>
                <a:gd fmla="*/ 20 w 21" name="T10"/>
                <a:gd fmla="*/ 9 h 28" name="T11"/>
                <a:gd fmla="*/ 11 w 21" name="T12"/>
                <a:gd fmla="*/ 25 h 28" name="T13"/>
                <a:gd fmla="*/ 6 w 21"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1">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5" name="Freeform 845"/>
            <p:cNvSpPr>
              <a:spLocks noEditPoints="1"/>
            </p:cNvSpPr>
            <p:nvPr/>
          </p:nvSpPr>
          <p:spPr bwMode="auto">
            <a:xfrm>
              <a:off x="5010094" y="5535169"/>
              <a:ext cx="264565" cy="320948"/>
            </a:xfrm>
            <a:custGeom>
              <a:gdLst>
                <a:gd fmla="*/ 52 w 103" name="T0"/>
                <a:gd fmla="*/ 0 h 125" name="T1"/>
                <a:gd fmla="*/ 0 w 103" name="T2"/>
                <a:gd fmla="*/ 57 h 125" name="T3"/>
                <a:gd fmla="*/ 24 w 103" name="T4"/>
                <a:gd fmla="*/ 125 h 125" name="T5"/>
                <a:gd fmla="*/ 55 w 103" name="T6"/>
                <a:gd fmla="*/ 125 h 125" name="T7"/>
                <a:gd fmla="*/ 82 w 103" name="T8"/>
                <a:gd fmla="*/ 103 h 125" name="T9"/>
                <a:gd fmla="*/ 103 w 103" name="T10"/>
                <a:gd fmla="*/ 52 h 125" name="T11"/>
                <a:gd fmla="*/ 45 w 103" name="T12"/>
                <a:gd fmla="*/ 92 h 125" name="T13"/>
                <a:gd fmla="*/ 35 w 103" name="T14"/>
                <a:gd fmla="*/ 71 h 125" name="T15"/>
                <a:gd fmla="*/ 42 w 103" name="T16"/>
                <a:gd fmla="*/ 68 h 125" name="T17"/>
                <a:gd fmla="*/ 56 w 103" name="T18"/>
                <a:gd fmla="*/ 67 h 125" name="T19"/>
                <a:gd fmla="*/ 62 w 103" name="T20"/>
                <a:gd fmla="*/ 72 h 125" name="T21"/>
                <a:gd fmla="*/ 65 w 103" name="T22"/>
                <a:gd fmla="*/ 71 h 125" name="T23"/>
                <a:gd fmla="*/ 55 w 103" name="T24"/>
                <a:gd fmla="*/ 92 h 125" name="T25"/>
                <a:gd fmla="*/ 45 w 103" name="T26"/>
                <a:gd fmla="*/ 117 h 125" name="T27"/>
                <a:gd fmla="*/ 43 w 103" name="T28"/>
                <a:gd fmla="*/ 56 h 125" name="T29"/>
                <a:gd fmla="*/ 44 w 103" name="T30"/>
                <a:gd fmla="*/ 57 h 125" name="T31"/>
                <a:gd fmla="*/ 42 w 103" name="T32"/>
                <a:gd fmla="*/ 56 h 125" name="T33"/>
                <a:gd fmla="*/ 58 w 103" name="T34"/>
                <a:gd fmla="*/ 54 h 125" name="T35"/>
                <a:gd fmla="*/ 59 w 103" name="T36"/>
                <a:gd fmla="*/ 55 h 125" name="T37"/>
                <a:gd fmla="*/ 57 w 103" name="T38"/>
                <a:gd fmla="*/ 55 h 125" name="T39"/>
                <a:gd fmla="*/ 93 w 103" name="T40"/>
                <a:gd fmla="*/ 60 h 125" name="T41"/>
                <a:gd fmla="*/ 75 w 103" name="T42"/>
                <a:gd fmla="*/ 97 h 125" name="T43"/>
                <a:gd fmla="*/ 61 w 103" name="T44"/>
                <a:gd fmla="*/ 117 h 125" name="T45"/>
                <a:gd fmla="*/ 73 w 103" name="T46"/>
                <a:gd fmla="*/ 70 h 125" name="T47"/>
                <a:gd fmla="*/ 67 w 103" name="T48"/>
                <a:gd fmla="*/ 67 h 125" name="T49"/>
                <a:gd fmla="*/ 59 w 103" name="T50"/>
                <a:gd fmla="*/ 67 h 125" name="T51"/>
                <a:gd fmla="*/ 58 w 103" name="T52"/>
                <a:gd fmla="*/ 65 h 125" name="T53"/>
                <a:gd fmla="*/ 58 w 103" name="T54"/>
                <a:gd fmla="*/ 51 h 125" name="T55"/>
                <a:gd fmla="*/ 55 w 103" name="T56"/>
                <a:gd fmla="*/ 64 h 125" name="T57"/>
                <a:gd fmla="*/ 44 w 103" name="T58"/>
                <a:gd fmla="*/ 65 h 125" name="T59"/>
                <a:gd fmla="*/ 44 w 103" name="T60"/>
                <a:gd fmla="*/ 53 h 125" name="T61"/>
                <a:gd fmla="*/ 39 w 103" name="T62"/>
                <a:gd fmla="*/ 63 h 125" name="T63"/>
                <a:gd fmla="*/ 36 w 103" name="T64"/>
                <a:gd fmla="*/ 67 h 125" name="T65"/>
                <a:gd fmla="*/ 33 w 103" name="T66"/>
                <a:gd fmla="*/ 67 h 125" name="T67"/>
                <a:gd fmla="*/ 29 w 103" name="T68"/>
                <a:gd fmla="*/ 65 h 125" name="T69"/>
                <a:gd fmla="*/ 29 w 103" name="T70"/>
                <a:gd fmla="*/ 66 h 125" name="T71"/>
                <a:gd fmla="*/ 29 w 103" name="T72"/>
                <a:gd fmla="*/ 66 h 125" name="T73"/>
                <a:gd fmla="*/ 39 w 103" name="T74"/>
                <a:gd fmla="*/ 93 h 125" name="T75"/>
                <a:gd fmla="*/ 33 w 103" name="T76"/>
                <a:gd fmla="*/ 117 h 125" name="T77"/>
                <a:gd fmla="*/ 9 w 103" name="T78"/>
                <a:gd fmla="*/ 60 h 125" name="T79"/>
                <a:gd fmla="*/ 9 w 103" name="T80"/>
                <a:gd fmla="*/ 54 h 125" name="T81"/>
                <a:gd fmla="*/ 52 w 103" name="T82"/>
                <a:gd fmla="*/ 9 h 125" name="T83"/>
                <a:gd fmla="*/ 94 w 103" name="T84"/>
                <a:gd fmla="*/ 54 h 12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5" w="103">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6" name="Freeform 846"/>
            <p:cNvSpPr/>
            <p:nvPr/>
          </p:nvSpPr>
          <p:spPr bwMode="auto">
            <a:xfrm>
              <a:off x="5071899" y="5869129"/>
              <a:ext cx="140957" cy="79153"/>
            </a:xfrm>
            <a:custGeom>
              <a:gdLst>
                <a:gd fmla="*/ 0 w 55" name="T0"/>
                <a:gd fmla="*/ 4 h 31" name="T1"/>
                <a:gd fmla="*/ 3 w 55" name="T2"/>
                <a:gd fmla="*/ 4 h 31" name="T3"/>
                <a:gd fmla="*/ 3 w 55" name="T4"/>
                <a:gd fmla="*/ 8 h 31" name="T5"/>
                <a:gd fmla="*/ 0 w 55" name="T6"/>
                <a:gd fmla="*/ 8 h 31" name="T7"/>
                <a:gd fmla="*/ 0 w 55" name="T8"/>
                <a:gd fmla="*/ 12 h 31" name="T9"/>
                <a:gd fmla="*/ 3 w 55" name="T10"/>
                <a:gd fmla="*/ 12 h 31" name="T11"/>
                <a:gd fmla="*/ 3 w 55" name="T12"/>
                <a:gd fmla="*/ 16 h 31" name="T13"/>
                <a:gd fmla="*/ 0 w 55" name="T14"/>
                <a:gd fmla="*/ 16 h 31" name="T15"/>
                <a:gd fmla="*/ 12 w 55" name="T16"/>
                <a:gd fmla="*/ 26 h 31" name="T17"/>
                <a:gd fmla="*/ 19 w 55" name="T18"/>
                <a:gd fmla="*/ 31 h 31" name="T19"/>
                <a:gd fmla="*/ 36 w 55" name="T20"/>
                <a:gd fmla="*/ 31 h 31" name="T21"/>
                <a:gd fmla="*/ 43 w 55" name="T22"/>
                <a:gd fmla="*/ 26 h 31" name="T23"/>
                <a:gd fmla="*/ 55 w 55" name="T24"/>
                <a:gd fmla="*/ 16 h 31" name="T25"/>
                <a:gd fmla="*/ 53 w 55" name="T26"/>
                <a:gd fmla="*/ 16 h 31" name="T27"/>
                <a:gd fmla="*/ 53 w 55" name="T28"/>
                <a:gd fmla="*/ 12 h 31" name="T29"/>
                <a:gd fmla="*/ 55 w 55" name="T30"/>
                <a:gd fmla="*/ 12 h 31" name="T31"/>
                <a:gd fmla="*/ 55 w 55" name="T32"/>
                <a:gd fmla="*/ 8 h 31" name="T33"/>
                <a:gd fmla="*/ 53 w 55" name="T34"/>
                <a:gd fmla="*/ 8 h 31" name="T35"/>
                <a:gd fmla="*/ 53 w 55" name="T36"/>
                <a:gd fmla="*/ 4 h 31" name="T37"/>
                <a:gd fmla="*/ 55 w 55" name="T38"/>
                <a:gd fmla="*/ 4 h 31" name="T39"/>
                <a:gd fmla="*/ 55 w 55" name="T40"/>
                <a:gd fmla="*/ 0 h 31" name="T41"/>
                <a:gd fmla="*/ 0 w 55" name="T42"/>
                <a:gd fmla="*/ 0 h 31" name="T43"/>
                <a:gd fmla="*/ 0 w 55" name="T44"/>
                <a:gd fmla="*/ 4 h 3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1" w="55">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09"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10"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11"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12"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113"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sp>
        <p:nvSpPr>
          <p:cNvPr id="114" name="文本框 113"/>
          <p:cNvSpPr txBox="1"/>
          <p:nvPr/>
        </p:nvSpPr>
        <p:spPr>
          <a:xfrm>
            <a:off x="1539833"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5" name="文本框 114"/>
          <p:cNvSpPr txBox="1"/>
          <p:nvPr/>
        </p:nvSpPr>
        <p:spPr>
          <a:xfrm>
            <a:off x="1539833"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6" name="文本框 115"/>
          <p:cNvSpPr txBox="1"/>
          <p:nvPr/>
        </p:nvSpPr>
        <p:spPr>
          <a:xfrm>
            <a:off x="3902034"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7" name="文本框 116"/>
          <p:cNvSpPr txBox="1"/>
          <p:nvPr/>
        </p:nvSpPr>
        <p:spPr>
          <a:xfrm>
            <a:off x="3902034"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8" name="文本框 117"/>
          <p:cNvSpPr txBox="1"/>
          <p:nvPr/>
        </p:nvSpPr>
        <p:spPr>
          <a:xfrm>
            <a:off x="6264232" y="2034002"/>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sp>
        <p:nvSpPr>
          <p:cNvPr id="119" name="文本框 118"/>
          <p:cNvSpPr txBox="1"/>
          <p:nvPr/>
        </p:nvSpPr>
        <p:spPr>
          <a:xfrm>
            <a:off x="6264232" y="3586577"/>
            <a:ext cx="1339922" cy="251460"/>
          </a:xfrm>
          <a:prstGeom prst="rect">
            <a:avLst/>
          </a:prstGeom>
          <a:noFill/>
        </p:spPr>
        <p:txBody>
          <a:bodyPr rtlCol="0" wrap="square">
            <a:spAutoFit/>
          </a:bodyPr>
          <a:lstStyle/>
          <a:p>
            <a:pPr algn="ctr"/>
            <a:r>
              <a:rPr altLang="zh-CN" lang="en-US" sz="1050">
                <a:solidFill>
                  <a:schemeClr val="tx1">
                    <a:lumMod val="65000"/>
                    <a:lumOff val="35000"/>
                  </a:schemeClr>
                </a:solidFill>
                <a:latin typeface="+mj-ea"/>
                <a:ea typeface="+mj-ea"/>
              </a:rPr>
              <a:t>Add the title here</a:t>
            </a: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47310092"/>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53" presetSubtype="0">
                                  <p:stCondLst>
                                    <p:cond delay="20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id="15" nodeType="withEffect" presetClass="entr" presetID="53" presetSubtype="0">
                                  <p:stCondLst>
                                    <p:cond delay="40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id="20" nodeType="withEffect" presetClass="entr" presetID="53" presetSubtype="0">
                                  <p:stCondLst>
                                    <p:cond delay="60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par>
                                <p:cTn fill="hold" id="25" nodeType="withEffect" presetClass="entr" presetID="53" presetSubtype="0">
                                  <p:stCondLst>
                                    <p:cond delay="800"/>
                                  </p:stCondLst>
                                  <p:childTnLst>
                                    <p:set>
                                      <p:cBhvr>
                                        <p:cTn dur="1" fill="hold" id="26">
                                          <p:stCondLst>
                                            <p:cond delay="0"/>
                                          </p:stCondLst>
                                        </p:cTn>
                                        <p:tgtEl>
                                          <p:spTgt spid="16"/>
                                        </p:tgtEl>
                                        <p:attrNameLst>
                                          <p:attrName>style.visibility</p:attrName>
                                        </p:attrNameLst>
                                      </p:cBhvr>
                                      <p:to>
                                        <p:strVal val="visible"/>
                                      </p:to>
                                    </p:set>
                                    <p:anim calcmode="lin" valueType="num">
                                      <p:cBhvr>
                                        <p:cTn dur="500" fill="hold" id="27"/>
                                        <p:tgtEl>
                                          <p:spTgt spid="16"/>
                                        </p:tgtEl>
                                        <p:attrNameLst>
                                          <p:attrName>ppt_w</p:attrName>
                                        </p:attrNameLst>
                                      </p:cBhvr>
                                      <p:tavLst>
                                        <p:tav tm="0">
                                          <p:val>
                                            <p:fltVal val="0"/>
                                          </p:val>
                                        </p:tav>
                                        <p:tav tm="100000">
                                          <p:val>
                                            <p:strVal val="#ppt_w"/>
                                          </p:val>
                                        </p:tav>
                                      </p:tavLst>
                                    </p:anim>
                                    <p:anim calcmode="lin" valueType="num">
                                      <p:cBhvr>
                                        <p:cTn dur="500" fill="hold" id="28"/>
                                        <p:tgtEl>
                                          <p:spTgt spid="16"/>
                                        </p:tgtEl>
                                        <p:attrNameLst>
                                          <p:attrName>ppt_h</p:attrName>
                                        </p:attrNameLst>
                                      </p:cBhvr>
                                      <p:tavLst>
                                        <p:tav tm="0">
                                          <p:val>
                                            <p:fltVal val="0"/>
                                          </p:val>
                                        </p:tav>
                                        <p:tav tm="100000">
                                          <p:val>
                                            <p:strVal val="#ppt_h"/>
                                          </p:val>
                                        </p:tav>
                                      </p:tavLst>
                                    </p:anim>
                                    <p:animEffect filter="fade" transition="in">
                                      <p:cBhvr>
                                        <p:cTn dur="500" id="29"/>
                                        <p:tgtEl>
                                          <p:spTgt spid="16"/>
                                        </p:tgtEl>
                                      </p:cBhvr>
                                    </p:animEffect>
                                  </p:childTnLst>
                                </p:cTn>
                              </p:par>
                              <p:par>
                                <p:cTn fill="hold" id="30" nodeType="withEffect" presetClass="entr" presetID="53" presetSubtype="0">
                                  <p:stCondLst>
                                    <p:cond delay="100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childTnLst>
                          </p:cTn>
                        </p:par>
                        <p:par>
                          <p:cTn fill="hold" id="35" nodeType="afterGroup">
                            <p:stCondLst>
                              <p:cond delay="1500"/>
                            </p:stCondLst>
                            <p:childTnLst>
                              <p:par>
                                <p:cTn accel="60000" fill="hold" id="36" nodeType="afterEffect" presetClass="entr" presetID="2" presetSubtype="4">
                                  <p:stCondLst>
                                    <p:cond delay="0"/>
                                  </p:stCondLst>
                                  <p:childTnLst>
                                    <p:set>
                                      <p:cBhvr>
                                        <p:cTn dur="1" fill="hold" id="37">
                                          <p:stCondLst>
                                            <p:cond delay="0"/>
                                          </p:stCondLst>
                                        </p:cTn>
                                        <p:tgtEl>
                                          <p:spTgt spid="22"/>
                                        </p:tgtEl>
                                        <p:attrNameLst>
                                          <p:attrName>style.visibility</p:attrName>
                                        </p:attrNameLst>
                                      </p:cBhvr>
                                      <p:to>
                                        <p:strVal val="visible"/>
                                      </p:to>
                                    </p:set>
                                    <p:anim calcmode="lin" valueType="num">
                                      <p:cBhvr additive="base">
                                        <p:cTn dur="500" fill="hold" id="38"/>
                                        <p:tgtEl>
                                          <p:spTgt spid="22"/>
                                        </p:tgtEl>
                                        <p:attrNameLst>
                                          <p:attrName>ppt_x</p:attrName>
                                        </p:attrNameLst>
                                      </p:cBhvr>
                                      <p:tavLst>
                                        <p:tav tm="0">
                                          <p:val>
                                            <p:strVal val="#ppt_x"/>
                                          </p:val>
                                        </p:tav>
                                        <p:tav tm="100000">
                                          <p:val>
                                            <p:strVal val="#ppt_x"/>
                                          </p:val>
                                        </p:tav>
                                      </p:tavLst>
                                    </p:anim>
                                    <p:anim calcmode="lin" valueType="num">
                                      <p:cBhvr additive="base">
                                        <p:cTn dur="500" fill="hold" id="39"/>
                                        <p:tgtEl>
                                          <p:spTgt spid="22"/>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0">
                                  <p:stCondLst>
                                    <p:cond delay="0"/>
                                  </p:stCondLst>
                                  <p:iterate type="lt">
                                    <p:tmPct val="10000"/>
                                  </p:iterate>
                                  <p:childTnLst>
                                    <p:set>
                                      <p:cBhvr>
                                        <p:cTn dur="1" fill="hold" id="41">
                                          <p:stCondLst>
                                            <p:cond delay="0"/>
                                          </p:stCondLst>
                                        </p:cTn>
                                        <p:tgtEl>
                                          <p:spTgt spid="114"/>
                                        </p:tgtEl>
                                        <p:attrNameLst>
                                          <p:attrName>style.visibility</p:attrName>
                                        </p:attrNameLst>
                                      </p:cBhvr>
                                      <p:to>
                                        <p:strVal val="visible"/>
                                      </p:to>
                                    </p:set>
                                    <p:anim calcmode="lin" valueType="num">
                                      <p:cBhvr>
                                        <p:cTn dur="500" fill="hold" id="42"/>
                                        <p:tgtEl>
                                          <p:spTgt spid="114"/>
                                        </p:tgtEl>
                                        <p:attrNameLst>
                                          <p:attrName>ppt_w</p:attrName>
                                        </p:attrNameLst>
                                      </p:cBhvr>
                                      <p:tavLst>
                                        <p:tav tm="0">
                                          <p:val>
                                            <p:fltVal val="0"/>
                                          </p:val>
                                        </p:tav>
                                        <p:tav tm="100000">
                                          <p:val>
                                            <p:strVal val="#ppt_w"/>
                                          </p:val>
                                        </p:tav>
                                      </p:tavLst>
                                    </p:anim>
                                    <p:anim calcmode="lin" valueType="num">
                                      <p:cBhvr>
                                        <p:cTn dur="500" fill="hold" id="43"/>
                                        <p:tgtEl>
                                          <p:spTgt spid="114"/>
                                        </p:tgtEl>
                                        <p:attrNameLst>
                                          <p:attrName>ppt_h</p:attrName>
                                        </p:attrNameLst>
                                      </p:cBhvr>
                                      <p:tavLst>
                                        <p:tav tm="0">
                                          <p:val>
                                            <p:fltVal val="0"/>
                                          </p:val>
                                        </p:tav>
                                        <p:tav tm="100000">
                                          <p:val>
                                            <p:strVal val="#ppt_h"/>
                                          </p:val>
                                        </p:tav>
                                      </p:tavLst>
                                    </p:anim>
                                    <p:animEffect filter="fade" transition="in">
                                      <p:cBhvr>
                                        <p:cTn dur="500" id="44"/>
                                        <p:tgtEl>
                                          <p:spTgt spid="114"/>
                                        </p:tgtEl>
                                      </p:cBhvr>
                                    </p:animEffect>
                                  </p:childTnLst>
                                </p:cTn>
                              </p:par>
                              <p:par>
                                <p:cTn fill="hold" id="45" nodeType="withEffect" presetClass="entr" presetID="16" presetSubtype="37">
                                  <p:stCondLst>
                                    <p:cond delay="0"/>
                                  </p:stCondLst>
                                  <p:childTnLst>
                                    <p:set>
                                      <p:cBhvr>
                                        <p:cTn dur="1" fill="hold" id="46">
                                          <p:stCondLst>
                                            <p:cond delay="0"/>
                                          </p:stCondLst>
                                        </p:cTn>
                                        <p:tgtEl>
                                          <p:spTgt spid="120"/>
                                        </p:tgtEl>
                                        <p:attrNameLst>
                                          <p:attrName>style.visibility</p:attrName>
                                        </p:attrNameLst>
                                      </p:cBhvr>
                                      <p:to>
                                        <p:strVal val="visible"/>
                                      </p:to>
                                    </p:set>
                                    <p:animEffect filter="barn(outVertical)" transition="in">
                                      <p:cBhvr>
                                        <p:cTn dur="500" id="47"/>
                                        <p:tgtEl>
                                          <p:spTgt spid="120"/>
                                        </p:tgtEl>
                                      </p:cBhvr>
                                    </p:animEffect>
                                  </p:childTnLst>
                                </p:cTn>
                              </p:par>
                            </p:childTnLst>
                          </p:cTn>
                        </p:par>
                        <p:par>
                          <p:cTn fill="hold" id="48" nodeType="afterGroup">
                            <p:stCondLst>
                              <p:cond delay="2000"/>
                            </p:stCondLst>
                            <p:childTnLst>
                              <p:par>
                                <p:cTn accel="60000" fill="hold" id="49" nodeType="afterEffect" presetClass="entr" presetID="2" presetSubtype="4">
                                  <p:stCondLst>
                                    <p:cond delay="0"/>
                                  </p:stCondLst>
                                  <p:childTnLst>
                                    <p:set>
                                      <p:cBhvr>
                                        <p:cTn dur="1" fill="hold" id="50">
                                          <p:stCondLst>
                                            <p:cond delay="0"/>
                                          </p:stCondLst>
                                        </p:cTn>
                                        <p:tgtEl>
                                          <p:spTgt spid="83"/>
                                        </p:tgtEl>
                                        <p:attrNameLst>
                                          <p:attrName>style.visibility</p:attrName>
                                        </p:attrNameLst>
                                      </p:cBhvr>
                                      <p:to>
                                        <p:strVal val="visible"/>
                                      </p:to>
                                    </p:set>
                                    <p:anim calcmode="lin" valueType="num">
                                      <p:cBhvr additive="base">
                                        <p:cTn dur="500" fill="hold" id="51"/>
                                        <p:tgtEl>
                                          <p:spTgt spid="83"/>
                                        </p:tgtEl>
                                        <p:attrNameLst>
                                          <p:attrName>ppt_x</p:attrName>
                                        </p:attrNameLst>
                                      </p:cBhvr>
                                      <p:tavLst>
                                        <p:tav tm="0">
                                          <p:val>
                                            <p:strVal val="#ppt_x"/>
                                          </p:val>
                                        </p:tav>
                                        <p:tav tm="100000">
                                          <p:val>
                                            <p:strVal val="#ppt_x"/>
                                          </p:val>
                                        </p:tav>
                                      </p:tavLst>
                                    </p:anim>
                                    <p:anim calcmode="lin" valueType="num">
                                      <p:cBhvr additive="base">
                                        <p:cTn dur="500" fill="hold" id="52"/>
                                        <p:tgtEl>
                                          <p:spTgt spid="83"/>
                                        </p:tgtEl>
                                        <p:attrNameLst>
                                          <p:attrName>ppt_y</p:attrName>
                                        </p:attrNameLst>
                                      </p:cBhvr>
                                      <p:tavLst>
                                        <p:tav tm="0">
                                          <p:val>
                                            <p:strVal val="1+#ppt_h/2"/>
                                          </p:val>
                                        </p:tav>
                                        <p:tav tm="100000">
                                          <p:val>
                                            <p:strVal val="#ppt_y"/>
                                          </p:val>
                                        </p:tav>
                                      </p:tavLst>
                                    </p:anim>
                                  </p:childTnLst>
                                </p:cTn>
                              </p:par>
                              <p:par>
                                <p:cTn fill="hold" grpId="0" id="53" nodeType="withEffect" presetClass="entr" presetID="53" presetSubtype="0">
                                  <p:stCondLst>
                                    <p:cond delay="0"/>
                                  </p:stCondLst>
                                  <p:iterate type="lt">
                                    <p:tmPct val="10000"/>
                                  </p:iterate>
                                  <p:childTnLst>
                                    <p:set>
                                      <p:cBhvr>
                                        <p:cTn dur="1" fill="hold" id="54">
                                          <p:stCondLst>
                                            <p:cond delay="0"/>
                                          </p:stCondLst>
                                        </p:cTn>
                                        <p:tgtEl>
                                          <p:spTgt spid="116"/>
                                        </p:tgtEl>
                                        <p:attrNameLst>
                                          <p:attrName>style.visibility</p:attrName>
                                        </p:attrNameLst>
                                      </p:cBhvr>
                                      <p:to>
                                        <p:strVal val="visible"/>
                                      </p:to>
                                    </p:set>
                                    <p:anim calcmode="lin" valueType="num">
                                      <p:cBhvr>
                                        <p:cTn dur="500" fill="hold" id="55"/>
                                        <p:tgtEl>
                                          <p:spTgt spid="116"/>
                                        </p:tgtEl>
                                        <p:attrNameLst>
                                          <p:attrName>ppt_w</p:attrName>
                                        </p:attrNameLst>
                                      </p:cBhvr>
                                      <p:tavLst>
                                        <p:tav tm="0">
                                          <p:val>
                                            <p:fltVal val="0"/>
                                          </p:val>
                                        </p:tav>
                                        <p:tav tm="100000">
                                          <p:val>
                                            <p:strVal val="#ppt_w"/>
                                          </p:val>
                                        </p:tav>
                                      </p:tavLst>
                                    </p:anim>
                                    <p:anim calcmode="lin" valueType="num">
                                      <p:cBhvr>
                                        <p:cTn dur="500" fill="hold" id="56"/>
                                        <p:tgtEl>
                                          <p:spTgt spid="116"/>
                                        </p:tgtEl>
                                        <p:attrNameLst>
                                          <p:attrName>ppt_h</p:attrName>
                                        </p:attrNameLst>
                                      </p:cBhvr>
                                      <p:tavLst>
                                        <p:tav tm="0">
                                          <p:val>
                                            <p:fltVal val="0"/>
                                          </p:val>
                                        </p:tav>
                                        <p:tav tm="100000">
                                          <p:val>
                                            <p:strVal val="#ppt_h"/>
                                          </p:val>
                                        </p:tav>
                                      </p:tavLst>
                                    </p:anim>
                                    <p:animEffect filter="fade" transition="in">
                                      <p:cBhvr>
                                        <p:cTn dur="500" id="57"/>
                                        <p:tgtEl>
                                          <p:spTgt spid="116"/>
                                        </p:tgtEl>
                                      </p:cBhvr>
                                    </p:animEffect>
                                  </p:childTnLst>
                                </p:cTn>
                              </p:par>
                              <p:par>
                                <p:cTn fill="hold" id="58" nodeType="withEffect" presetClass="entr" presetID="16" presetSubtype="37">
                                  <p:stCondLst>
                                    <p:cond delay="0"/>
                                  </p:stCondLst>
                                  <p:childTnLst>
                                    <p:set>
                                      <p:cBhvr>
                                        <p:cTn dur="1" fill="hold" id="59">
                                          <p:stCondLst>
                                            <p:cond delay="0"/>
                                          </p:stCondLst>
                                        </p:cTn>
                                        <p:tgtEl>
                                          <p:spTgt spid="122"/>
                                        </p:tgtEl>
                                        <p:attrNameLst>
                                          <p:attrName>style.visibility</p:attrName>
                                        </p:attrNameLst>
                                      </p:cBhvr>
                                      <p:to>
                                        <p:strVal val="visible"/>
                                      </p:to>
                                    </p:set>
                                    <p:animEffect filter="barn(outVertical)" transition="in">
                                      <p:cBhvr>
                                        <p:cTn dur="500" id="60"/>
                                        <p:tgtEl>
                                          <p:spTgt spid="122"/>
                                        </p:tgtEl>
                                      </p:cBhvr>
                                    </p:animEffect>
                                  </p:childTnLst>
                                </p:cTn>
                              </p:par>
                            </p:childTnLst>
                          </p:cTn>
                        </p:par>
                        <p:par>
                          <p:cTn fill="hold" id="61" nodeType="afterGroup">
                            <p:stCondLst>
                              <p:cond delay="2500"/>
                            </p:stCondLst>
                            <p:childTnLst>
                              <p:par>
                                <p:cTn accel="60000" fill="hold" id="62" nodeType="afterEffect" presetClass="entr" presetID="2" presetSubtype="4">
                                  <p:stCondLst>
                                    <p:cond delay="0"/>
                                  </p:stCondLst>
                                  <p:childTnLst>
                                    <p:set>
                                      <p:cBhvr>
                                        <p:cTn dur="1" fill="hold" id="63">
                                          <p:stCondLst>
                                            <p:cond delay="0"/>
                                          </p:stCondLst>
                                        </p:cTn>
                                        <p:tgtEl>
                                          <p:spTgt spid="91"/>
                                        </p:tgtEl>
                                        <p:attrNameLst>
                                          <p:attrName>style.visibility</p:attrName>
                                        </p:attrNameLst>
                                      </p:cBhvr>
                                      <p:to>
                                        <p:strVal val="visible"/>
                                      </p:to>
                                    </p:set>
                                    <p:anim calcmode="lin" valueType="num">
                                      <p:cBhvr additive="base">
                                        <p:cTn dur="500" fill="hold" id="64"/>
                                        <p:tgtEl>
                                          <p:spTgt spid="91"/>
                                        </p:tgtEl>
                                        <p:attrNameLst>
                                          <p:attrName>ppt_x</p:attrName>
                                        </p:attrNameLst>
                                      </p:cBhvr>
                                      <p:tavLst>
                                        <p:tav tm="0">
                                          <p:val>
                                            <p:strVal val="#ppt_x"/>
                                          </p:val>
                                        </p:tav>
                                        <p:tav tm="100000">
                                          <p:val>
                                            <p:strVal val="#ppt_x"/>
                                          </p:val>
                                        </p:tav>
                                      </p:tavLst>
                                    </p:anim>
                                    <p:anim calcmode="lin" valueType="num">
                                      <p:cBhvr additive="base">
                                        <p:cTn dur="500" fill="hold" id="65"/>
                                        <p:tgtEl>
                                          <p:spTgt spid="91"/>
                                        </p:tgtEl>
                                        <p:attrNameLst>
                                          <p:attrName>ppt_y</p:attrName>
                                        </p:attrNameLst>
                                      </p:cBhvr>
                                      <p:tavLst>
                                        <p:tav tm="0">
                                          <p:val>
                                            <p:strVal val="1+#ppt_h/2"/>
                                          </p:val>
                                        </p:tav>
                                        <p:tav tm="100000">
                                          <p:val>
                                            <p:strVal val="#ppt_y"/>
                                          </p:val>
                                        </p:tav>
                                      </p:tavLst>
                                    </p:anim>
                                  </p:childTnLst>
                                </p:cTn>
                              </p:par>
                              <p:par>
                                <p:cTn fill="hold" grpId="0" id="66" nodeType="withEffect" presetClass="entr" presetID="53" presetSubtype="0">
                                  <p:stCondLst>
                                    <p:cond delay="0"/>
                                  </p:stCondLst>
                                  <p:iterate type="lt">
                                    <p:tmPct val="10000"/>
                                  </p:iterate>
                                  <p:childTnLst>
                                    <p:set>
                                      <p:cBhvr>
                                        <p:cTn dur="1" fill="hold" id="67">
                                          <p:stCondLst>
                                            <p:cond delay="0"/>
                                          </p:stCondLst>
                                        </p:cTn>
                                        <p:tgtEl>
                                          <p:spTgt spid="118"/>
                                        </p:tgtEl>
                                        <p:attrNameLst>
                                          <p:attrName>style.visibility</p:attrName>
                                        </p:attrNameLst>
                                      </p:cBhvr>
                                      <p:to>
                                        <p:strVal val="visible"/>
                                      </p:to>
                                    </p:set>
                                    <p:anim calcmode="lin" valueType="num">
                                      <p:cBhvr>
                                        <p:cTn dur="500" fill="hold" id="68"/>
                                        <p:tgtEl>
                                          <p:spTgt spid="118"/>
                                        </p:tgtEl>
                                        <p:attrNameLst>
                                          <p:attrName>ppt_w</p:attrName>
                                        </p:attrNameLst>
                                      </p:cBhvr>
                                      <p:tavLst>
                                        <p:tav tm="0">
                                          <p:val>
                                            <p:fltVal val="0"/>
                                          </p:val>
                                        </p:tav>
                                        <p:tav tm="100000">
                                          <p:val>
                                            <p:strVal val="#ppt_w"/>
                                          </p:val>
                                        </p:tav>
                                      </p:tavLst>
                                    </p:anim>
                                    <p:anim calcmode="lin" valueType="num">
                                      <p:cBhvr>
                                        <p:cTn dur="500" fill="hold" id="69"/>
                                        <p:tgtEl>
                                          <p:spTgt spid="118"/>
                                        </p:tgtEl>
                                        <p:attrNameLst>
                                          <p:attrName>ppt_h</p:attrName>
                                        </p:attrNameLst>
                                      </p:cBhvr>
                                      <p:tavLst>
                                        <p:tav tm="0">
                                          <p:val>
                                            <p:fltVal val="0"/>
                                          </p:val>
                                        </p:tav>
                                        <p:tav tm="100000">
                                          <p:val>
                                            <p:strVal val="#ppt_h"/>
                                          </p:val>
                                        </p:tav>
                                      </p:tavLst>
                                    </p:anim>
                                    <p:animEffect filter="fade" transition="in">
                                      <p:cBhvr>
                                        <p:cTn dur="500" id="70"/>
                                        <p:tgtEl>
                                          <p:spTgt spid="118"/>
                                        </p:tgtEl>
                                      </p:cBhvr>
                                    </p:animEffect>
                                  </p:childTnLst>
                                </p:cTn>
                              </p:par>
                              <p:par>
                                <p:cTn fill="hold" id="71" nodeType="withEffect" presetClass="entr" presetID="16" presetSubtype="37">
                                  <p:stCondLst>
                                    <p:cond delay="0"/>
                                  </p:stCondLst>
                                  <p:childTnLst>
                                    <p:set>
                                      <p:cBhvr>
                                        <p:cTn dur="1" fill="hold" id="72">
                                          <p:stCondLst>
                                            <p:cond delay="0"/>
                                          </p:stCondLst>
                                        </p:cTn>
                                        <p:tgtEl>
                                          <p:spTgt spid="124"/>
                                        </p:tgtEl>
                                        <p:attrNameLst>
                                          <p:attrName>style.visibility</p:attrName>
                                        </p:attrNameLst>
                                      </p:cBhvr>
                                      <p:to>
                                        <p:strVal val="visible"/>
                                      </p:to>
                                    </p:set>
                                    <p:animEffect filter="barn(outVertical)" transition="in">
                                      <p:cBhvr>
                                        <p:cTn dur="500" id="73"/>
                                        <p:tgtEl>
                                          <p:spTgt spid="124"/>
                                        </p:tgtEl>
                                      </p:cBhvr>
                                    </p:animEffect>
                                  </p:childTnLst>
                                </p:cTn>
                              </p:par>
                            </p:childTnLst>
                          </p:cTn>
                        </p:par>
                        <p:par>
                          <p:cTn fill="hold" id="74" nodeType="afterGroup">
                            <p:stCondLst>
                              <p:cond delay="3000"/>
                            </p:stCondLst>
                            <p:childTnLst>
                              <p:par>
                                <p:cTn accel="60000" fill="hold" grpId="0" id="75" nodeType="afterEffect" presetClass="entr" presetID="2" presetSubtype="4">
                                  <p:stCondLst>
                                    <p:cond delay="0"/>
                                  </p:stCondLst>
                                  <p:childTnLst>
                                    <p:set>
                                      <p:cBhvr>
                                        <p:cTn dur="1" fill="hold" id="76">
                                          <p:stCondLst>
                                            <p:cond delay="0"/>
                                          </p:stCondLst>
                                        </p:cTn>
                                        <p:tgtEl>
                                          <p:spTgt spid="94"/>
                                        </p:tgtEl>
                                        <p:attrNameLst>
                                          <p:attrName>style.visibility</p:attrName>
                                        </p:attrNameLst>
                                      </p:cBhvr>
                                      <p:to>
                                        <p:strVal val="visible"/>
                                      </p:to>
                                    </p:set>
                                    <p:anim calcmode="lin" valueType="num">
                                      <p:cBhvr additive="base">
                                        <p:cTn dur="500" fill="hold" id="77"/>
                                        <p:tgtEl>
                                          <p:spTgt spid="94"/>
                                        </p:tgtEl>
                                        <p:attrNameLst>
                                          <p:attrName>ppt_x</p:attrName>
                                        </p:attrNameLst>
                                      </p:cBhvr>
                                      <p:tavLst>
                                        <p:tav tm="0">
                                          <p:val>
                                            <p:strVal val="#ppt_x"/>
                                          </p:val>
                                        </p:tav>
                                        <p:tav tm="100000">
                                          <p:val>
                                            <p:strVal val="#ppt_x"/>
                                          </p:val>
                                        </p:tav>
                                      </p:tavLst>
                                    </p:anim>
                                    <p:anim calcmode="lin" valueType="num">
                                      <p:cBhvr additive="base">
                                        <p:cTn dur="500" fill="hold" id="78"/>
                                        <p:tgtEl>
                                          <p:spTgt spid="94"/>
                                        </p:tgtEl>
                                        <p:attrNameLst>
                                          <p:attrName>ppt_y</p:attrName>
                                        </p:attrNameLst>
                                      </p:cBhvr>
                                      <p:tavLst>
                                        <p:tav tm="0">
                                          <p:val>
                                            <p:strVal val="1+#ppt_h/2"/>
                                          </p:val>
                                        </p:tav>
                                        <p:tav tm="100000">
                                          <p:val>
                                            <p:strVal val="#ppt_y"/>
                                          </p:val>
                                        </p:tav>
                                      </p:tavLst>
                                    </p:anim>
                                  </p:childTnLst>
                                </p:cTn>
                              </p:par>
                              <p:par>
                                <p:cTn fill="hold" grpId="0" id="79" nodeType="withEffect" presetClass="entr" presetID="53" presetSubtype="0">
                                  <p:stCondLst>
                                    <p:cond delay="0"/>
                                  </p:stCondLst>
                                  <p:iterate type="lt">
                                    <p:tmPct val="10000"/>
                                  </p:iterate>
                                  <p:childTnLst>
                                    <p:set>
                                      <p:cBhvr>
                                        <p:cTn dur="1" fill="hold" id="80">
                                          <p:stCondLst>
                                            <p:cond delay="0"/>
                                          </p:stCondLst>
                                        </p:cTn>
                                        <p:tgtEl>
                                          <p:spTgt spid="115"/>
                                        </p:tgtEl>
                                        <p:attrNameLst>
                                          <p:attrName>style.visibility</p:attrName>
                                        </p:attrNameLst>
                                      </p:cBhvr>
                                      <p:to>
                                        <p:strVal val="visible"/>
                                      </p:to>
                                    </p:set>
                                    <p:anim calcmode="lin" valueType="num">
                                      <p:cBhvr>
                                        <p:cTn dur="500" fill="hold" id="81"/>
                                        <p:tgtEl>
                                          <p:spTgt spid="115"/>
                                        </p:tgtEl>
                                        <p:attrNameLst>
                                          <p:attrName>ppt_w</p:attrName>
                                        </p:attrNameLst>
                                      </p:cBhvr>
                                      <p:tavLst>
                                        <p:tav tm="0">
                                          <p:val>
                                            <p:fltVal val="0"/>
                                          </p:val>
                                        </p:tav>
                                        <p:tav tm="100000">
                                          <p:val>
                                            <p:strVal val="#ppt_w"/>
                                          </p:val>
                                        </p:tav>
                                      </p:tavLst>
                                    </p:anim>
                                    <p:anim calcmode="lin" valueType="num">
                                      <p:cBhvr>
                                        <p:cTn dur="500" fill="hold" id="82"/>
                                        <p:tgtEl>
                                          <p:spTgt spid="115"/>
                                        </p:tgtEl>
                                        <p:attrNameLst>
                                          <p:attrName>ppt_h</p:attrName>
                                        </p:attrNameLst>
                                      </p:cBhvr>
                                      <p:tavLst>
                                        <p:tav tm="0">
                                          <p:val>
                                            <p:fltVal val="0"/>
                                          </p:val>
                                        </p:tav>
                                        <p:tav tm="100000">
                                          <p:val>
                                            <p:strVal val="#ppt_h"/>
                                          </p:val>
                                        </p:tav>
                                      </p:tavLst>
                                    </p:anim>
                                    <p:animEffect filter="fade" transition="in">
                                      <p:cBhvr>
                                        <p:cTn dur="500" id="83"/>
                                        <p:tgtEl>
                                          <p:spTgt spid="115"/>
                                        </p:tgtEl>
                                      </p:cBhvr>
                                    </p:animEffect>
                                  </p:childTnLst>
                                </p:cTn>
                              </p:par>
                              <p:par>
                                <p:cTn fill="hold" id="84" nodeType="withEffect" presetClass="entr" presetID="16" presetSubtype="37">
                                  <p:stCondLst>
                                    <p:cond delay="0"/>
                                  </p:stCondLst>
                                  <p:childTnLst>
                                    <p:set>
                                      <p:cBhvr>
                                        <p:cTn dur="1" fill="hold" id="85">
                                          <p:stCondLst>
                                            <p:cond delay="0"/>
                                          </p:stCondLst>
                                        </p:cTn>
                                        <p:tgtEl>
                                          <p:spTgt spid="121"/>
                                        </p:tgtEl>
                                        <p:attrNameLst>
                                          <p:attrName>style.visibility</p:attrName>
                                        </p:attrNameLst>
                                      </p:cBhvr>
                                      <p:to>
                                        <p:strVal val="visible"/>
                                      </p:to>
                                    </p:set>
                                    <p:animEffect filter="barn(outVertical)" transition="in">
                                      <p:cBhvr>
                                        <p:cTn dur="500" id="86"/>
                                        <p:tgtEl>
                                          <p:spTgt spid="121"/>
                                        </p:tgtEl>
                                      </p:cBhvr>
                                    </p:animEffect>
                                  </p:childTnLst>
                                </p:cTn>
                              </p:par>
                            </p:childTnLst>
                          </p:cTn>
                        </p:par>
                        <p:par>
                          <p:cTn fill="hold" id="87" nodeType="afterGroup">
                            <p:stCondLst>
                              <p:cond delay="3500"/>
                            </p:stCondLst>
                            <p:childTnLst>
                              <p:par>
                                <p:cTn accel="60000" fill="hold" id="88" nodeType="afterEffect" presetClass="entr" presetID="2" presetSubtype="4">
                                  <p:stCondLst>
                                    <p:cond delay="0"/>
                                  </p:stCondLst>
                                  <p:childTnLst>
                                    <p:set>
                                      <p:cBhvr>
                                        <p:cTn dur="1" fill="hold" id="89">
                                          <p:stCondLst>
                                            <p:cond delay="0"/>
                                          </p:stCondLst>
                                        </p:cTn>
                                        <p:tgtEl>
                                          <p:spTgt spid="95"/>
                                        </p:tgtEl>
                                        <p:attrNameLst>
                                          <p:attrName>style.visibility</p:attrName>
                                        </p:attrNameLst>
                                      </p:cBhvr>
                                      <p:to>
                                        <p:strVal val="visible"/>
                                      </p:to>
                                    </p:set>
                                    <p:anim calcmode="lin" valueType="num">
                                      <p:cBhvr additive="base">
                                        <p:cTn dur="500" fill="hold" id="90"/>
                                        <p:tgtEl>
                                          <p:spTgt spid="95"/>
                                        </p:tgtEl>
                                        <p:attrNameLst>
                                          <p:attrName>ppt_x</p:attrName>
                                        </p:attrNameLst>
                                      </p:cBhvr>
                                      <p:tavLst>
                                        <p:tav tm="0">
                                          <p:val>
                                            <p:strVal val="#ppt_x"/>
                                          </p:val>
                                        </p:tav>
                                        <p:tav tm="100000">
                                          <p:val>
                                            <p:strVal val="#ppt_x"/>
                                          </p:val>
                                        </p:tav>
                                      </p:tavLst>
                                    </p:anim>
                                    <p:anim calcmode="lin" valueType="num">
                                      <p:cBhvr additive="base">
                                        <p:cTn dur="500" fill="hold" id="91"/>
                                        <p:tgtEl>
                                          <p:spTgt spid="95"/>
                                        </p:tgtEl>
                                        <p:attrNameLst>
                                          <p:attrName>ppt_y</p:attrName>
                                        </p:attrNameLst>
                                      </p:cBhvr>
                                      <p:tavLst>
                                        <p:tav tm="0">
                                          <p:val>
                                            <p:strVal val="1+#ppt_h/2"/>
                                          </p:val>
                                        </p:tav>
                                        <p:tav tm="100000">
                                          <p:val>
                                            <p:strVal val="#ppt_y"/>
                                          </p:val>
                                        </p:tav>
                                      </p:tavLst>
                                    </p:anim>
                                  </p:childTnLst>
                                </p:cTn>
                              </p:par>
                              <p:par>
                                <p:cTn fill="hold" grpId="0" id="92" nodeType="withEffect" presetClass="entr" presetID="53" presetSubtype="0">
                                  <p:stCondLst>
                                    <p:cond delay="0"/>
                                  </p:stCondLst>
                                  <p:iterate type="lt">
                                    <p:tmPct val="10000"/>
                                  </p:iterate>
                                  <p:childTnLst>
                                    <p:set>
                                      <p:cBhvr>
                                        <p:cTn dur="1" fill="hold" id="93">
                                          <p:stCondLst>
                                            <p:cond delay="0"/>
                                          </p:stCondLst>
                                        </p:cTn>
                                        <p:tgtEl>
                                          <p:spTgt spid="117"/>
                                        </p:tgtEl>
                                        <p:attrNameLst>
                                          <p:attrName>style.visibility</p:attrName>
                                        </p:attrNameLst>
                                      </p:cBhvr>
                                      <p:to>
                                        <p:strVal val="visible"/>
                                      </p:to>
                                    </p:set>
                                    <p:anim calcmode="lin" valueType="num">
                                      <p:cBhvr>
                                        <p:cTn dur="500" fill="hold" id="94"/>
                                        <p:tgtEl>
                                          <p:spTgt spid="117"/>
                                        </p:tgtEl>
                                        <p:attrNameLst>
                                          <p:attrName>ppt_w</p:attrName>
                                        </p:attrNameLst>
                                      </p:cBhvr>
                                      <p:tavLst>
                                        <p:tav tm="0">
                                          <p:val>
                                            <p:fltVal val="0"/>
                                          </p:val>
                                        </p:tav>
                                        <p:tav tm="100000">
                                          <p:val>
                                            <p:strVal val="#ppt_w"/>
                                          </p:val>
                                        </p:tav>
                                      </p:tavLst>
                                    </p:anim>
                                    <p:anim calcmode="lin" valueType="num">
                                      <p:cBhvr>
                                        <p:cTn dur="500" fill="hold" id="95"/>
                                        <p:tgtEl>
                                          <p:spTgt spid="117"/>
                                        </p:tgtEl>
                                        <p:attrNameLst>
                                          <p:attrName>ppt_h</p:attrName>
                                        </p:attrNameLst>
                                      </p:cBhvr>
                                      <p:tavLst>
                                        <p:tav tm="0">
                                          <p:val>
                                            <p:fltVal val="0"/>
                                          </p:val>
                                        </p:tav>
                                        <p:tav tm="100000">
                                          <p:val>
                                            <p:strVal val="#ppt_h"/>
                                          </p:val>
                                        </p:tav>
                                      </p:tavLst>
                                    </p:anim>
                                    <p:animEffect filter="fade" transition="in">
                                      <p:cBhvr>
                                        <p:cTn dur="500" id="96"/>
                                        <p:tgtEl>
                                          <p:spTgt spid="117"/>
                                        </p:tgtEl>
                                      </p:cBhvr>
                                    </p:animEffect>
                                  </p:childTnLst>
                                </p:cTn>
                              </p:par>
                              <p:par>
                                <p:cTn fill="hold" id="97" nodeType="withEffect" presetClass="entr" presetID="16" presetSubtype="37">
                                  <p:stCondLst>
                                    <p:cond delay="0"/>
                                  </p:stCondLst>
                                  <p:childTnLst>
                                    <p:set>
                                      <p:cBhvr>
                                        <p:cTn dur="1" fill="hold" id="98">
                                          <p:stCondLst>
                                            <p:cond delay="0"/>
                                          </p:stCondLst>
                                        </p:cTn>
                                        <p:tgtEl>
                                          <p:spTgt spid="123"/>
                                        </p:tgtEl>
                                        <p:attrNameLst>
                                          <p:attrName>style.visibility</p:attrName>
                                        </p:attrNameLst>
                                      </p:cBhvr>
                                      <p:to>
                                        <p:strVal val="visible"/>
                                      </p:to>
                                    </p:set>
                                    <p:animEffect filter="barn(outVertical)" transition="in">
                                      <p:cBhvr>
                                        <p:cTn dur="500" id="99"/>
                                        <p:tgtEl>
                                          <p:spTgt spid="123"/>
                                        </p:tgtEl>
                                      </p:cBhvr>
                                    </p:animEffect>
                                  </p:childTnLst>
                                </p:cTn>
                              </p:par>
                            </p:childTnLst>
                          </p:cTn>
                        </p:par>
                        <p:par>
                          <p:cTn fill="hold" id="100" nodeType="afterGroup">
                            <p:stCondLst>
                              <p:cond delay="4000"/>
                            </p:stCondLst>
                            <p:childTnLst>
                              <p:par>
                                <p:cTn accel="60000" fill="hold" id="101" nodeType="afterEffect" presetClass="entr" presetID="2" presetSubtype="4">
                                  <p:stCondLst>
                                    <p:cond delay="0"/>
                                  </p:stCondLst>
                                  <p:childTnLst>
                                    <p:set>
                                      <p:cBhvr>
                                        <p:cTn dur="1" fill="hold" id="102">
                                          <p:stCondLst>
                                            <p:cond delay="0"/>
                                          </p:stCondLst>
                                        </p:cTn>
                                        <p:tgtEl>
                                          <p:spTgt spid="107"/>
                                        </p:tgtEl>
                                        <p:attrNameLst>
                                          <p:attrName>style.visibility</p:attrName>
                                        </p:attrNameLst>
                                      </p:cBhvr>
                                      <p:to>
                                        <p:strVal val="visible"/>
                                      </p:to>
                                    </p:set>
                                    <p:anim calcmode="lin" valueType="num">
                                      <p:cBhvr additive="base">
                                        <p:cTn dur="500" fill="hold" id="103"/>
                                        <p:tgtEl>
                                          <p:spTgt spid="107"/>
                                        </p:tgtEl>
                                        <p:attrNameLst>
                                          <p:attrName>ppt_x</p:attrName>
                                        </p:attrNameLst>
                                      </p:cBhvr>
                                      <p:tavLst>
                                        <p:tav tm="0">
                                          <p:val>
                                            <p:strVal val="#ppt_x"/>
                                          </p:val>
                                        </p:tav>
                                        <p:tav tm="100000">
                                          <p:val>
                                            <p:strVal val="#ppt_x"/>
                                          </p:val>
                                        </p:tav>
                                      </p:tavLst>
                                    </p:anim>
                                    <p:anim calcmode="lin" valueType="num">
                                      <p:cBhvr additive="base">
                                        <p:cTn dur="500" fill="hold" id="104"/>
                                        <p:tgtEl>
                                          <p:spTgt spid="107"/>
                                        </p:tgtEl>
                                        <p:attrNameLst>
                                          <p:attrName>ppt_y</p:attrName>
                                        </p:attrNameLst>
                                      </p:cBhvr>
                                      <p:tavLst>
                                        <p:tav tm="0">
                                          <p:val>
                                            <p:strVal val="1+#ppt_h/2"/>
                                          </p:val>
                                        </p:tav>
                                        <p:tav tm="100000">
                                          <p:val>
                                            <p:strVal val="#ppt_y"/>
                                          </p:val>
                                        </p:tav>
                                      </p:tavLst>
                                    </p:anim>
                                  </p:childTnLst>
                                </p:cTn>
                              </p:par>
                              <p:par>
                                <p:cTn fill="hold" grpId="0" id="105" nodeType="withEffect" presetClass="entr" presetID="53" presetSubtype="0">
                                  <p:stCondLst>
                                    <p:cond delay="0"/>
                                  </p:stCondLst>
                                  <p:iterate type="lt">
                                    <p:tmPct val="10000"/>
                                  </p:iterate>
                                  <p:childTnLst>
                                    <p:set>
                                      <p:cBhvr>
                                        <p:cTn dur="1" fill="hold" id="106">
                                          <p:stCondLst>
                                            <p:cond delay="0"/>
                                          </p:stCondLst>
                                        </p:cTn>
                                        <p:tgtEl>
                                          <p:spTgt spid="119"/>
                                        </p:tgtEl>
                                        <p:attrNameLst>
                                          <p:attrName>style.visibility</p:attrName>
                                        </p:attrNameLst>
                                      </p:cBhvr>
                                      <p:to>
                                        <p:strVal val="visible"/>
                                      </p:to>
                                    </p:set>
                                    <p:anim calcmode="lin" valueType="num">
                                      <p:cBhvr>
                                        <p:cTn dur="500" fill="hold" id="107"/>
                                        <p:tgtEl>
                                          <p:spTgt spid="119"/>
                                        </p:tgtEl>
                                        <p:attrNameLst>
                                          <p:attrName>ppt_w</p:attrName>
                                        </p:attrNameLst>
                                      </p:cBhvr>
                                      <p:tavLst>
                                        <p:tav tm="0">
                                          <p:val>
                                            <p:fltVal val="0"/>
                                          </p:val>
                                        </p:tav>
                                        <p:tav tm="100000">
                                          <p:val>
                                            <p:strVal val="#ppt_w"/>
                                          </p:val>
                                        </p:tav>
                                      </p:tavLst>
                                    </p:anim>
                                    <p:anim calcmode="lin" valueType="num">
                                      <p:cBhvr>
                                        <p:cTn dur="500" fill="hold" id="108"/>
                                        <p:tgtEl>
                                          <p:spTgt spid="119"/>
                                        </p:tgtEl>
                                        <p:attrNameLst>
                                          <p:attrName>ppt_h</p:attrName>
                                        </p:attrNameLst>
                                      </p:cBhvr>
                                      <p:tavLst>
                                        <p:tav tm="0">
                                          <p:val>
                                            <p:fltVal val="0"/>
                                          </p:val>
                                        </p:tav>
                                        <p:tav tm="100000">
                                          <p:val>
                                            <p:strVal val="#ppt_h"/>
                                          </p:val>
                                        </p:tav>
                                      </p:tavLst>
                                    </p:anim>
                                    <p:animEffect filter="fade" transition="in">
                                      <p:cBhvr>
                                        <p:cTn dur="500" id="109"/>
                                        <p:tgtEl>
                                          <p:spTgt spid="119"/>
                                        </p:tgtEl>
                                      </p:cBhvr>
                                    </p:animEffect>
                                  </p:childTnLst>
                                </p:cTn>
                              </p:par>
                              <p:par>
                                <p:cTn fill="hold" id="110" nodeType="withEffect" presetClass="entr" presetID="16" presetSubtype="37">
                                  <p:stCondLst>
                                    <p:cond delay="0"/>
                                  </p:stCondLst>
                                  <p:childTnLst>
                                    <p:set>
                                      <p:cBhvr>
                                        <p:cTn dur="1" fill="hold" id="111">
                                          <p:stCondLst>
                                            <p:cond delay="0"/>
                                          </p:stCondLst>
                                        </p:cTn>
                                        <p:tgtEl>
                                          <p:spTgt spid="125"/>
                                        </p:tgtEl>
                                        <p:attrNameLst>
                                          <p:attrName>style.visibility</p:attrName>
                                        </p:attrNameLst>
                                      </p:cBhvr>
                                      <p:to>
                                        <p:strVal val="visible"/>
                                      </p:to>
                                    </p:set>
                                    <p:animEffect filter="barn(outVertical)" transition="in">
                                      <p:cBhvr>
                                        <p:cTn dur="500" id="112"/>
                                        <p:tgtEl>
                                          <p:spTgt spid="1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4"/>
      <p:bldP grpId="0" spid="115"/>
      <p:bldP grpId="0" spid="116"/>
      <p:bldP grpId="0" spid="117"/>
      <p:bldP grpId="0" spid="118"/>
      <p:bldP grpId="0" spid="1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706852" y="1347614"/>
            <a:ext cx="2352980" cy="2352980"/>
            <a:chOff x="304800" y="673100"/>
            <a:chExt cx="4000500" cy="4000500"/>
          </a:xfrm>
          <a:effectLst>
            <a:outerShdw algn="tr" blurRad="444500" dir="684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j-ea"/>
                <a:ea typeface="+mj-ea"/>
              </a:endParaRPr>
            </a:p>
          </p:txBody>
        </p:sp>
      </p:grpSp>
      <p:sp>
        <p:nvSpPr>
          <p:cNvPr id="21" name="矩形 20"/>
          <p:cNvSpPr/>
          <p:nvPr/>
        </p:nvSpPr>
        <p:spPr>
          <a:xfrm>
            <a:off x="1033496" y="2002394"/>
            <a:ext cx="1652198" cy="853440"/>
          </a:xfrm>
          <a:prstGeom prst="rect">
            <a:avLst/>
          </a:prstGeom>
        </p:spPr>
        <p:txBody>
          <a:bodyPr wrap="square">
            <a:spAutoFit/>
          </a:bodyPr>
          <a:lstStyle/>
          <a:p>
            <a:pPr defTabSz="934242"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5000" u="none">
                <a:ln>
                  <a:noFill/>
                </a:ln>
                <a:solidFill>
                  <a:srgbClr val="080808"/>
                </a:solidFill>
                <a:effectLst/>
                <a:uLnTx/>
                <a:uFillTx/>
                <a:latin typeface="+mj-ea"/>
                <a:ea typeface="+mj-ea"/>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5" compatLnSpc="1" lIns="68571" numCol="1" rIns="68571" tIns="34285"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auto" lvl="0">
              <a:spcBef>
                <a:spcPct val="0"/>
              </a:spcBef>
              <a:spcAft>
                <a:spcPct val="0"/>
              </a:spcAft>
              <a:defRPr/>
            </a:pPr>
            <a:r>
              <a:rPr altLang="zh-CN" b="0" baseline="0" cap="none" i="0" kern="0" kumimoji="0" lang="en-US" noProof="0" normalizeH="0" smtClean="0" spc="0" strike="noStrike" sz="1500" u="none">
                <a:ln>
                  <a:noFill/>
                </a:ln>
                <a:solidFill>
                  <a:srgbClr val="080808"/>
                </a:solidFill>
                <a:effectLst/>
                <a:uLnTx/>
                <a:uFillTx/>
                <a:latin typeface="+mj-ea"/>
              </a:rPr>
              <a:t>C-0191</a:t>
            </a: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algn="t" blurRad="203200" dir="3780000" dist="38100" rotWithShape="0" sx="103000" sy="103000">
                  <a:prstClr val="black">
                    <a:alpha val="25000"/>
                  </a:prstClr>
                </a:outerShdw>
              </a:effectLst>
            </p:grpSpPr>
            <p:sp>
              <p:nvSpPr>
                <p:cNvPr id="8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9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88" name="Freeform 7"/>
              <p:cNvSpPr/>
              <p:nvPr/>
            </p:nvSpPr>
            <p:spPr bwMode="auto">
              <a:xfrm>
                <a:off x="5864945" y="2882683"/>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86" name="TextBox 85"/>
            <p:cNvSpPr txBox="1"/>
            <p:nvPr/>
          </p:nvSpPr>
          <p:spPr>
            <a:xfrm>
              <a:off x="6259489" y="3110169"/>
              <a:ext cx="1273333" cy="985802"/>
            </a:xfrm>
            <a:prstGeom prst="rect">
              <a:avLst/>
            </a:prstGeom>
            <a:noFill/>
          </p:spPr>
          <p:txBody>
            <a:bodyPr rtlCol="0" wrap="square">
              <a:spAutoFit/>
            </a:bodyPr>
            <a:lstStyle/>
            <a:p>
              <a:r>
                <a:rPr altLang="zh-CN" lang="en-US" sz="3600">
                  <a:solidFill>
                    <a:schemeClr val="bg1"/>
                  </a:solidFill>
                  <a:latin typeface="+mj-ea"/>
                  <a:ea typeface="+mj-ea"/>
                </a:rPr>
                <a:t>03</a:t>
              </a: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algn="t" blurRad="203200" dir="3780000" dist="38100" rotWithShape="0" sx="103000" sy="103000">
                <a:prstClr val="black">
                  <a:alpha val="25000"/>
                </a:prstClr>
              </a:outerShdw>
            </a:effectLst>
          </p:grpSpPr>
          <p:sp>
            <p:nvSpPr>
              <p:cNvPr id="95"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96"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93" name="Freeform 7"/>
            <p:cNvSpPr/>
            <p:nvPr/>
          </p:nvSpPr>
          <p:spPr bwMode="auto">
            <a:xfrm>
              <a:off x="2193523" y="2932555"/>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94" name="TextBox 93"/>
            <p:cNvSpPr txBox="1"/>
            <p:nvPr/>
          </p:nvSpPr>
          <p:spPr>
            <a:xfrm>
              <a:off x="2575311" y="3250048"/>
              <a:ext cx="1157729" cy="985802"/>
            </a:xfrm>
            <a:prstGeom prst="rect">
              <a:avLst/>
            </a:prstGeom>
            <a:noFill/>
          </p:spPr>
          <p:txBody>
            <a:bodyPr rtlCol="0" wrap="square">
              <a:spAutoFit/>
            </a:bodyPr>
            <a:lstStyle/>
            <a:p>
              <a:r>
                <a:rPr altLang="zh-CN" lang="en-US" sz="3600">
                  <a:solidFill>
                    <a:schemeClr val="bg1"/>
                  </a:solidFill>
                  <a:latin typeface="+mj-ea"/>
                  <a:ea typeface="+mj-ea"/>
                </a:rPr>
                <a:t>01</a:t>
              </a: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algn="t" blurRad="203200" dir="3780000" dist="38100" rotWithShape="0" sx="103000" sy="103000">
                  <a:prstClr val="black">
                    <a:alpha val="25000"/>
                  </a:prstClr>
                </a:outerShdw>
              </a:effectLst>
            </p:grpSpPr>
            <p:sp>
              <p:nvSpPr>
                <p:cNvPr id="102"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103"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101" name="Freeform 7"/>
              <p:cNvSpPr/>
              <p:nvPr/>
            </p:nvSpPr>
            <p:spPr bwMode="auto">
              <a:xfrm>
                <a:off x="4033627" y="3946819"/>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99" name="TextBox 98"/>
            <p:cNvSpPr txBox="1"/>
            <p:nvPr/>
          </p:nvSpPr>
          <p:spPr>
            <a:xfrm>
              <a:off x="4382515" y="4183862"/>
              <a:ext cx="1220570" cy="985802"/>
            </a:xfrm>
            <a:prstGeom prst="rect">
              <a:avLst/>
            </a:prstGeom>
            <a:noFill/>
          </p:spPr>
          <p:txBody>
            <a:bodyPr rtlCol="0" wrap="square">
              <a:spAutoFit/>
            </a:bodyPr>
            <a:lstStyle/>
            <a:p>
              <a:r>
                <a:rPr altLang="zh-CN" lang="en-US" sz="3600">
                  <a:solidFill>
                    <a:schemeClr val="bg1"/>
                  </a:solidFill>
                  <a:latin typeface="+mj-ea"/>
                  <a:ea typeface="+mj-ea"/>
                </a:rPr>
                <a:t>02</a:t>
              </a: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algn="t" blurRad="203200" dir="3780000" dist="38100" rotWithShape="0" sx="103000" sy="103000">
                  <a:prstClr val="black">
                    <a:alpha val="25000"/>
                  </a:prstClr>
                </a:outerShdw>
              </a:effectLst>
            </p:grpSpPr>
            <p:sp>
              <p:nvSpPr>
                <p:cNvPr id="10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sp>
              <p:nvSpPr>
                <p:cNvPr id="11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108" name="Freeform 7"/>
              <p:cNvSpPr/>
              <p:nvPr/>
            </p:nvSpPr>
            <p:spPr bwMode="auto">
              <a:xfrm>
                <a:off x="7700013" y="3936334"/>
                <a:ext cx="1773860" cy="1540629"/>
              </a:xfrm>
              <a:custGeom>
                <a:gdLst>
                  <a:gd fmla="*/ 3404 w 3431" name="T0"/>
                  <a:gd fmla="*/ 1576 h 2999" name="T1"/>
                  <a:gd fmla="*/ 3015 w 3431" name="T2"/>
                  <a:gd fmla="*/ 2249 h 2999" name="T3"/>
                  <a:gd fmla="*/ 2625 w 3431" name="T4"/>
                  <a:gd fmla="*/ 2923 h 2999" name="T5"/>
                  <a:gd fmla="*/ 2494 w 3431" name="T6"/>
                  <a:gd fmla="*/ 2999 h 2999" name="T7"/>
                  <a:gd fmla="*/ 1716 w 3431" name="T8"/>
                  <a:gd fmla="*/ 2999 h 2999" name="T9"/>
                  <a:gd fmla="*/ 938 w 3431" name="T10"/>
                  <a:gd fmla="*/ 2999 h 2999" name="T11"/>
                  <a:gd fmla="*/ 806 w 3431" name="T12"/>
                  <a:gd fmla="*/ 2923 h 2999" name="T13"/>
                  <a:gd fmla="*/ 417 w 3431" name="T14"/>
                  <a:gd fmla="*/ 2249 h 2999" name="T15"/>
                  <a:gd fmla="*/ 28 w 3431" name="T16"/>
                  <a:gd fmla="*/ 1576 h 2999" name="T17"/>
                  <a:gd fmla="*/ 28 w 3431" name="T18"/>
                  <a:gd fmla="*/ 1424 h 2999" name="T19"/>
                  <a:gd fmla="*/ 417 w 3431" name="T20"/>
                  <a:gd fmla="*/ 750 h 2999" name="T21"/>
                  <a:gd fmla="*/ 806 w 3431" name="T22"/>
                  <a:gd fmla="*/ 76 h 2999" name="T23"/>
                  <a:gd fmla="*/ 938 w 3431" name="T24"/>
                  <a:gd fmla="*/ 0 h 2999" name="T25"/>
                  <a:gd fmla="*/ 1716 w 3431" name="T26"/>
                  <a:gd fmla="*/ 0 h 2999" name="T27"/>
                  <a:gd fmla="*/ 2494 w 3431" name="T28"/>
                  <a:gd fmla="*/ 0 h 2999" name="T29"/>
                  <a:gd fmla="*/ 2625 w 3431" name="T30"/>
                  <a:gd fmla="*/ 76 h 2999" name="T31"/>
                  <a:gd fmla="*/ 3015 w 3431" name="T32"/>
                  <a:gd fmla="*/ 750 h 2999" name="T33"/>
                  <a:gd fmla="*/ 3404 w 3431" name="T34"/>
                  <a:gd fmla="*/ 1424 h 2999" name="T35"/>
                  <a:gd fmla="*/ 3404 w 3431" name="T36"/>
                  <a:gd fmla="*/ 1576 h 299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999" w="3431">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cap="flat" w="793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sp>
          <p:nvSpPr>
            <p:cNvPr id="106" name="TextBox 105"/>
            <p:cNvSpPr txBox="1"/>
            <p:nvPr/>
          </p:nvSpPr>
          <p:spPr>
            <a:xfrm>
              <a:off x="8048902" y="4173377"/>
              <a:ext cx="1185202" cy="985802"/>
            </a:xfrm>
            <a:prstGeom prst="rect">
              <a:avLst/>
            </a:prstGeom>
            <a:noFill/>
          </p:spPr>
          <p:txBody>
            <a:bodyPr rtlCol="0" wrap="square">
              <a:spAutoFit/>
            </a:bodyPr>
            <a:lstStyle/>
            <a:p>
              <a:r>
                <a:rPr altLang="zh-CN" lang="en-US" sz="3600">
                  <a:solidFill>
                    <a:schemeClr val="bg1"/>
                  </a:solidFill>
                  <a:latin typeface="+mj-ea"/>
                  <a:ea typeface="+mj-ea"/>
                </a:rPr>
                <a:t>04</a:t>
              </a: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2902"/>
            </a:xfrm>
            <a:prstGeom prst="rect">
              <a:avLst/>
            </a:prstGeom>
            <a:noFill/>
          </p:spPr>
          <p:txBody>
            <a:bodyPr rtlCol="0" wrap="square">
              <a:spAutoFit/>
            </a:bodyPr>
            <a:lstStyle/>
            <a:p>
              <a:r>
                <a:rPr altLang="en-US" lang="zh-CN" smtClean="0" sz="1500">
                  <a:solidFill>
                    <a:schemeClr val="tx1">
                      <a:lumMod val="65000"/>
                      <a:lumOff val="35000"/>
                    </a:schemeClr>
                  </a:solidFill>
                  <a:latin typeface="+mj-ea"/>
                  <a:ea typeface="+mj-ea"/>
                </a:rPr>
                <a:t>标题内容</a:t>
              </a:r>
            </a:p>
          </p:txBody>
        </p:sp>
        <p:sp>
          <p:nvSpPr>
            <p:cNvPr id="113" name="TextBox 112"/>
            <p:cNvSpPr txBox="1"/>
            <p:nvPr/>
          </p:nvSpPr>
          <p:spPr>
            <a:xfrm>
              <a:off x="2419469" y="5322307"/>
              <a:ext cx="1379770" cy="328601"/>
            </a:xfrm>
            <a:prstGeom prst="rect">
              <a:avLst/>
            </a:prstGeom>
            <a:noFill/>
          </p:spPr>
          <p:txBody>
            <a:bodyPr rtlCol="0" wrap="square">
              <a:spAutoFit/>
            </a:bodyPr>
            <a:lstStyle/>
            <a:p>
              <a:r>
                <a:rPr altLang="zh-CN" lang="en-US" sz="800">
                  <a:solidFill>
                    <a:schemeClr val="tx1">
                      <a:lumMod val="50000"/>
                      <a:lumOff val="50000"/>
                    </a:schemeClr>
                  </a:solidFill>
                  <a:latin typeface="+mj-ea"/>
                  <a:ea typeface="+mj-ea"/>
                </a:rPr>
                <a:t>WORKREPORT</a:t>
              </a: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2901"/>
            </a:xfrm>
            <a:prstGeom prst="rect">
              <a:avLst/>
            </a:prstGeom>
            <a:noFill/>
          </p:spPr>
          <p:txBody>
            <a:bodyPr rtlCol="0" wrap="square">
              <a:spAutoFit/>
            </a:bodyPr>
            <a:lstStyle/>
            <a:p>
              <a:r>
                <a:rPr altLang="en-US" lang="zh-CN" smtClean="0" sz="1500">
                  <a:solidFill>
                    <a:schemeClr val="tx1">
                      <a:lumMod val="65000"/>
                      <a:lumOff val="35000"/>
                    </a:schemeClr>
                  </a:solidFill>
                  <a:latin typeface="+mj-ea"/>
                  <a:ea typeface="+mj-ea"/>
                </a:rPr>
                <a:t>标题内容</a:t>
              </a:r>
            </a:p>
          </p:txBody>
        </p:sp>
        <p:sp>
          <p:nvSpPr>
            <p:cNvPr id="116" name="TextBox 115"/>
            <p:cNvSpPr txBox="1"/>
            <p:nvPr/>
          </p:nvSpPr>
          <p:spPr>
            <a:xfrm>
              <a:off x="4335082" y="3111580"/>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7" y="4927865"/>
              <a:ext cx="1537897" cy="492901"/>
            </a:xfrm>
            <a:prstGeom prst="rect">
              <a:avLst/>
            </a:prstGeom>
            <a:noFill/>
          </p:spPr>
          <p:txBody>
            <a:bodyPr rtlCol="0" wrap="square">
              <a:spAutoFit/>
            </a:bodyPr>
            <a:lstStyle/>
            <a:p>
              <a:r>
                <a:rPr altLang="en-US" lang="zh-CN" smtClean="0" sz="1500">
                  <a:solidFill>
                    <a:schemeClr val="tx1">
                      <a:lumMod val="65000"/>
                      <a:lumOff val="35000"/>
                    </a:schemeClr>
                  </a:solidFill>
                  <a:latin typeface="+mj-ea"/>
                  <a:ea typeface="+mj-ea"/>
                </a:rPr>
                <a:t>标题内容</a:t>
              </a:r>
            </a:p>
          </p:txBody>
        </p:sp>
        <p:sp>
          <p:nvSpPr>
            <p:cNvPr id="119" name="TextBox 118"/>
            <p:cNvSpPr txBox="1"/>
            <p:nvPr/>
          </p:nvSpPr>
          <p:spPr>
            <a:xfrm>
              <a:off x="6071050" y="5338463"/>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5" y="2731461"/>
              <a:ext cx="1537897" cy="492901"/>
            </a:xfrm>
            <a:prstGeom prst="rect">
              <a:avLst/>
            </a:prstGeom>
            <a:noFill/>
          </p:spPr>
          <p:txBody>
            <a:bodyPr rtlCol="0" wrap="square">
              <a:spAutoFit/>
            </a:bodyPr>
            <a:lstStyle/>
            <a:p>
              <a:r>
                <a:rPr altLang="en-US" lang="zh-CN" smtClean="0" sz="1500">
                  <a:solidFill>
                    <a:schemeClr val="tx1">
                      <a:lumMod val="65000"/>
                      <a:lumOff val="35000"/>
                    </a:schemeClr>
                  </a:solidFill>
                  <a:latin typeface="+mj-ea"/>
                  <a:ea typeface="+mj-ea"/>
                </a:rPr>
                <a:t>标题内容</a:t>
              </a:r>
            </a:p>
          </p:txBody>
        </p:sp>
        <p:sp>
          <p:nvSpPr>
            <p:cNvPr id="122" name="TextBox 121"/>
            <p:cNvSpPr txBox="1"/>
            <p:nvPr/>
          </p:nvSpPr>
          <p:spPr>
            <a:xfrm>
              <a:off x="7947820" y="3111580"/>
              <a:ext cx="1286284" cy="305129"/>
            </a:xfrm>
            <a:prstGeom prst="rect">
              <a:avLst/>
            </a:prstGeom>
            <a:noFill/>
          </p:spPr>
          <p:txBody>
            <a:bodyPr rtlCol="0" wrap="square">
              <a:spAutoFit/>
            </a:bodyPr>
            <a:lstStyle/>
            <a:p>
              <a:r>
                <a:rPr altLang="zh-CN" lang="en-US" sz="700">
                  <a:solidFill>
                    <a:schemeClr val="tx1">
                      <a:lumMod val="50000"/>
                      <a:lumOff val="50000"/>
                    </a:schemeClr>
                  </a:solidFill>
                  <a:latin typeface="+mj-ea"/>
                  <a:ea typeface="+mj-ea"/>
                </a:rPr>
                <a:t>WORKREPORT</a:t>
              </a:r>
            </a:p>
          </p:txBody>
        </p:sp>
      </p:grpSp>
    </p:spTree>
    <p:extLst>
      <p:ext uri="{BB962C8B-B14F-4D97-AF65-F5344CB8AC3E}">
        <p14:creationId val="3265697922"/>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1">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2000" fill="hold" id="7"/>
                                        <p:tgtEl>
                                          <p:spTgt spid="18"/>
                                        </p:tgtEl>
                                        <p:attrNameLst>
                                          <p:attrName>ppt_x</p:attrName>
                                        </p:attrNameLst>
                                      </p:cBhvr>
                                      <p:tavLst>
                                        <p:tav tm="0">
                                          <p:val>
                                            <p:strVal val="#ppt_x"/>
                                          </p:val>
                                        </p:tav>
                                        <p:tav tm="100000">
                                          <p:val>
                                            <p:strVal val="#ppt_x"/>
                                          </p:val>
                                        </p:tav>
                                      </p:tavLst>
                                    </p:anim>
                                    <p:anim calcmode="lin" valueType="num">
                                      <p:cBhvr additive="base">
                                        <p:cTn dur="2000" fill="hold" id="8"/>
                                        <p:tgtEl>
                                          <p:spTgt spid="18"/>
                                        </p:tgtEl>
                                        <p:attrNameLst>
                                          <p:attrName>ppt_y</p:attrName>
                                        </p:attrNameLst>
                                      </p:cBhvr>
                                      <p:tavLst>
                                        <p:tav tm="0">
                                          <p:val>
                                            <p:strVal val="0-#ppt_h/2"/>
                                          </p:val>
                                        </p:tav>
                                        <p:tav tm="100000">
                                          <p:val>
                                            <p:strVal val="#ppt_y"/>
                                          </p:val>
                                        </p:tav>
                                      </p:tavLst>
                                    </p:anim>
                                  </p:childTnLst>
                                </p:cTn>
                              </p:par>
                              <p:par>
                                <p:cTn fill="hold" grpId="0" id="9" nodeType="withEffect" presetClass="entr" presetID="56" presetSubtype="0">
                                  <p:stCondLst>
                                    <p:cond delay="1000"/>
                                  </p:stCondLst>
                                  <p:iterate type="lt">
                                    <p:tmPct val="10000"/>
                                  </p:iterate>
                                  <p:childTnLst>
                                    <p:set>
                                      <p:cBhvr>
                                        <p:cTn dur="1" fill="hold" id="10">
                                          <p:stCondLst>
                                            <p:cond delay="0"/>
                                          </p:stCondLst>
                                        </p:cTn>
                                        <p:tgtEl>
                                          <p:spTgt spid="21"/>
                                        </p:tgtEl>
                                        <p:attrNameLst>
                                          <p:attrName>style.visibility</p:attrName>
                                        </p:attrNameLst>
                                      </p:cBhvr>
                                      <p:to>
                                        <p:strVal val="visible"/>
                                      </p:to>
                                    </p:set>
                                    <p:anim by="(-#ppt_w*2)" calcmode="lin" valueType="num">
                                      <p:cBhvr rctx="PPT">
                                        <p:cTn autoRev="1" dur="500" fill="hold" id="11">
                                          <p:stCondLst>
                                            <p:cond delay="0"/>
                                          </p:stCondLst>
                                        </p:cTn>
                                        <p:tgtEl>
                                          <p:spTgt spid="21"/>
                                        </p:tgtEl>
                                        <p:attrNameLst>
                                          <p:attrName>ppt_w</p:attrName>
                                        </p:attrNameLst>
                                      </p:cBhvr>
                                    </p:anim>
                                    <p:anim by="(#ppt_w*0.50)" calcmode="lin" valueType="num">
                                      <p:cBhvr>
                                        <p:cTn autoRev="1" decel="50000" dur="500" fill="hold" id="12">
                                          <p:stCondLst>
                                            <p:cond delay="0"/>
                                          </p:stCondLst>
                                        </p:cTn>
                                        <p:tgtEl>
                                          <p:spTgt spid="21"/>
                                        </p:tgtEl>
                                        <p:attrNameLst>
                                          <p:attrName>ppt_x</p:attrName>
                                        </p:attrNameLst>
                                      </p:cBhvr>
                                    </p:anim>
                                    <p:anim calcmode="lin" from="(-#ppt_h/2)" to="(#ppt_y)" valueType="num">
                                      <p:cBhvr>
                                        <p:cTn dur="1000" fill="hold" id="13">
                                          <p:stCondLst>
                                            <p:cond delay="0"/>
                                          </p:stCondLst>
                                        </p:cTn>
                                        <p:tgtEl>
                                          <p:spTgt spid="21"/>
                                        </p:tgtEl>
                                        <p:attrNameLst>
                                          <p:attrName>ppt_y</p:attrName>
                                        </p:attrNameLst>
                                      </p:cBhvr>
                                    </p:anim>
                                    <p:animRot by="21600000">
                                      <p:cBhvr>
                                        <p:cTn dur="1000" fill="hold" id="14">
                                          <p:stCondLst>
                                            <p:cond delay="0"/>
                                          </p:stCondLst>
                                        </p:cTn>
                                        <p:tgtEl>
                                          <p:spTgt spid="21"/>
                                        </p:tgtEl>
                                        <p:attrNameLst>
                                          <p:attrName>r</p:attrName>
                                        </p:attrNameLst>
                                      </p:cBhvr>
                                    </p:animRot>
                                  </p:childTnLst>
                                </p:cTn>
                              </p:par>
                              <p:par>
                                <p:cTn fill="hold" grpId="0" id="15" nodeType="withEffect" presetClass="entr" presetID="22" presetSubtype="8">
                                  <p:stCondLst>
                                    <p:cond delay="150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childTnLst>
                          </p:cTn>
                        </p:par>
                        <p:par>
                          <p:cTn fill="hold" id="18" nodeType="afterGroup">
                            <p:stCondLst>
                              <p:cond delay="2000"/>
                            </p:stCondLst>
                            <p:childTnLst>
                              <p:par>
                                <p:cTn accel="52000" fill="hold" id="19" nodeType="afterEffect" presetClass="entr" presetID="2" presetSubtype="3">
                                  <p:stCondLst>
                                    <p:cond delay="0"/>
                                  </p:stCondLst>
                                  <p:childTnLst>
                                    <p:set>
                                      <p:cBhvr>
                                        <p:cTn dur="1" fill="hold" id="20">
                                          <p:stCondLst>
                                            <p:cond delay="0"/>
                                          </p:stCondLst>
                                        </p:cTn>
                                        <p:tgtEl>
                                          <p:spTgt spid="91"/>
                                        </p:tgtEl>
                                        <p:attrNameLst>
                                          <p:attrName>style.visibility</p:attrName>
                                        </p:attrNameLst>
                                      </p:cBhvr>
                                      <p:to>
                                        <p:strVal val="visible"/>
                                      </p:to>
                                    </p:set>
                                    <p:anim calcmode="lin" valueType="num">
                                      <p:cBhvr additive="base">
                                        <p:cTn dur="2000" fill="hold" id="21"/>
                                        <p:tgtEl>
                                          <p:spTgt spid="91"/>
                                        </p:tgtEl>
                                        <p:attrNameLst>
                                          <p:attrName>ppt_x</p:attrName>
                                        </p:attrNameLst>
                                      </p:cBhvr>
                                      <p:tavLst>
                                        <p:tav tm="0">
                                          <p:val>
                                            <p:strVal val="1+#ppt_w/2"/>
                                          </p:val>
                                        </p:tav>
                                        <p:tav tm="100000">
                                          <p:val>
                                            <p:strVal val="#ppt_x"/>
                                          </p:val>
                                        </p:tav>
                                      </p:tavLst>
                                    </p:anim>
                                    <p:anim calcmode="lin" valueType="num">
                                      <p:cBhvr additive="base">
                                        <p:cTn dur="2000" fill="hold" id="22"/>
                                        <p:tgtEl>
                                          <p:spTgt spid="91"/>
                                        </p:tgtEl>
                                        <p:attrNameLst>
                                          <p:attrName>ppt_y</p:attrName>
                                        </p:attrNameLst>
                                      </p:cBhvr>
                                      <p:tavLst>
                                        <p:tav tm="0">
                                          <p:val>
                                            <p:strVal val="0-#ppt_h/2"/>
                                          </p:val>
                                        </p:tav>
                                        <p:tav tm="100000">
                                          <p:val>
                                            <p:strVal val="#ppt_y"/>
                                          </p:val>
                                        </p:tav>
                                      </p:tavLst>
                                    </p:anim>
                                  </p:childTnLst>
                                </p:cTn>
                              </p:par>
                              <p:par>
                                <p:cTn accel="52000" fill="hold" id="23" nodeType="withEffect" presetClass="entr" presetID="2" presetSubtype="12">
                                  <p:stCondLst>
                                    <p:cond delay="0"/>
                                  </p:stCondLst>
                                  <p:childTnLst>
                                    <p:set>
                                      <p:cBhvr>
                                        <p:cTn dur="1" fill="hold" id="24">
                                          <p:stCondLst>
                                            <p:cond delay="0"/>
                                          </p:stCondLst>
                                        </p:cTn>
                                        <p:tgtEl>
                                          <p:spTgt spid="97"/>
                                        </p:tgtEl>
                                        <p:attrNameLst>
                                          <p:attrName>style.visibility</p:attrName>
                                        </p:attrNameLst>
                                      </p:cBhvr>
                                      <p:to>
                                        <p:strVal val="visible"/>
                                      </p:to>
                                    </p:set>
                                    <p:anim calcmode="lin" valueType="num">
                                      <p:cBhvr additive="base">
                                        <p:cTn dur="2000" fill="hold" id="25"/>
                                        <p:tgtEl>
                                          <p:spTgt spid="97"/>
                                        </p:tgtEl>
                                        <p:attrNameLst>
                                          <p:attrName>ppt_x</p:attrName>
                                        </p:attrNameLst>
                                      </p:cBhvr>
                                      <p:tavLst>
                                        <p:tav tm="0">
                                          <p:val>
                                            <p:strVal val="0-#ppt_w/2"/>
                                          </p:val>
                                        </p:tav>
                                        <p:tav tm="100000">
                                          <p:val>
                                            <p:strVal val="#ppt_x"/>
                                          </p:val>
                                        </p:tav>
                                      </p:tavLst>
                                    </p:anim>
                                    <p:anim calcmode="lin" valueType="num">
                                      <p:cBhvr additive="base">
                                        <p:cTn dur="2000" fill="hold" id="26"/>
                                        <p:tgtEl>
                                          <p:spTgt spid="97"/>
                                        </p:tgtEl>
                                        <p:attrNameLst>
                                          <p:attrName>ppt_y</p:attrName>
                                        </p:attrNameLst>
                                      </p:cBhvr>
                                      <p:tavLst>
                                        <p:tav tm="0">
                                          <p:val>
                                            <p:strVal val="1+#ppt_h/2"/>
                                          </p:val>
                                        </p:tav>
                                        <p:tav tm="100000">
                                          <p:val>
                                            <p:strVal val="#ppt_y"/>
                                          </p:val>
                                        </p:tav>
                                      </p:tavLst>
                                    </p:anim>
                                  </p:childTnLst>
                                </p:cTn>
                              </p:par>
                              <p:par>
                                <p:cTn accel="52000" fill="hold" id="27" nodeType="withEffect" presetClass="entr" presetID="2" presetSubtype="3">
                                  <p:stCondLst>
                                    <p:cond delay="0"/>
                                  </p:stCondLst>
                                  <p:childTnLst>
                                    <p:set>
                                      <p:cBhvr>
                                        <p:cTn dur="1" fill="hold" id="28">
                                          <p:stCondLst>
                                            <p:cond delay="0"/>
                                          </p:stCondLst>
                                        </p:cTn>
                                        <p:tgtEl>
                                          <p:spTgt spid="84"/>
                                        </p:tgtEl>
                                        <p:attrNameLst>
                                          <p:attrName>style.visibility</p:attrName>
                                        </p:attrNameLst>
                                      </p:cBhvr>
                                      <p:to>
                                        <p:strVal val="visible"/>
                                      </p:to>
                                    </p:set>
                                    <p:anim calcmode="lin" valueType="num">
                                      <p:cBhvr additive="base">
                                        <p:cTn dur="2000" fill="hold" id="29"/>
                                        <p:tgtEl>
                                          <p:spTgt spid="84"/>
                                        </p:tgtEl>
                                        <p:attrNameLst>
                                          <p:attrName>ppt_x</p:attrName>
                                        </p:attrNameLst>
                                      </p:cBhvr>
                                      <p:tavLst>
                                        <p:tav tm="0">
                                          <p:val>
                                            <p:strVal val="1+#ppt_w/2"/>
                                          </p:val>
                                        </p:tav>
                                        <p:tav tm="100000">
                                          <p:val>
                                            <p:strVal val="#ppt_x"/>
                                          </p:val>
                                        </p:tav>
                                      </p:tavLst>
                                    </p:anim>
                                    <p:anim calcmode="lin" valueType="num">
                                      <p:cBhvr additive="base">
                                        <p:cTn dur="2000" fill="hold" id="30"/>
                                        <p:tgtEl>
                                          <p:spTgt spid="84"/>
                                        </p:tgtEl>
                                        <p:attrNameLst>
                                          <p:attrName>ppt_y</p:attrName>
                                        </p:attrNameLst>
                                      </p:cBhvr>
                                      <p:tavLst>
                                        <p:tav tm="0">
                                          <p:val>
                                            <p:strVal val="0-#ppt_h/2"/>
                                          </p:val>
                                        </p:tav>
                                        <p:tav tm="100000">
                                          <p:val>
                                            <p:strVal val="#ppt_y"/>
                                          </p:val>
                                        </p:tav>
                                      </p:tavLst>
                                    </p:anim>
                                  </p:childTnLst>
                                </p:cTn>
                              </p:par>
                              <p:par>
                                <p:cTn accel="52000" fill="hold" id="31" nodeType="withEffect" presetClass="entr" presetID="2" presetSubtype="12">
                                  <p:stCondLst>
                                    <p:cond delay="0"/>
                                  </p:stCondLst>
                                  <p:childTnLst>
                                    <p:set>
                                      <p:cBhvr>
                                        <p:cTn dur="1" fill="hold" id="32">
                                          <p:stCondLst>
                                            <p:cond delay="0"/>
                                          </p:stCondLst>
                                        </p:cTn>
                                        <p:tgtEl>
                                          <p:spTgt spid="104"/>
                                        </p:tgtEl>
                                        <p:attrNameLst>
                                          <p:attrName>style.visibility</p:attrName>
                                        </p:attrNameLst>
                                      </p:cBhvr>
                                      <p:to>
                                        <p:strVal val="visible"/>
                                      </p:to>
                                    </p:set>
                                    <p:anim calcmode="lin" valueType="num">
                                      <p:cBhvr additive="base">
                                        <p:cTn dur="2000" fill="hold" id="33"/>
                                        <p:tgtEl>
                                          <p:spTgt spid="104"/>
                                        </p:tgtEl>
                                        <p:attrNameLst>
                                          <p:attrName>ppt_x</p:attrName>
                                        </p:attrNameLst>
                                      </p:cBhvr>
                                      <p:tavLst>
                                        <p:tav tm="0">
                                          <p:val>
                                            <p:strVal val="0-#ppt_w/2"/>
                                          </p:val>
                                        </p:tav>
                                        <p:tav tm="100000">
                                          <p:val>
                                            <p:strVal val="#ppt_x"/>
                                          </p:val>
                                        </p:tav>
                                      </p:tavLst>
                                    </p:anim>
                                    <p:anim calcmode="lin" valueType="num">
                                      <p:cBhvr additive="base">
                                        <p:cTn dur="2000" fill="hold" id="34"/>
                                        <p:tgtEl>
                                          <p:spTgt spid="104"/>
                                        </p:tgtEl>
                                        <p:attrNameLst>
                                          <p:attrName>ppt_y</p:attrName>
                                        </p:attrNameLst>
                                      </p:cBhvr>
                                      <p:tavLst>
                                        <p:tav tm="0">
                                          <p:val>
                                            <p:strVal val="1+#ppt_h/2"/>
                                          </p:val>
                                        </p:tav>
                                        <p:tav tm="100000">
                                          <p:val>
                                            <p:strVal val="#ppt_y"/>
                                          </p:val>
                                        </p:tav>
                                      </p:tavLst>
                                    </p:anim>
                                  </p:childTnLst>
                                </p:cTn>
                              </p:par>
                              <p:par>
                                <p:cTn fill="hold" id="35" nodeType="withEffect" presetClass="entr" presetID="42" presetSubtype="0">
                                  <p:stCondLst>
                                    <p:cond delay="1400"/>
                                  </p:stCondLst>
                                  <p:childTnLst>
                                    <p:set>
                                      <p:cBhvr>
                                        <p:cTn dur="1" fill="hold" id="36">
                                          <p:stCondLst>
                                            <p:cond delay="0"/>
                                          </p:stCondLst>
                                        </p:cTn>
                                        <p:tgtEl>
                                          <p:spTgt spid="111"/>
                                        </p:tgtEl>
                                        <p:attrNameLst>
                                          <p:attrName>style.visibility</p:attrName>
                                        </p:attrNameLst>
                                      </p:cBhvr>
                                      <p:to>
                                        <p:strVal val="visible"/>
                                      </p:to>
                                    </p:set>
                                    <p:animEffect filter="fade" transition="in">
                                      <p:cBhvr>
                                        <p:cTn dur="1000" id="37"/>
                                        <p:tgtEl>
                                          <p:spTgt spid="111"/>
                                        </p:tgtEl>
                                      </p:cBhvr>
                                    </p:animEffect>
                                    <p:anim calcmode="lin" valueType="num">
                                      <p:cBhvr>
                                        <p:cTn dur="1000" fill="hold" id="38"/>
                                        <p:tgtEl>
                                          <p:spTgt spid="111"/>
                                        </p:tgtEl>
                                        <p:attrNameLst>
                                          <p:attrName>ppt_x</p:attrName>
                                        </p:attrNameLst>
                                      </p:cBhvr>
                                      <p:tavLst>
                                        <p:tav tm="0">
                                          <p:val>
                                            <p:strVal val="#ppt_x"/>
                                          </p:val>
                                        </p:tav>
                                        <p:tav tm="100000">
                                          <p:val>
                                            <p:strVal val="#ppt_x"/>
                                          </p:val>
                                        </p:tav>
                                      </p:tavLst>
                                    </p:anim>
                                    <p:anim calcmode="lin" valueType="num">
                                      <p:cBhvr>
                                        <p:cTn dur="1000" fill="hold" id="39"/>
                                        <p:tgtEl>
                                          <p:spTgt spid="111"/>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1600"/>
                                  </p:stCondLst>
                                  <p:childTnLst>
                                    <p:set>
                                      <p:cBhvr>
                                        <p:cTn dur="1" fill="hold" id="41">
                                          <p:stCondLst>
                                            <p:cond delay="0"/>
                                          </p:stCondLst>
                                        </p:cTn>
                                        <p:tgtEl>
                                          <p:spTgt spid="114"/>
                                        </p:tgtEl>
                                        <p:attrNameLst>
                                          <p:attrName>style.visibility</p:attrName>
                                        </p:attrNameLst>
                                      </p:cBhvr>
                                      <p:to>
                                        <p:strVal val="visible"/>
                                      </p:to>
                                    </p:set>
                                    <p:animEffect filter="fade" transition="in">
                                      <p:cBhvr>
                                        <p:cTn dur="1000" id="42"/>
                                        <p:tgtEl>
                                          <p:spTgt spid="114"/>
                                        </p:tgtEl>
                                      </p:cBhvr>
                                    </p:animEffect>
                                    <p:anim calcmode="lin" valueType="num">
                                      <p:cBhvr>
                                        <p:cTn dur="1000" fill="hold" id="43"/>
                                        <p:tgtEl>
                                          <p:spTgt spid="114"/>
                                        </p:tgtEl>
                                        <p:attrNameLst>
                                          <p:attrName>ppt_x</p:attrName>
                                        </p:attrNameLst>
                                      </p:cBhvr>
                                      <p:tavLst>
                                        <p:tav tm="0">
                                          <p:val>
                                            <p:strVal val="#ppt_x"/>
                                          </p:val>
                                        </p:tav>
                                        <p:tav tm="100000">
                                          <p:val>
                                            <p:strVal val="#ppt_x"/>
                                          </p:val>
                                        </p:tav>
                                      </p:tavLst>
                                    </p:anim>
                                    <p:anim calcmode="lin" valueType="num">
                                      <p:cBhvr>
                                        <p:cTn dur="1000" fill="hold" id="44"/>
                                        <p:tgtEl>
                                          <p:spTgt spid="114"/>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800"/>
                                  </p:stCondLst>
                                  <p:childTnLst>
                                    <p:set>
                                      <p:cBhvr>
                                        <p:cTn dur="1" fill="hold" id="46">
                                          <p:stCondLst>
                                            <p:cond delay="0"/>
                                          </p:stCondLst>
                                        </p:cTn>
                                        <p:tgtEl>
                                          <p:spTgt spid="117"/>
                                        </p:tgtEl>
                                        <p:attrNameLst>
                                          <p:attrName>style.visibility</p:attrName>
                                        </p:attrNameLst>
                                      </p:cBhvr>
                                      <p:to>
                                        <p:strVal val="visible"/>
                                      </p:to>
                                    </p:set>
                                    <p:animEffect filter="fade" transition="in">
                                      <p:cBhvr>
                                        <p:cTn dur="1000" id="47"/>
                                        <p:tgtEl>
                                          <p:spTgt spid="117"/>
                                        </p:tgtEl>
                                      </p:cBhvr>
                                    </p:animEffect>
                                    <p:anim calcmode="lin" valueType="num">
                                      <p:cBhvr>
                                        <p:cTn dur="1000" fill="hold" id="48"/>
                                        <p:tgtEl>
                                          <p:spTgt spid="117"/>
                                        </p:tgtEl>
                                        <p:attrNameLst>
                                          <p:attrName>ppt_x</p:attrName>
                                        </p:attrNameLst>
                                      </p:cBhvr>
                                      <p:tavLst>
                                        <p:tav tm="0">
                                          <p:val>
                                            <p:strVal val="#ppt_x"/>
                                          </p:val>
                                        </p:tav>
                                        <p:tav tm="100000">
                                          <p:val>
                                            <p:strVal val="#ppt_x"/>
                                          </p:val>
                                        </p:tav>
                                      </p:tavLst>
                                    </p:anim>
                                    <p:anim calcmode="lin" valueType="num">
                                      <p:cBhvr>
                                        <p:cTn dur="1000" fill="hold" id="49"/>
                                        <p:tgtEl>
                                          <p:spTgt spid="117"/>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2000"/>
                                  </p:stCondLst>
                                  <p:childTnLst>
                                    <p:set>
                                      <p:cBhvr>
                                        <p:cTn dur="1" fill="hold" id="51">
                                          <p:stCondLst>
                                            <p:cond delay="0"/>
                                          </p:stCondLst>
                                        </p:cTn>
                                        <p:tgtEl>
                                          <p:spTgt spid="120"/>
                                        </p:tgtEl>
                                        <p:attrNameLst>
                                          <p:attrName>style.visibility</p:attrName>
                                        </p:attrNameLst>
                                      </p:cBhvr>
                                      <p:to>
                                        <p:strVal val="visible"/>
                                      </p:to>
                                    </p:set>
                                    <p:animEffect filter="fade" transition="in">
                                      <p:cBhvr>
                                        <p:cTn dur="1000" id="52"/>
                                        <p:tgtEl>
                                          <p:spTgt spid="120"/>
                                        </p:tgtEl>
                                      </p:cBhvr>
                                    </p:animEffect>
                                    <p:anim calcmode="lin" valueType="num">
                                      <p:cBhvr>
                                        <p:cTn dur="1000" fill="hold" id="53"/>
                                        <p:tgtEl>
                                          <p:spTgt spid="120"/>
                                        </p:tgtEl>
                                        <p:attrNameLst>
                                          <p:attrName>ppt_x</p:attrName>
                                        </p:attrNameLst>
                                      </p:cBhvr>
                                      <p:tavLst>
                                        <p:tav tm="0">
                                          <p:val>
                                            <p:strVal val="#ppt_x"/>
                                          </p:val>
                                        </p:tav>
                                        <p:tav tm="100000">
                                          <p:val>
                                            <p:strVal val="#ppt_x"/>
                                          </p:val>
                                        </p:tav>
                                      </p:tavLst>
                                    </p:anim>
                                    <p:anim calcmode="lin" valueType="num">
                                      <p:cBhvr>
                                        <p:cTn dur="1000" fill="hold" id="54"/>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033665" y="3045661"/>
            <a:ext cx="3059785" cy="1518551"/>
            <a:chOff x="1591195" y="3531392"/>
            <a:chExt cx="1721136" cy="774463"/>
          </a:xfrm>
          <a:effectLst>
            <a:outerShdw algn="tr" blurRad="444500" dir="8100000" dist="254000" rotWithShape="0">
              <a:prstClr val="black">
                <a:alpha val="50000"/>
              </a:prstClr>
            </a:outerShdw>
          </a:effectLst>
        </p:grpSpPr>
        <p:sp>
          <p:nvSpPr>
            <p:cNvPr id="5"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6"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7" name="组合 6"/>
          <p:cNvGrpSpPr/>
          <p:nvPr/>
        </p:nvGrpSpPr>
        <p:grpSpPr>
          <a:xfrm>
            <a:off x="893217" y="1152717"/>
            <a:ext cx="3059785" cy="1518551"/>
            <a:chOff x="1591195" y="3531392"/>
            <a:chExt cx="1721136" cy="774463"/>
          </a:xfrm>
          <a:effectLst>
            <a:outerShdw algn="tr" blurRad="444500" dir="8100000" dist="254000" rotWithShape="0">
              <a:prstClr val="black">
                <a:alpha val="50000"/>
              </a:prstClr>
            </a:outerShdw>
          </a:effectLst>
        </p:grpSpPr>
        <p:sp>
          <p:nvSpPr>
            <p:cNvPr id="8"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9"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0" name="Freeform 9"/>
          <p:cNvSpPr>
            <a:spLocks noEditPoints="1"/>
          </p:cNvSpPr>
          <p:nvPr/>
        </p:nvSpPr>
        <p:spPr bwMode="auto">
          <a:xfrm>
            <a:off x="1252315" y="1674242"/>
            <a:ext cx="583929" cy="581800"/>
          </a:xfrm>
          <a:custGeom>
            <a:gdLst>
              <a:gd fmla="*/ 86 w 116" name="T0"/>
              <a:gd fmla="*/ 17 h 116" name="T1"/>
              <a:gd fmla="*/ 8 w 116" name="T2"/>
              <a:gd fmla="*/ 45 h 116" name="T3"/>
              <a:gd fmla="*/ 11 w 116" name="T4"/>
              <a:gd fmla="*/ 50 h 116" name="T5"/>
              <a:gd fmla="*/ 12 w 116" name="T6"/>
              <a:gd fmla="*/ 59 h 116" name="T7"/>
              <a:gd fmla="*/ 16 w 116" name="T8"/>
              <a:gd fmla="*/ 69 h 116" name="T9"/>
              <a:gd fmla="*/ 20 w 116" name="T10"/>
              <a:gd fmla="*/ 77 h 116" name="T11"/>
              <a:gd fmla="*/ 24 w 116" name="T12"/>
              <a:gd fmla="*/ 83 h 116" name="T13"/>
              <a:gd fmla="*/ 27 w 116" name="T14"/>
              <a:gd fmla="*/ 98 h 116" name="T15"/>
              <a:gd fmla="*/ 33 w 116" name="T16"/>
              <a:gd fmla="*/ 105 h 116" name="T17"/>
              <a:gd fmla="*/ 34 w 116" name="T18"/>
              <a:gd fmla="*/ 101 h 116" name="T19"/>
              <a:gd fmla="*/ 37 w 116" name="T20"/>
              <a:gd fmla="*/ 93 h 116" name="T21"/>
              <a:gd fmla="*/ 41 w 116" name="T22"/>
              <a:gd fmla="*/ 83 h 116" name="T23"/>
              <a:gd fmla="*/ 49 w 116" name="T24"/>
              <a:gd fmla="*/ 73 h 116" name="T25"/>
              <a:gd fmla="*/ 53 w 116" name="T26"/>
              <a:gd fmla="*/ 66 h 116" name="T27"/>
              <a:gd fmla="*/ 45 w 116" name="T28"/>
              <a:gd fmla="*/ 61 h 116" name="T29"/>
              <a:gd fmla="*/ 38 w 116" name="T30"/>
              <a:gd fmla="*/ 58 h 116" name="T31"/>
              <a:gd fmla="*/ 33 w 116" name="T32"/>
              <a:gd fmla="*/ 51 h 116" name="T33"/>
              <a:gd fmla="*/ 25 w 116" name="T34"/>
              <a:gd fmla="*/ 47 h 116" name="T35"/>
              <a:gd fmla="*/ 17 w 116" name="T36"/>
              <a:gd fmla="*/ 49 h 116" name="T37"/>
              <a:gd fmla="*/ 13 w 116" name="T38"/>
              <a:gd fmla="*/ 44 h 116" name="T39"/>
              <a:gd fmla="*/ 12 w 116" name="T40"/>
              <a:gd fmla="*/ 37 h 116" name="T41"/>
              <a:gd fmla="*/ 8 w 116" name="T42"/>
              <a:gd fmla="*/ 37 h 116" name="T43"/>
              <a:gd fmla="*/ 12 w 116" name="T44"/>
              <a:gd fmla="*/ 30 h 116" name="T45"/>
              <a:gd fmla="*/ 18 w 116" name="T46"/>
              <a:gd fmla="*/ 30 h 116" name="T47"/>
              <a:gd fmla="*/ 24 w 116" name="T48"/>
              <a:gd fmla="*/ 25 h 116" name="T49"/>
              <a:gd fmla="*/ 30 w 116" name="T50"/>
              <a:gd fmla="*/ 18 h 116" name="T51"/>
              <a:gd fmla="*/ 32 w 116" name="T52"/>
              <a:gd fmla="*/ 15 h 116" name="T53"/>
              <a:gd fmla="*/ 42 w 116" name="T54"/>
              <a:gd fmla="*/ 12 h 116" name="T55"/>
              <a:gd fmla="*/ 34 w 116" name="T56"/>
              <a:gd fmla="*/ 8 h 116" name="T57"/>
              <a:gd fmla="*/ 32 w 116" name="T58"/>
              <a:gd fmla="*/ 8 h 116" name="T59"/>
              <a:gd fmla="*/ 49 w 116" name="T60"/>
              <a:gd fmla="*/ 2 h 116" name="T61"/>
              <a:gd fmla="*/ 56 w 116" name="T62"/>
              <a:gd fmla="*/ 5 h 116" name="T63"/>
              <a:gd fmla="*/ 82 w 116" name="T64"/>
              <a:gd fmla="*/ 6 h 116" name="T65"/>
              <a:gd fmla="*/ 79 w 116" name="T66"/>
              <a:gd fmla="*/ 11 h 116" name="T67"/>
              <a:gd fmla="*/ 85 w 116" name="T68"/>
              <a:gd fmla="*/ 19 h 116" name="T69"/>
              <a:gd fmla="*/ 89 w 116" name="T70"/>
              <a:gd fmla="*/ 19 h 116" name="T71"/>
              <a:gd fmla="*/ 93 w 116" name="T72"/>
              <a:gd fmla="*/ 17 h 116" name="T73"/>
              <a:gd fmla="*/ 97 w 116" name="T74"/>
              <a:gd fmla="*/ 23 h 116" name="T75"/>
              <a:gd fmla="*/ 101 w 116" name="T76"/>
              <a:gd fmla="*/ 27 h 116" name="T77"/>
              <a:gd fmla="*/ 95 w 116" name="T78"/>
              <a:gd fmla="*/ 27 h 116" name="T79"/>
              <a:gd fmla="*/ 89 w 116" name="T80"/>
              <a:gd fmla="*/ 25 h 116" name="T81"/>
              <a:gd fmla="*/ 81 w 116" name="T82"/>
              <a:gd fmla="*/ 24 h 116" name="T83"/>
              <a:gd fmla="*/ 74 w 116" name="T84"/>
              <a:gd fmla="*/ 30 h 116" name="T85"/>
              <a:gd fmla="*/ 70 w 116" name="T86"/>
              <a:gd fmla="*/ 39 h 116" name="T87"/>
              <a:gd fmla="*/ 73 w 116" name="T88"/>
              <a:gd fmla="*/ 50 h 116" name="T89"/>
              <a:gd fmla="*/ 82 w 116" name="T90"/>
              <a:gd fmla="*/ 53 h 116" name="T91"/>
              <a:gd fmla="*/ 91 w 116" name="T92"/>
              <a:gd fmla="*/ 53 h 116" name="T93"/>
              <a:gd fmla="*/ 95 w 116" name="T94"/>
              <a:gd fmla="*/ 61 h 116" name="T95"/>
              <a:gd fmla="*/ 96 w 116" name="T96"/>
              <a:gd fmla="*/ 71 h 116" name="T97"/>
              <a:gd fmla="*/ 95 w 116" name="T98"/>
              <a:gd fmla="*/ 81 h 116" name="T99"/>
              <a:gd fmla="*/ 100 w 116" name="T100"/>
              <a:gd fmla="*/ 90 h 116" name="T101"/>
              <a:gd fmla="*/ 107 w 116" name="T102"/>
              <a:gd fmla="*/ 82 h 116" name="T103"/>
              <a:gd fmla="*/ 112 w 116" name="T104"/>
              <a:gd fmla="*/ 69 h 116" name="T105"/>
              <a:gd fmla="*/ 114 w 116" name="T106"/>
              <a:gd fmla="*/ 53 h 116" name="T107"/>
              <a:gd fmla="*/ 109 w 116" name="T108"/>
              <a:gd fmla="*/ 39 h 116" name="T109"/>
              <a:gd fmla="*/ 105 w 116" name="T110"/>
              <a:gd fmla="*/ 32 h 116" name="T111"/>
              <a:gd fmla="*/ 111 w 116" name="T112"/>
              <a:gd fmla="*/ 41 h 116" name="T113"/>
              <a:gd fmla="*/ 79 w 116" name="T114"/>
              <a:gd fmla="*/ 10 h 116" name="T115"/>
              <a:gd fmla="*/ 75 w 116" name="T116"/>
              <a:gd fmla="*/ 5 h 116" name="T117"/>
              <a:gd fmla="*/ 76 w 116" name="T118"/>
              <a:gd fmla="*/ 9 h 116" name="T119"/>
              <a:gd fmla="*/ 73 w 116" name="T120"/>
              <a:gd fmla="*/ 4 h 116" name="T121"/>
              <a:gd fmla="*/ 109 w 116" name="T122"/>
              <a:gd fmla="*/ 82 h 11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5" w="115">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endParaRPr>
          </a:p>
        </p:txBody>
      </p:sp>
      <p:sp>
        <p:nvSpPr>
          <p:cNvPr id="11" name="Freeform 8"/>
          <p:cNvSpPr>
            <a:spLocks noEditPoints="1"/>
          </p:cNvSpPr>
          <p:nvPr/>
        </p:nvSpPr>
        <p:spPr bwMode="auto">
          <a:xfrm>
            <a:off x="2250276" y="3527046"/>
            <a:ext cx="634333" cy="555779"/>
          </a:xfrm>
          <a:custGeom>
            <a:gdLst>
              <a:gd fmla="*/ 92 w 137" name="T0"/>
              <a:gd fmla="*/ 69 h 120" name="T1"/>
              <a:gd fmla="*/ 76 w 137" name="T2"/>
              <a:gd fmla="*/ 52 h 120" name="T3"/>
              <a:gd fmla="*/ 75 w 137" name="T4"/>
              <a:gd fmla="*/ 38 h 120" name="T5"/>
              <a:gd fmla="*/ 69 w 137" name="T6"/>
              <a:gd fmla="*/ 44 h 120" name="T7"/>
              <a:gd fmla="*/ 52 w 137" name="T8"/>
              <a:gd fmla="*/ 28 h 120" name="T9"/>
              <a:gd fmla="*/ 41 w 137" name="T10"/>
              <a:gd fmla="*/ 37 h 120" name="T11"/>
              <a:gd fmla="*/ 18 w 137" name="T12"/>
              <a:gd fmla="*/ 38 h 120" name="T13"/>
              <a:gd fmla="*/ 16 w 137" name="T14"/>
              <a:gd fmla="*/ 52 h 120" name="T15"/>
              <a:gd fmla="*/ 0 w 137" name="T16"/>
              <a:gd fmla="*/ 69 h 120" name="T17"/>
              <a:gd fmla="*/ 9 w 137" name="T18"/>
              <a:gd fmla="*/ 80 h 120" name="T19"/>
              <a:gd fmla="*/ 10 w 137" name="T20"/>
              <a:gd fmla="*/ 103 h 120" name="T21"/>
              <a:gd fmla="*/ 24 w 137" name="T22"/>
              <a:gd fmla="*/ 104 h 120" name="T23"/>
              <a:gd fmla="*/ 41 w 137" name="T24"/>
              <a:gd fmla="*/ 120 h 120" name="T25"/>
              <a:gd fmla="*/ 52 w 137" name="T26"/>
              <a:gd fmla="*/ 111 h 120" name="T27"/>
              <a:gd fmla="*/ 72 w 137" name="T28"/>
              <a:gd fmla="*/ 107 h 120" name="T29"/>
              <a:gd fmla="*/ 83 w 137" name="T30"/>
              <a:gd fmla="*/ 103 h 120" name="T31"/>
              <a:gd fmla="*/ 83 w 137" name="T32"/>
              <a:gd fmla="*/ 80 h 120" name="T33"/>
              <a:gd fmla="*/ 72 w 137" name="T34"/>
              <a:gd fmla="*/ 84 h 120" name="T35"/>
              <a:gd fmla="*/ 46 w 137" name="T36"/>
              <a:gd fmla="*/ 101 h 120" name="T37"/>
              <a:gd fmla="*/ 46 w 137" name="T38"/>
              <a:gd fmla="*/ 47 h 120" name="T39"/>
              <a:gd fmla="*/ 73 w 137" name="T40"/>
              <a:gd fmla="*/ 74 h 120" name="T41"/>
              <a:gd fmla="*/ 129 w 137" name="T42"/>
              <a:gd fmla="*/ 77 h 120" name="T43"/>
              <a:gd fmla="*/ 137 w 137" name="T44"/>
              <a:gd fmla="*/ 85 h 120" name="T45"/>
              <a:gd fmla="*/ 133 w 137" name="T46"/>
              <a:gd fmla="*/ 91 h 120" name="T47"/>
              <a:gd fmla="*/ 132 w 137" name="T48"/>
              <a:gd fmla="*/ 102 h 120" name="T49"/>
              <a:gd fmla="*/ 125 w 137" name="T50"/>
              <a:gd fmla="*/ 103 h 120" name="T51"/>
              <a:gd fmla="*/ 117 w 137" name="T52"/>
              <a:gd fmla="*/ 111 h 120" name="T53"/>
              <a:gd fmla="*/ 111 w 137" name="T54"/>
              <a:gd fmla="*/ 107 h 120" name="T55"/>
              <a:gd fmla="*/ 100 w 137" name="T56"/>
              <a:gd fmla="*/ 106 h 120" name="T57"/>
              <a:gd fmla="*/ 99 w 137" name="T58"/>
              <a:gd fmla="*/ 99 h 120" name="T59"/>
              <a:gd fmla="*/ 91 w 137" name="T60"/>
              <a:gd fmla="*/ 91 h 120" name="T61"/>
              <a:gd fmla="*/ 96 w 137" name="T62"/>
              <a:gd fmla="*/ 85 h 120" name="T63"/>
              <a:gd fmla="*/ 96 w 137" name="T64"/>
              <a:gd fmla="*/ 74 h 120" name="T65"/>
              <a:gd fmla="*/ 103 w 137" name="T66"/>
              <a:gd fmla="*/ 73 h 120" name="T67"/>
              <a:gd fmla="*/ 111 w 137" name="T68"/>
              <a:gd fmla="*/ 65 h 120" name="T69"/>
              <a:gd fmla="*/ 117 w 137" name="T70"/>
              <a:gd fmla="*/ 70 h 120" name="T71"/>
              <a:gd fmla="*/ 128 w 137" name="T72"/>
              <a:gd fmla="*/ 70 h 120" name="T73"/>
              <a:gd fmla="*/ 129 w 137" name="T74"/>
              <a:gd fmla="*/ 77 h 120" name="T75"/>
              <a:gd fmla="*/ 128 w 137" name="T76"/>
              <a:gd fmla="*/ 88 h 120" name="T77"/>
              <a:gd fmla="*/ 101 w 137" name="T78"/>
              <a:gd fmla="*/ 88 h 120" name="T79"/>
              <a:gd fmla="*/ 114 w 137" name="T80"/>
              <a:gd fmla="*/ 102 h 120" name="T81"/>
              <a:gd fmla="*/ 137 w 137" name="T82"/>
              <a:gd fmla="*/ 27 h 120" name="T83"/>
              <a:gd fmla="*/ 131 w 137" name="T84"/>
              <a:gd fmla="*/ 34 h 120" name="T85"/>
              <a:gd fmla="*/ 131 w 137" name="T86"/>
              <a:gd fmla="*/ 50 h 120" name="T87"/>
              <a:gd fmla="*/ 122 w 137" name="T88"/>
              <a:gd fmla="*/ 51 h 120" name="T89"/>
              <a:gd fmla="*/ 111 w 137" name="T90"/>
              <a:gd fmla="*/ 61 h 120" name="T91"/>
              <a:gd fmla="*/ 103 w 137" name="T92"/>
              <a:gd fmla="*/ 55 h 120" name="T93"/>
              <a:gd fmla="*/ 88 w 137" name="T94"/>
              <a:gd fmla="*/ 55 h 120" name="T95"/>
              <a:gd fmla="*/ 87 w 137" name="T96"/>
              <a:gd fmla="*/ 46 h 120" name="T97"/>
              <a:gd fmla="*/ 76 w 137" name="T98"/>
              <a:gd fmla="*/ 34 h 120" name="T99"/>
              <a:gd fmla="*/ 82 w 137" name="T100"/>
              <a:gd fmla="*/ 27 h 120" name="T101"/>
              <a:gd fmla="*/ 83 w 137" name="T102"/>
              <a:gd fmla="*/ 12 h 120" name="T103"/>
              <a:gd fmla="*/ 92 w 137" name="T104"/>
              <a:gd fmla="*/ 11 h 120" name="T105"/>
              <a:gd fmla="*/ 103 w 137" name="T106"/>
              <a:gd fmla="*/ 0 h 120" name="T107"/>
              <a:gd fmla="*/ 110 w 137" name="T108"/>
              <a:gd fmla="*/ 6 h 120" name="T109"/>
              <a:gd fmla="*/ 126 w 137" name="T110"/>
              <a:gd fmla="*/ 7 h 120" name="T111"/>
              <a:gd fmla="*/ 127 w 137" name="T112"/>
              <a:gd fmla="*/ 16 h 120" name="T113"/>
              <a:gd fmla="*/ 107 w 137" name="T114"/>
              <a:gd fmla="*/ 49 h 120" name="T115"/>
              <a:gd fmla="*/ 89 w 137" name="T116"/>
              <a:gd fmla="*/ 31 h 120" name="T117"/>
              <a:gd fmla="*/ 125 w 137" name="T118"/>
              <a:gd fmla="*/ 31 h 1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0" w="137">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endParaRPr>
          </a:p>
        </p:txBody>
      </p:sp>
      <p:sp>
        <p:nvSpPr>
          <p:cNvPr id="12" name="TextBox 10"/>
          <p:cNvSpPr txBox="1"/>
          <p:nvPr/>
        </p:nvSpPr>
        <p:spPr>
          <a:xfrm>
            <a:off x="1966867" y="1793343"/>
            <a:ext cx="1908342" cy="626364"/>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schemeClr val="tx1">
                    <a:lumMod val="75000"/>
                    <a:lumOff val="25000"/>
                  </a:schemeClr>
                </a:solidFill>
                <a:effectLst/>
                <a:uLnTx/>
                <a:uFillTx/>
                <a:latin typeface="+mj-ea"/>
                <a:ea typeface="+mj-ea"/>
              </a:rPr>
              <a:t>您的内容打在这里，或者通过复制您的文本后，在此框中选择粘贴，并选择只保留文字。</a:t>
            </a:r>
          </a:p>
        </p:txBody>
      </p:sp>
      <p:sp>
        <p:nvSpPr>
          <p:cNvPr id="13" name="TextBox 11"/>
          <p:cNvSpPr txBox="1"/>
          <p:nvPr/>
        </p:nvSpPr>
        <p:spPr>
          <a:xfrm>
            <a:off x="1970209" y="1446987"/>
            <a:ext cx="1395913" cy="342900"/>
          </a:xfrm>
          <a:prstGeom prst="rect">
            <a:avLst/>
          </a:prstGeom>
          <a:noFill/>
        </p:spPr>
        <p:txBody>
          <a:bodyPr anchor="t" bIns="0" rtlCol="0" tIns="0" wrap="square">
            <a:spAutoFit/>
          </a:bodyPr>
          <a:lstStyle/>
          <a:p>
            <a:pPr algn="l"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mtClean="0" spc="0" strike="noStrike" sz="1500" u="none">
                <a:ln>
                  <a:noFill/>
                </a:ln>
                <a:solidFill>
                  <a:schemeClr val="tx1">
                    <a:lumMod val="75000"/>
                    <a:lumOff val="25000"/>
                  </a:schemeClr>
                </a:solidFill>
                <a:effectLst/>
                <a:uLnTx/>
                <a:uFillTx/>
                <a:latin typeface="+mj-ea"/>
                <a:ea typeface="+mj-ea"/>
                <a:cs charset="-122" pitchFamily="2" typeface="华文黑体"/>
              </a:rPr>
              <a:t>标题</a:t>
            </a:r>
          </a:p>
        </p:txBody>
      </p:sp>
      <p:grpSp>
        <p:nvGrpSpPr>
          <p:cNvPr id="14" name="组合 13"/>
          <p:cNvGrpSpPr/>
          <p:nvPr/>
        </p:nvGrpSpPr>
        <p:grpSpPr>
          <a:xfrm>
            <a:off x="4241724" y="1152717"/>
            <a:ext cx="3059785" cy="1518551"/>
            <a:chOff x="1591195" y="3531392"/>
            <a:chExt cx="1721136" cy="774463"/>
          </a:xfrm>
          <a:effectLst>
            <a:outerShdw algn="tr" blurRad="444500" dir="8100000" dist="254000" rotWithShape="0">
              <a:prstClr val="black">
                <a:alpha val="50000"/>
              </a:prstClr>
            </a:outerShdw>
          </a:effectLst>
        </p:grpSpPr>
        <p:sp>
          <p:nvSpPr>
            <p:cNvPr id="15"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6"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7" name="Freeform 6"/>
          <p:cNvSpPr>
            <a:spLocks noEditPoints="1"/>
          </p:cNvSpPr>
          <p:nvPr/>
        </p:nvSpPr>
        <p:spPr bwMode="auto">
          <a:xfrm>
            <a:off x="4429041" y="1734344"/>
            <a:ext cx="664409" cy="417387"/>
          </a:xfrm>
          <a:custGeom>
            <a:gdLst>
              <a:gd fmla="*/ 107 w 165" name="T0"/>
              <a:gd fmla="*/ 104 h 104" name="T1"/>
              <a:gd fmla="*/ 124 w 165" name="T2"/>
              <a:gd fmla="*/ 104 h 104" name="T3"/>
              <a:gd fmla="*/ 124 w 165" name="T4"/>
              <a:gd fmla="*/ 45 h 104" name="T5"/>
              <a:gd fmla="*/ 107 w 165" name="T6"/>
              <a:gd fmla="*/ 61 h 104" name="T7"/>
              <a:gd fmla="*/ 107 w 165" name="T8"/>
              <a:gd fmla="*/ 104 h 104" name="T9"/>
              <a:gd fmla="*/ 132 w 165" name="T10"/>
              <a:gd fmla="*/ 104 h 104" name="T11"/>
              <a:gd fmla="*/ 149 w 165" name="T12"/>
              <a:gd fmla="*/ 104 h 104" name="T13"/>
              <a:gd fmla="*/ 149 w 165" name="T14"/>
              <a:gd fmla="*/ 22 h 104" name="T15"/>
              <a:gd fmla="*/ 132 w 165" name="T16"/>
              <a:gd fmla="*/ 38 h 104" name="T17"/>
              <a:gd fmla="*/ 132 w 165" name="T18"/>
              <a:gd fmla="*/ 104 h 104" name="T19"/>
              <a:gd fmla="*/ 161 w 165" name="T20"/>
              <a:gd fmla="*/ 0 h 104" name="T21"/>
              <a:gd fmla="*/ 164 w 165" name="T22"/>
              <a:gd fmla="*/ 4 h 104" name="T23"/>
              <a:gd fmla="*/ 164 w 165" name="T24"/>
              <a:gd fmla="*/ 5 h 104" name="T25"/>
              <a:gd fmla="*/ 161 w 165" name="T26"/>
              <a:gd fmla="*/ 15 h 104" name="T27"/>
              <a:gd fmla="*/ 161 w 165" name="T28"/>
              <a:gd fmla="*/ 16 h 104" name="T29"/>
              <a:gd fmla="*/ 156 w 165" name="T30"/>
              <a:gd fmla="*/ 17 h 104" name="T31"/>
              <a:gd fmla="*/ 155 w 165" name="T32"/>
              <a:gd fmla="*/ 17 h 104" name="T33"/>
              <a:gd fmla="*/ 153 w 165" name="T34"/>
              <a:gd fmla="*/ 14 h 104" name="T35"/>
              <a:gd fmla="*/ 103 w 165" name="T36"/>
              <a:gd fmla="*/ 61 h 104" name="T37"/>
              <a:gd fmla="*/ 87 w 165" name="T38"/>
              <a:gd fmla="*/ 44 h 104" name="T39"/>
              <a:gd fmla="*/ 74 w 165" name="T40"/>
              <a:gd fmla="*/ 30 h 104" name="T41"/>
              <a:gd fmla="*/ 3 w 165" name="T42"/>
              <a:gd fmla="*/ 96 h 104" name="T43"/>
              <a:gd fmla="*/ 0 w 165" name="T44"/>
              <a:gd fmla="*/ 93 h 104" name="T45"/>
              <a:gd fmla="*/ 74 w 165" name="T46"/>
              <a:gd fmla="*/ 24 h 104" name="T47"/>
              <a:gd fmla="*/ 87 w 165" name="T48"/>
              <a:gd fmla="*/ 37 h 104" name="T49"/>
              <a:gd fmla="*/ 103 w 165" name="T50"/>
              <a:gd fmla="*/ 55 h 104" name="T51"/>
              <a:gd fmla="*/ 150 w 165" name="T52"/>
              <a:gd fmla="*/ 11 h 104" name="T53"/>
              <a:gd fmla="*/ 148 w 165" name="T54"/>
              <a:gd fmla="*/ 9 h 104" name="T55"/>
              <a:gd fmla="*/ 147 w 165" name="T56"/>
              <a:gd fmla="*/ 8 h 104" name="T57"/>
              <a:gd fmla="*/ 149 w 165" name="T58"/>
              <a:gd fmla="*/ 3 h 104" name="T59"/>
              <a:gd fmla="*/ 150 w 165" name="T60"/>
              <a:gd fmla="*/ 3 h 104" name="T61"/>
              <a:gd fmla="*/ 160 w 165" name="T62"/>
              <a:gd fmla="*/ 1 h 104" name="T63"/>
              <a:gd fmla="*/ 161 w 165" name="T64"/>
              <a:gd fmla="*/ 0 h 104" name="T65"/>
              <a:gd fmla="*/ 7 w 165" name="T66"/>
              <a:gd fmla="*/ 104 h 104" name="T67"/>
              <a:gd fmla="*/ 24 w 165" name="T68"/>
              <a:gd fmla="*/ 104 h 104" name="T69"/>
              <a:gd fmla="*/ 24 w 165" name="T70"/>
              <a:gd fmla="*/ 81 h 104" name="T71"/>
              <a:gd fmla="*/ 7 w 165" name="T72"/>
              <a:gd fmla="*/ 97 h 104" name="T73"/>
              <a:gd fmla="*/ 7 w 165" name="T74"/>
              <a:gd fmla="*/ 104 h 104" name="T75"/>
              <a:gd fmla="*/ 32 w 165" name="T76"/>
              <a:gd fmla="*/ 104 h 104" name="T77"/>
              <a:gd fmla="*/ 49 w 165" name="T78"/>
              <a:gd fmla="*/ 104 h 104" name="T79"/>
              <a:gd fmla="*/ 49 w 165" name="T80"/>
              <a:gd fmla="*/ 58 h 104" name="T81"/>
              <a:gd fmla="*/ 32 w 165" name="T82"/>
              <a:gd fmla="*/ 74 h 104" name="T83"/>
              <a:gd fmla="*/ 32 w 165" name="T84"/>
              <a:gd fmla="*/ 104 h 104" name="T85"/>
              <a:gd fmla="*/ 57 w 165" name="T86"/>
              <a:gd fmla="*/ 50 h 104" name="T87"/>
              <a:gd fmla="*/ 57 w 165" name="T88"/>
              <a:gd fmla="*/ 104 h 104" name="T89"/>
              <a:gd fmla="*/ 74 w 165" name="T90"/>
              <a:gd fmla="*/ 104 h 104" name="T91"/>
              <a:gd fmla="*/ 74 w 165" name="T92"/>
              <a:gd fmla="*/ 34 h 104" name="T93"/>
              <a:gd fmla="*/ 74 w 165" name="T94"/>
              <a:gd fmla="*/ 34 h 104" name="T95"/>
              <a:gd fmla="*/ 57 w 165" name="T96"/>
              <a:gd fmla="*/ 50 h 104" name="T97"/>
              <a:gd fmla="*/ 82 w 165" name="T98"/>
              <a:gd fmla="*/ 43 h 104" name="T99"/>
              <a:gd fmla="*/ 82 w 165" name="T100"/>
              <a:gd fmla="*/ 104 h 104" name="T101"/>
              <a:gd fmla="*/ 87 w 165" name="T102"/>
              <a:gd fmla="*/ 104 h 104" name="T103"/>
              <a:gd fmla="*/ 99 w 165" name="T104"/>
              <a:gd fmla="*/ 104 h 104" name="T105"/>
              <a:gd fmla="*/ 99 w 165" name="T106"/>
              <a:gd fmla="*/ 61 h 104" name="T107"/>
              <a:gd fmla="*/ 87 w 165" name="T108"/>
              <a:gd fmla="*/ 48 h 104" name="T109"/>
              <a:gd fmla="*/ 82 w 165" name="T110"/>
              <a:gd fmla="*/ 43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165">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endParaRPr>
          </a:p>
        </p:txBody>
      </p:sp>
      <p:sp>
        <p:nvSpPr>
          <p:cNvPr id="18" name="TextBox 16"/>
          <p:cNvSpPr txBox="1"/>
          <p:nvPr/>
        </p:nvSpPr>
        <p:spPr>
          <a:xfrm>
            <a:off x="5167267" y="1793343"/>
            <a:ext cx="1908342" cy="626364"/>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schemeClr val="tx1">
                    <a:lumMod val="75000"/>
                    <a:lumOff val="25000"/>
                  </a:schemeClr>
                </a:solidFill>
                <a:effectLst/>
                <a:uLnTx/>
                <a:uFillTx/>
                <a:latin typeface="+mj-ea"/>
                <a:ea typeface="+mj-ea"/>
              </a:rPr>
              <a:t>您的内容打在这里，或者通过复制您的文本后，在此框中选择粘贴，并选择只保留文字。</a:t>
            </a:r>
          </a:p>
        </p:txBody>
      </p:sp>
      <p:sp>
        <p:nvSpPr>
          <p:cNvPr id="19" name="TextBox 17"/>
          <p:cNvSpPr txBox="1"/>
          <p:nvPr/>
        </p:nvSpPr>
        <p:spPr>
          <a:xfrm>
            <a:off x="5170609" y="1446987"/>
            <a:ext cx="1395913" cy="342900"/>
          </a:xfrm>
          <a:prstGeom prst="rect">
            <a:avLst/>
          </a:prstGeom>
          <a:noFill/>
        </p:spPr>
        <p:txBody>
          <a:bodyPr anchor="t" bIns="0" rtlCol="0" tIns="0" wrap="square">
            <a:spAutoFit/>
          </a:bodyPr>
          <a:lstStyle/>
          <a:p>
            <a:pPr fontAlgn="auto" lvl="0">
              <a:lnSpc>
                <a:spcPct val="150000"/>
              </a:lnSpc>
              <a:spcBef>
                <a:spcPct val="0"/>
              </a:spcBef>
              <a:spcAft>
                <a:spcPct val="0"/>
              </a:spcAft>
              <a:defRPr/>
            </a:pPr>
            <a:r>
              <a:rPr altLang="en-US" kern="0" lang="zh-CN" smtClean="0" sz="1500">
                <a:solidFill>
                  <a:schemeClr val="tx1">
                    <a:lumMod val="75000"/>
                    <a:lumOff val="25000"/>
                  </a:schemeClr>
                </a:solidFill>
                <a:latin typeface="+mj-ea"/>
                <a:ea typeface="+mj-ea"/>
                <a:cs charset="-122" pitchFamily="2" typeface="华文黑体"/>
              </a:rPr>
              <a:t>标题 </a:t>
            </a:r>
          </a:p>
        </p:txBody>
      </p:sp>
      <p:sp>
        <p:nvSpPr>
          <p:cNvPr id="20" name="TextBox 18"/>
          <p:cNvSpPr txBox="1"/>
          <p:nvPr/>
        </p:nvSpPr>
        <p:spPr>
          <a:xfrm>
            <a:off x="3037009" y="3692663"/>
            <a:ext cx="1908342" cy="626364"/>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schemeClr val="tx1">
                    <a:lumMod val="75000"/>
                    <a:lumOff val="25000"/>
                  </a:schemeClr>
                </a:solidFill>
                <a:effectLst/>
                <a:uLnTx/>
                <a:uFillTx/>
                <a:latin typeface="+mj-ea"/>
                <a:ea typeface="+mj-ea"/>
              </a:rPr>
              <a:t>您的内容打在这里，或者通过复制您的文本后，在此框中选择粘贴，并选择只保留文字。</a:t>
            </a:r>
          </a:p>
        </p:txBody>
      </p:sp>
      <p:sp>
        <p:nvSpPr>
          <p:cNvPr id="21" name="TextBox 19"/>
          <p:cNvSpPr txBox="1"/>
          <p:nvPr/>
        </p:nvSpPr>
        <p:spPr>
          <a:xfrm>
            <a:off x="3040351" y="3346307"/>
            <a:ext cx="1395913" cy="342900"/>
          </a:xfrm>
          <a:prstGeom prst="rect">
            <a:avLst/>
          </a:prstGeom>
          <a:noFill/>
        </p:spPr>
        <p:txBody>
          <a:bodyPr anchor="t" bIns="0" rtlCol="0" tIns="0" wrap="square">
            <a:spAutoFit/>
          </a:bodyPr>
          <a:lstStyle/>
          <a:p>
            <a:pPr fontAlgn="auto" lvl="0">
              <a:lnSpc>
                <a:spcPct val="150000"/>
              </a:lnSpc>
              <a:spcBef>
                <a:spcPct val="0"/>
              </a:spcBef>
              <a:spcAft>
                <a:spcPct val="0"/>
              </a:spcAft>
              <a:defRPr/>
            </a:pPr>
            <a:r>
              <a:rPr altLang="en-US" kern="0" lang="zh-CN" smtClean="0" sz="1500">
                <a:solidFill>
                  <a:schemeClr val="tx1">
                    <a:lumMod val="75000"/>
                    <a:lumOff val="25000"/>
                  </a:schemeClr>
                </a:solidFill>
                <a:latin typeface="+mj-ea"/>
                <a:ea typeface="+mj-ea"/>
                <a:cs charset="-122" pitchFamily="2" typeface="华文黑体"/>
              </a:rPr>
              <a:t>标题</a:t>
            </a:r>
          </a:p>
        </p:txBody>
      </p:sp>
      <p:grpSp>
        <p:nvGrpSpPr>
          <p:cNvPr id="22" name="组合 21"/>
          <p:cNvGrpSpPr/>
          <p:nvPr/>
        </p:nvGrpSpPr>
        <p:grpSpPr>
          <a:xfrm>
            <a:off x="5323009" y="3045661"/>
            <a:ext cx="3059785" cy="1518551"/>
            <a:chOff x="1591195" y="3531392"/>
            <a:chExt cx="1721136" cy="774463"/>
          </a:xfrm>
          <a:effectLst>
            <a:outerShdw algn="tr" blurRad="444500" dir="8100000" dist="254000" rotWithShape="0">
              <a:prstClr val="black">
                <a:alpha val="50000"/>
              </a:prstClr>
            </a:outerShdw>
          </a:effectLst>
        </p:grpSpPr>
        <p:sp>
          <p:nvSpPr>
            <p:cNvPr id="23" name="圆角矩形 104"/>
            <p:cNvSpPr/>
            <p:nvPr/>
          </p:nvSpPr>
          <p:spPr>
            <a:xfrm>
              <a:off x="1591195" y="3531392"/>
              <a:ext cx="1721136" cy="774463"/>
            </a:xfrm>
            <a:custGeom>
              <a:rect b="b" l="l" r="r" t="t"/>
              <a:pathLst>
                <a:path h="774463" w="1721136">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24" name="圆角矩形 100"/>
            <p:cNvSpPr/>
            <p:nvPr/>
          </p:nvSpPr>
          <p:spPr>
            <a:xfrm>
              <a:off x="1612670" y="3548528"/>
              <a:ext cx="1678187" cy="740191"/>
            </a:xfrm>
            <a:custGeom>
              <a:rect b="b" l="l" r="r" t="t"/>
              <a:pathLst>
                <a:path h="740191" w="1678187">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25" name="Freeform 7"/>
          <p:cNvSpPr>
            <a:spLocks noEditPoints="1"/>
          </p:cNvSpPr>
          <p:nvPr/>
        </p:nvSpPr>
        <p:spPr bwMode="auto">
          <a:xfrm>
            <a:off x="5515454" y="3563144"/>
            <a:ext cx="605984" cy="489370"/>
          </a:xfrm>
          <a:custGeom>
            <a:gdLst>
              <a:gd fmla="*/ 67 w 123" name="T0"/>
              <a:gd fmla="*/ 62 h 100" name="T1"/>
              <a:gd fmla="*/ 67 w 123" name="T2"/>
              <a:gd fmla="*/ 65 h 100" name="T3"/>
              <a:gd fmla="*/ 66 w 123" name="T4"/>
              <a:gd fmla="*/ 67 h 100" name="T5"/>
              <a:gd fmla="*/ 62 w 123" name="T6"/>
              <a:gd fmla="*/ 67 h 100" name="T7"/>
              <a:gd fmla="*/ 58 w 123" name="T8"/>
              <a:gd fmla="*/ 67 h 100" name="T9"/>
              <a:gd fmla="*/ 56 w 123" name="T10"/>
              <a:gd fmla="*/ 65 h 100" name="T11"/>
              <a:gd fmla="*/ 56 w 123" name="T12"/>
              <a:gd fmla="*/ 62 h 100" name="T13"/>
              <a:gd fmla="*/ 0 w 123" name="T14"/>
              <a:gd fmla="*/ 44 h 100" name="T15"/>
              <a:gd fmla="*/ 0 w 123" name="T16"/>
              <a:gd fmla="*/ 81 h 100" name="T17"/>
              <a:gd fmla="*/ 19 w 123" name="T18"/>
              <a:gd fmla="*/ 100 h 100" name="T19"/>
              <a:gd fmla="*/ 62 w 123" name="T20"/>
              <a:gd fmla="*/ 100 h 100" name="T21"/>
              <a:gd fmla="*/ 104 w 123" name="T22"/>
              <a:gd fmla="*/ 100 h 100" name="T23"/>
              <a:gd fmla="*/ 123 w 123" name="T24"/>
              <a:gd fmla="*/ 81 h 100" name="T25"/>
              <a:gd fmla="*/ 123 w 123" name="T26"/>
              <a:gd fmla="*/ 44 h 100" name="T27"/>
              <a:gd fmla="*/ 67 w 123" name="T28"/>
              <a:gd fmla="*/ 62 h 100" name="T29"/>
              <a:gd fmla="*/ 62 w 123" name="T30"/>
              <a:gd fmla="*/ 58 h 100" name="T31"/>
              <a:gd fmla="*/ 64 w 123" name="T32"/>
              <a:gd fmla="*/ 58 h 100" name="T33"/>
              <a:gd fmla="*/ 66 w 123" name="T34"/>
              <a:gd fmla="*/ 59 h 100" name="T35"/>
              <a:gd fmla="*/ 66 w 123" name="T36"/>
              <a:gd fmla="*/ 64 h 100" name="T37"/>
              <a:gd fmla="*/ 64 w 123" name="T38"/>
              <a:gd fmla="*/ 65 h 100" name="T39"/>
              <a:gd fmla="*/ 62 w 123" name="T40"/>
              <a:gd fmla="*/ 65 h 100" name="T41"/>
              <a:gd fmla="*/ 60 w 123" name="T42"/>
              <a:gd fmla="*/ 65 h 100" name="T43"/>
              <a:gd fmla="*/ 58 w 123" name="T44"/>
              <a:gd fmla="*/ 64 h 100" name="T45"/>
              <a:gd fmla="*/ 58 w 123" name="T46"/>
              <a:gd fmla="*/ 59 h 100" name="T47"/>
              <a:gd fmla="*/ 60 w 123" name="T48"/>
              <a:gd fmla="*/ 58 h 100" name="T49"/>
              <a:gd fmla="*/ 62 w 123" name="T50"/>
              <a:gd fmla="*/ 58 h 100" name="T51"/>
              <a:gd fmla="*/ 56 w 123" name="T52"/>
              <a:gd fmla="*/ 58 h 100" name="T53"/>
              <a:gd fmla="*/ 56 w 123" name="T54"/>
              <a:gd fmla="*/ 60 h 100" name="T55"/>
              <a:gd fmla="*/ 1 w 123" name="T56"/>
              <a:gd fmla="*/ 42 h 100" name="T57"/>
              <a:gd fmla="*/ 19 w 123" name="T58"/>
              <a:gd fmla="*/ 24 h 100" name="T59"/>
              <a:gd fmla="*/ 62 w 123" name="T60"/>
              <a:gd fmla="*/ 24 h 100" name="T61"/>
              <a:gd fmla="*/ 104 w 123" name="T62"/>
              <a:gd fmla="*/ 24 h 100" name="T63"/>
              <a:gd fmla="*/ 123 w 123" name="T64"/>
              <a:gd fmla="*/ 42 h 100" name="T65"/>
              <a:gd fmla="*/ 67 w 123" name="T66"/>
              <a:gd fmla="*/ 60 h 100" name="T67"/>
              <a:gd fmla="*/ 67 w 123" name="T68"/>
              <a:gd fmla="*/ 58 h 100" name="T69"/>
              <a:gd fmla="*/ 66 w 123" name="T70"/>
              <a:gd fmla="*/ 56 h 100" name="T71"/>
              <a:gd fmla="*/ 62 w 123" name="T72"/>
              <a:gd fmla="*/ 56 h 100" name="T73"/>
              <a:gd fmla="*/ 58 w 123" name="T74"/>
              <a:gd fmla="*/ 56 h 100" name="T75"/>
              <a:gd fmla="*/ 56 w 123" name="T76"/>
              <a:gd fmla="*/ 58 h 100" name="T77"/>
              <a:gd fmla="*/ 62 w 123" name="T78"/>
              <a:gd fmla="*/ 4 h 100" name="T79"/>
              <a:gd fmla="*/ 62 w 123" name="T80"/>
              <a:gd fmla="*/ 4 h 100" name="T81"/>
              <a:gd fmla="*/ 81 w 123" name="T82"/>
              <a:gd fmla="*/ 23 h 100" name="T83"/>
              <a:gd fmla="*/ 84 w 123" name="T84"/>
              <a:gd fmla="*/ 23 h 100" name="T85"/>
              <a:gd fmla="*/ 62 w 123" name="T86"/>
              <a:gd fmla="*/ 0 h 100" name="T87"/>
              <a:gd fmla="*/ 62 w 123" name="T88"/>
              <a:gd fmla="*/ 0 h 100" name="T89"/>
              <a:gd fmla="*/ 39 w 123" name="T90"/>
              <a:gd fmla="*/ 23 h 100" name="T91"/>
              <a:gd fmla="*/ 43 w 123" name="T92"/>
              <a:gd fmla="*/ 23 h 100" name="T93"/>
              <a:gd fmla="*/ 62 w 123" name="T94"/>
              <a:gd fmla="*/ 4 h 1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0" w="123">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endParaRPr>
          </a:p>
        </p:txBody>
      </p:sp>
      <p:sp>
        <p:nvSpPr>
          <p:cNvPr id="26" name="TextBox 24"/>
          <p:cNvSpPr txBox="1"/>
          <p:nvPr/>
        </p:nvSpPr>
        <p:spPr>
          <a:xfrm>
            <a:off x="6310267" y="3692663"/>
            <a:ext cx="1908342" cy="626364"/>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900" u="none">
                <a:ln>
                  <a:noFill/>
                </a:ln>
                <a:solidFill>
                  <a:schemeClr val="tx1">
                    <a:lumMod val="75000"/>
                    <a:lumOff val="25000"/>
                  </a:schemeClr>
                </a:solidFill>
                <a:effectLst/>
                <a:uLnTx/>
                <a:uFillTx/>
                <a:latin typeface="+mj-ea"/>
                <a:ea typeface="+mj-ea"/>
              </a:rPr>
              <a:t>您的内容打在这里，或者通过复制您的文本后，在此框中选择粘贴，并选择只保留文字。</a:t>
            </a:r>
          </a:p>
        </p:txBody>
      </p:sp>
      <p:sp>
        <p:nvSpPr>
          <p:cNvPr id="27" name="TextBox 25"/>
          <p:cNvSpPr txBox="1"/>
          <p:nvPr/>
        </p:nvSpPr>
        <p:spPr>
          <a:xfrm>
            <a:off x="6313608" y="3346307"/>
            <a:ext cx="1395913" cy="342900"/>
          </a:xfrm>
          <a:prstGeom prst="rect">
            <a:avLst/>
          </a:prstGeom>
          <a:noFill/>
        </p:spPr>
        <p:txBody>
          <a:bodyPr anchor="t" bIns="0" rtlCol="0" tIns="0" wrap="square">
            <a:spAutoFit/>
          </a:bodyPr>
          <a:lstStyle/>
          <a:p>
            <a:pPr fontAlgn="auto" lvl="0">
              <a:lnSpc>
                <a:spcPct val="150000"/>
              </a:lnSpc>
              <a:spcBef>
                <a:spcPct val="0"/>
              </a:spcBef>
              <a:spcAft>
                <a:spcPct val="0"/>
              </a:spcAft>
              <a:defRPr/>
            </a:pPr>
            <a:r>
              <a:rPr altLang="en-US" kern="0" lang="zh-CN" smtClean="0" sz="1500">
                <a:solidFill>
                  <a:schemeClr val="tx1">
                    <a:lumMod val="75000"/>
                    <a:lumOff val="25000"/>
                  </a:schemeClr>
                </a:solidFill>
                <a:latin typeface="+mj-ea"/>
                <a:ea typeface="+mj-ea"/>
                <a:cs charset="-122" pitchFamily="2" typeface="华文黑体"/>
              </a:rPr>
              <a:t>标题</a:t>
            </a:r>
          </a:p>
        </p:txBody>
      </p:sp>
    </p:spTree>
    <p:extLst>
      <p:ext uri="{BB962C8B-B14F-4D97-AF65-F5344CB8AC3E}">
        <p14:creationId val="1627782599"/>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0-#ppt_w/2"/>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53" presetSubtype="0">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fltVal val="0"/>
                                          </p:val>
                                        </p:tav>
                                        <p:tav tm="100000">
                                          <p:val>
                                            <p:strVal val="#ppt_w"/>
                                          </p:val>
                                        </p:tav>
                                      </p:tavLst>
                                    </p:anim>
                                    <p:anim calcmode="lin" valueType="num">
                                      <p:cBhvr>
                                        <p:cTn dur="500" fill="hold" id="13"/>
                                        <p:tgtEl>
                                          <p:spTgt spid="10"/>
                                        </p:tgtEl>
                                        <p:attrNameLst>
                                          <p:attrName>ppt_h</p:attrName>
                                        </p:attrNameLst>
                                      </p:cBhvr>
                                      <p:tavLst>
                                        <p:tav tm="0">
                                          <p:val>
                                            <p:fltVal val="0"/>
                                          </p:val>
                                        </p:tav>
                                        <p:tav tm="100000">
                                          <p:val>
                                            <p:strVal val="#ppt_h"/>
                                          </p:val>
                                        </p:tav>
                                      </p:tavLst>
                                    </p:anim>
                                    <p:animEffect filter="fade" transition="in">
                                      <p:cBhvr>
                                        <p:cTn dur="500" id="14"/>
                                        <p:tgtEl>
                                          <p:spTgt spid="10"/>
                                        </p:tgtEl>
                                      </p:cBhvr>
                                    </p:animEffect>
                                  </p:childTnLst>
                                </p:cTn>
                              </p:par>
                            </p:childTnLst>
                          </p:cTn>
                        </p:par>
                        <p:par>
                          <p:cTn fill="hold" id="15" nodeType="afterGroup">
                            <p:stCondLst>
                              <p:cond delay="2000"/>
                            </p:stCondLst>
                            <p:childTnLst>
                              <p:par>
                                <p:cTn fill="hold" grpId="0" id="16" nodeType="afterEffect" presetClass="entr" presetID="22" presetSubtype="8">
                                  <p:stCondLst>
                                    <p:cond delay="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3"/>
                                        </p:tgtEl>
                                        <p:attrNameLst>
                                          <p:attrName>style.visibility</p:attrName>
                                        </p:attrNameLst>
                                      </p:cBhvr>
                                      <p:to>
                                        <p:strVal val="visible"/>
                                      </p:to>
                                    </p:set>
                                    <p:animEffect filter="wipe(left)" transition="in">
                                      <p:cBhvr>
                                        <p:cTn dur="500" id="21"/>
                                        <p:tgtEl>
                                          <p:spTgt spid="13"/>
                                        </p:tgtEl>
                                      </p:cBhvr>
                                    </p:animEffect>
                                  </p:childTnLst>
                                </p:cTn>
                              </p:par>
                              <p:par>
                                <p:cTn accel="58000" fill="hold" id="22" nodeType="withEffect" presetClass="entr" presetID="2" presetSubtype="3">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1500" fill="hold" id="24"/>
                                        <p:tgtEl>
                                          <p:spTgt spid="14"/>
                                        </p:tgtEl>
                                        <p:attrNameLst>
                                          <p:attrName>ppt_x</p:attrName>
                                        </p:attrNameLst>
                                      </p:cBhvr>
                                      <p:tavLst>
                                        <p:tav tm="0">
                                          <p:val>
                                            <p:strVal val="1+#ppt_w/2"/>
                                          </p:val>
                                        </p:tav>
                                        <p:tav tm="100000">
                                          <p:val>
                                            <p:strVal val="#ppt_x"/>
                                          </p:val>
                                        </p:tav>
                                      </p:tavLst>
                                    </p:anim>
                                    <p:anim calcmode="lin" valueType="num">
                                      <p:cBhvr additive="base">
                                        <p:cTn dur="1500" fill="hold" id="25"/>
                                        <p:tgtEl>
                                          <p:spTgt spid="14"/>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53"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500" fill="hold" id="29"/>
                                        <p:tgtEl>
                                          <p:spTgt spid="17"/>
                                        </p:tgtEl>
                                        <p:attrNameLst>
                                          <p:attrName>ppt_w</p:attrName>
                                        </p:attrNameLst>
                                      </p:cBhvr>
                                      <p:tavLst>
                                        <p:tav tm="0">
                                          <p:val>
                                            <p:fltVal val="0"/>
                                          </p:val>
                                        </p:tav>
                                        <p:tav tm="100000">
                                          <p:val>
                                            <p:strVal val="#ppt_w"/>
                                          </p:val>
                                        </p:tav>
                                      </p:tavLst>
                                    </p:anim>
                                    <p:anim calcmode="lin" valueType="num">
                                      <p:cBhvr>
                                        <p:cTn dur="500" fill="hold" id="30"/>
                                        <p:tgtEl>
                                          <p:spTgt spid="17"/>
                                        </p:tgtEl>
                                        <p:attrNameLst>
                                          <p:attrName>ppt_h</p:attrName>
                                        </p:attrNameLst>
                                      </p:cBhvr>
                                      <p:tavLst>
                                        <p:tav tm="0">
                                          <p:val>
                                            <p:fltVal val="0"/>
                                          </p:val>
                                        </p:tav>
                                        <p:tav tm="100000">
                                          <p:val>
                                            <p:strVal val="#ppt_h"/>
                                          </p:val>
                                        </p:tav>
                                      </p:tavLst>
                                    </p:anim>
                                    <p:animEffect filter="fade" transition="in">
                                      <p:cBhvr>
                                        <p:cTn dur="500" id="31"/>
                                        <p:tgtEl>
                                          <p:spTgt spid="17"/>
                                        </p:tgtEl>
                                      </p:cBhvr>
                                    </p:animEffect>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18"/>
                                        </p:tgtEl>
                                        <p:attrNameLst>
                                          <p:attrName>style.visibility</p:attrName>
                                        </p:attrNameLst>
                                      </p:cBhvr>
                                      <p:to>
                                        <p:strVal val="visible"/>
                                      </p:to>
                                    </p:set>
                                    <p:animEffect filter="wipe(left)" transition="in">
                                      <p:cBhvr>
                                        <p:cTn dur="500" id="35"/>
                                        <p:tgtEl>
                                          <p:spTgt spid="18"/>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9"/>
                                        </p:tgtEl>
                                        <p:attrNameLst>
                                          <p:attrName>style.visibility</p:attrName>
                                        </p:attrNameLst>
                                      </p:cBhvr>
                                      <p:to>
                                        <p:strVal val="visible"/>
                                      </p:to>
                                    </p:set>
                                    <p:animEffect filter="wipe(left)" transition="in">
                                      <p:cBhvr>
                                        <p:cTn dur="500" id="38"/>
                                        <p:tgtEl>
                                          <p:spTgt spid="19"/>
                                        </p:tgtEl>
                                      </p:cBhvr>
                                    </p:animEffect>
                                  </p:childTnLst>
                                </p:cTn>
                              </p:par>
                              <p:par>
                                <p:cTn accel="58000" fill="hold" id="39" nodeType="withEffect" presetClass="entr" presetID="2" presetSubtype="12">
                                  <p:stCondLst>
                                    <p:cond delay="0"/>
                                  </p:stCondLst>
                                  <p:childTnLst>
                                    <p:set>
                                      <p:cBhvr>
                                        <p:cTn dur="1" fill="hold" id="40">
                                          <p:stCondLst>
                                            <p:cond delay="0"/>
                                          </p:stCondLst>
                                        </p:cTn>
                                        <p:tgtEl>
                                          <p:spTgt spid="4"/>
                                        </p:tgtEl>
                                        <p:attrNameLst>
                                          <p:attrName>style.visibility</p:attrName>
                                        </p:attrNameLst>
                                      </p:cBhvr>
                                      <p:to>
                                        <p:strVal val="visible"/>
                                      </p:to>
                                    </p:set>
                                    <p:anim calcmode="lin" valueType="num">
                                      <p:cBhvr additive="base">
                                        <p:cTn dur="1500" fill="hold" id="41"/>
                                        <p:tgtEl>
                                          <p:spTgt spid="4"/>
                                        </p:tgtEl>
                                        <p:attrNameLst>
                                          <p:attrName>ppt_x</p:attrName>
                                        </p:attrNameLst>
                                      </p:cBhvr>
                                      <p:tavLst>
                                        <p:tav tm="0">
                                          <p:val>
                                            <p:strVal val="0-#ppt_w/2"/>
                                          </p:val>
                                        </p:tav>
                                        <p:tav tm="100000">
                                          <p:val>
                                            <p:strVal val="#ppt_x"/>
                                          </p:val>
                                        </p:tav>
                                      </p:tavLst>
                                    </p:anim>
                                    <p:anim calcmode="lin" valueType="num">
                                      <p:cBhvr additive="base">
                                        <p:cTn dur="1500" fill="hold" id="42"/>
                                        <p:tgtEl>
                                          <p:spTgt spid="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5500"/>
                            </p:stCondLst>
                            <p:childTnLst>
                              <p:par>
                                <p:cTn fill="hold" grpId="0" id="44" nodeType="afterEffect" presetClass="entr" presetID="53" presetSubtype="0">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p:cTn dur="500" fill="hold" id="46"/>
                                        <p:tgtEl>
                                          <p:spTgt spid="11"/>
                                        </p:tgtEl>
                                        <p:attrNameLst>
                                          <p:attrName>ppt_w</p:attrName>
                                        </p:attrNameLst>
                                      </p:cBhvr>
                                      <p:tavLst>
                                        <p:tav tm="0">
                                          <p:val>
                                            <p:fltVal val="0"/>
                                          </p:val>
                                        </p:tav>
                                        <p:tav tm="100000">
                                          <p:val>
                                            <p:strVal val="#ppt_w"/>
                                          </p:val>
                                        </p:tav>
                                      </p:tavLst>
                                    </p:anim>
                                    <p:anim calcmode="lin" valueType="num">
                                      <p:cBhvr>
                                        <p:cTn dur="500" fill="hold" id="47"/>
                                        <p:tgtEl>
                                          <p:spTgt spid="11"/>
                                        </p:tgtEl>
                                        <p:attrNameLst>
                                          <p:attrName>ppt_h</p:attrName>
                                        </p:attrNameLst>
                                      </p:cBhvr>
                                      <p:tavLst>
                                        <p:tav tm="0">
                                          <p:val>
                                            <p:fltVal val="0"/>
                                          </p:val>
                                        </p:tav>
                                        <p:tav tm="100000">
                                          <p:val>
                                            <p:strVal val="#ppt_h"/>
                                          </p:val>
                                        </p:tav>
                                      </p:tavLst>
                                    </p:anim>
                                    <p:animEffect filter="fade" transition="in">
                                      <p:cBhvr>
                                        <p:cTn dur="500" id="48"/>
                                        <p:tgtEl>
                                          <p:spTgt spid="11"/>
                                        </p:tgtEl>
                                      </p:cBhvr>
                                    </p:animEffect>
                                  </p:childTnLst>
                                </p:cTn>
                              </p:par>
                            </p:childTnLst>
                          </p:cTn>
                        </p:par>
                        <p:par>
                          <p:cTn fill="hold" id="49" nodeType="afterGroup">
                            <p:stCondLst>
                              <p:cond delay="6000"/>
                            </p:stCondLst>
                            <p:childTnLst>
                              <p:par>
                                <p:cTn fill="hold" grpId="0" id="50" nodeType="afterEffect" presetClass="entr" presetID="22" presetSubtype="8">
                                  <p:stCondLst>
                                    <p:cond delay="0"/>
                                  </p:stCondLst>
                                  <p:childTnLst>
                                    <p:set>
                                      <p:cBhvr>
                                        <p:cTn dur="1" fill="hold" id="51">
                                          <p:stCondLst>
                                            <p:cond delay="0"/>
                                          </p:stCondLst>
                                        </p:cTn>
                                        <p:tgtEl>
                                          <p:spTgt spid="20"/>
                                        </p:tgtEl>
                                        <p:attrNameLst>
                                          <p:attrName>style.visibility</p:attrName>
                                        </p:attrNameLst>
                                      </p:cBhvr>
                                      <p:to>
                                        <p:strVal val="visible"/>
                                      </p:to>
                                    </p:set>
                                    <p:animEffect filter="wipe(left)" transition="in">
                                      <p:cBhvr>
                                        <p:cTn dur="500" id="52"/>
                                        <p:tgtEl>
                                          <p:spTgt spid="20"/>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1"/>
                                        </p:tgtEl>
                                        <p:attrNameLst>
                                          <p:attrName>style.visibility</p:attrName>
                                        </p:attrNameLst>
                                      </p:cBhvr>
                                      <p:to>
                                        <p:strVal val="visible"/>
                                      </p:to>
                                    </p:set>
                                    <p:animEffect filter="wipe(left)" transition="in">
                                      <p:cBhvr>
                                        <p:cTn dur="500" id="55"/>
                                        <p:tgtEl>
                                          <p:spTgt spid="21"/>
                                        </p:tgtEl>
                                      </p:cBhvr>
                                    </p:animEffect>
                                  </p:childTnLst>
                                </p:cTn>
                              </p:par>
                              <p:par>
                                <p:cTn accel="58000" fill="hold" id="56" nodeType="withEffect" presetClass="entr" presetID="2" presetSubtype="6">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1500" fill="hold" id="58"/>
                                        <p:tgtEl>
                                          <p:spTgt spid="22"/>
                                        </p:tgtEl>
                                        <p:attrNameLst>
                                          <p:attrName>ppt_x</p:attrName>
                                        </p:attrNameLst>
                                      </p:cBhvr>
                                      <p:tavLst>
                                        <p:tav tm="0">
                                          <p:val>
                                            <p:strVal val="1+#ppt_w/2"/>
                                          </p:val>
                                        </p:tav>
                                        <p:tav tm="100000">
                                          <p:val>
                                            <p:strVal val="#ppt_x"/>
                                          </p:val>
                                        </p:tav>
                                      </p:tavLst>
                                    </p:anim>
                                    <p:anim calcmode="lin" valueType="num">
                                      <p:cBhvr additive="base">
                                        <p:cTn dur="1500" fill="hold" id="59"/>
                                        <p:tgtEl>
                                          <p:spTgt spid="22"/>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7500"/>
                            </p:stCondLst>
                            <p:childTnLst>
                              <p:par>
                                <p:cTn fill="hold" grpId="0" id="61" nodeType="afterEffect" presetClass="entr" presetID="53" presetSubtype="0">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p:cTn dur="500" fill="hold" id="63"/>
                                        <p:tgtEl>
                                          <p:spTgt spid="25"/>
                                        </p:tgtEl>
                                        <p:attrNameLst>
                                          <p:attrName>ppt_w</p:attrName>
                                        </p:attrNameLst>
                                      </p:cBhvr>
                                      <p:tavLst>
                                        <p:tav tm="0">
                                          <p:val>
                                            <p:fltVal val="0"/>
                                          </p:val>
                                        </p:tav>
                                        <p:tav tm="100000">
                                          <p:val>
                                            <p:strVal val="#ppt_w"/>
                                          </p:val>
                                        </p:tav>
                                      </p:tavLst>
                                    </p:anim>
                                    <p:anim calcmode="lin" valueType="num">
                                      <p:cBhvr>
                                        <p:cTn dur="500" fill="hold" id="64"/>
                                        <p:tgtEl>
                                          <p:spTgt spid="25"/>
                                        </p:tgtEl>
                                        <p:attrNameLst>
                                          <p:attrName>ppt_h</p:attrName>
                                        </p:attrNameLst>
                                      </p:cBhvr>
                                      <p:tavLst>
                                        <p:tav tm="0">
                                          <p:val>
                                            <p:fltVal val="0"/>
                                          </p:val>
                                        </p:tav>
                                        <p:tav tm="100000">
                                          <p:val>
                                            <p:strVal val="#ppt_h"/>
                                          </p:val>
                                        </p:tav>
                                      </p:tavLst>
                                    </p:anim>
                                    <p:animEffect filter="fade" transition="in">
                                      <p:cBhvr>
                                        <p:cTn dur="500" id="65"/>
                                        <p:tgtEl>
                                          <p:spTgt spid="25"/>
                                        </p:tgtEl>
                                      </p:cBhvr>
                                    </p:animEffect>
                                  </p:childTnLst>
                                </p:cTn>
                              </p:par>
                            </p:childTnLst>
                          </p:cTn>
                        </p:par>
                        <p:par>
                          <p:cTn fill="hold" id="66" nodeType="afterGroup">
                            <p:stCondLst>
                              <p:cond delay="8000"/>
                            </p:stCondLst>
                            <p:childTnLst>
                              <p:par>
                                <p:cTn fill="hold" grpId="0" id="67" nodeType="afterEffect" presetClass="entr" presetID="22" presetSubtype="8">
                                  <p:stCondLst>
                                    <p:cond delay="0"/>
                                  </p:stCondLst>
                                  <p:childTnLst>
                                    <p:set>
                                      <p:cBhvr>
                                        <p:cTn dur="1" fill="hold" id="68">
                                          <p:stCondLst>
                                            <p:cond delay="0"/>
                                          </p:stCondLst>
                                        </p:cTn>
                                        <p:tgtEl>
                                          <p:spTgt spid="26"/>
                                        </p:tgtEl>
                                        <p:attrNameLst>
                                          <p:attrName>style.visibility</p:attrName>
                                        </p:attrNameLst>
                                      </p:cBhvr>
                                      <p:to>
                                        <p:strVal val="visible"/>
                                      </p:to>
                                    </p:set>
                                    <p:animEffect filter="wipe(left)" transition="in">
                                      <p:cBhvr>
                                        <p:cTn dur="500" id="69"/>
                                        <p:tgtEl>
                                          <p:spTgt spid="26"/>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27"/>
                                        </p:tgtEl>
                                        <p:attrNameLst>
                                          <p:attrName>style.visibility</p:attrName>
                                        </p:attrNameLst>
                                      </p:cBhvr>
                                      <p:to>
                                        <p:strVal val="visible"/>
                                      </p:to>
                                    </p:set>
                                    <p:animEffect filter="wipe(left)" transition="in">
                                      <p:cBhvr>
                                        <p:cTn dur="500" id="7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7"/>
      <p:bldP grpId="0" spid="18"/>
      <p:bldP grpId="0" spid="19"/>
      <p:bldP grpId="0" spid="20"/>
      <p:bldP grpId="0" spid="21"/>
      <p:bldP grpId="0" spid="25"/>
      <p:bldP grpId="0" spid="26"/>
      <p:bldP grpId="0" spid="2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algn="tl" blurRad="165100" dir="2700000" dist="88900" rotWithShape="0">
                <a:schemeClr val="accent3">
                  <a:lumMod val="50000"/>
                  <a:alpha val="64000"/>
                </a:schemeClr>
              </a:outerShdw>
            </a:effectLst>
            <a:scene3d>
              <a:camera prst="orthographicFront"/>
              <a:lightRig dir="t" rig="threePt"/>
            </a:scene3d>
            <a:sp3d prstMaterial="softEdge">
              <a:bevelT h="31750" prst="angle" w="825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9" name="圆角矩形 8"/>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12" name="圆角矩形 11"/>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fmla="val 50000" name="adj"/>
              </a:avLst>
            </a:prstGeom>
            <a:solidFill>
              <a:schemeClr val="bg1">
                <a:lumMod val="75000"/>
              </a:schemeClr>
            </a:solidFill>
            <a:ln w="25400">
              <a:gradFill flip="none" rotWithShape="1">
                <a:gsLst>
                  <a:gs pos="0">
                    <a:schemeClr val="bg1">
                      <a:lumMod val="85000"/>
                    </a:schemeClr>
                  </a:gs>
                  <a:gs pos="100000">
                    <a:schemeClr val="bg1"/>
                  </a:gs>
                </a:gsLst>
                <a:lin ang="2700000" scaled="1"/>
              </a:gradFill>
            </a:ln>
            <a:effectLst>
              <a:innerShdw blurRad="127000" dir="13500000" dist="635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15" name="圆角矩形 14"/>
            <p:cNvSpPr/>
            <p:nvPr/>
          </p:nvSpPr>
          <p:spPr>
            <a:xfrm>
              <a:off x="3351014" y="4675216"/>
              <a:ext cx="920023" cy="920023"/>
            </a:xfrm>
            <a:prstGeom prst="roundRect">
              <a:avLst>
                <a:gd fmla="val 50000" name="adj"/>
              </a:avLst>
            </a:prstGeom>
            <a:solidFill>
              <a:schemeClr val="bg1">
                <a:lumMod val="95000"/>
              </a:schemeClr>
            </a:solidFill>
            <a:ln w="50800">
              <a:noFill/>
            </a:ln>
            <a:effectLst>
              <a:outerShdw algn="tl" blurRad="76200" dir="2700000" dist="38100" rotWithShape="0">
                <a:schemeClr val="tx1">
                  <a:lumMod val="65000"/>
                  <a:lumOff val="35000"/>
                  <a:alpha val="64000"/>
                </a:schemeClr>
              </a:outerShdw>
            </a:effectLst>
            <a:scene3d>
              <a:camera prst="orthographicFront"/>
              <a:lightRig dir="t" rig="threePt"/>
            </a:scene3d>
            <a:sp3d prstMaterial="softEdge">
              <a:bevelT h="635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sp>
        <p:nvSpPr>
          <p:cNvPr id="16" name="饼形 18"/>
          <p:cNvSpPr/>
          <p:nvPr/>
        </p:nvSpPr>
        <p:spPr>
          <a:xfrm>
            <a:off x="3152595" y="1898966"/>
            <a:ext cx="1053098" cy="1051138"/>
          </a:xfrm>
          <a:custGeom>
            <a:gdLst>
              <a:gd fmla="*/ 0 w 1276483" name="connsiteX0"/>
              <a:gd fmla="*/ 1274106 h 1274106" name="connsiteY0"/>
              <a:gd fmla="*/ 1276483 w 1276483" name="connsiteX1"/>
              <a:gd fmla="*/ 0 h 1274106" name="connsiteY1"/>
              <a:gd fmla="*/ 1276483 w 1720766" name="connsiteX2"/>
              <a:gd fmla="*/ 0 h 1721597" name="connsiteY2"/>
              <a:gd fmla="*/ 1812206 w 1812206" name="connsiteX3"/>
              <a:gd fmla="*/ 1813037 h 1813037" name="connsiteY3"/>
            </a:gdLst>
            <a:cxnLst>
              <a:cxn ang="0">
                <a:pos x="connsiteX0" y="connsiteY0"/>
              </a:cxn>
              <a:cxn ang="0">
                <a:pos x="connsiteX1" y="connsiteY1"/>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prstDash val="sysDot"/>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latin typeface="+mj-ea"/>
              <a:ea typeface="+mj-ea"/>
            </a:endParaRPr>
          </a:p>
        </p:txBody>
      </p:sp>
      <p:sp>
        <p:nvSpPr>
          <p:cNvPr id="17" name="饼形 18"/>
          <p:cNvSpPr/>
          <p:nvPr/>
        </p:nvSpPr>
        <p:spPr>
          <a:xfrm flipH="1">
            <a:off x="4934140" y="1898966"/>
            <a:ext cx="1053098" cy="1051138"/>
          </a:xfrm>
          <a:custGeom>
            <a:gdLst>
              <a:gd fmla="*/ 0 w 1276483" name="connsiteX0"/>
              <a:gd fmla="*/ 1274106 h 1274106" name="connsiteY0"/>
              <a:gd fmla="*/ 1276483 w 1276483" name="connsiteX1"/>
              <a:gd fmla="*/ 0 h 1274106" name="connsiteY1"/>
              <a:gd fmla="*/ 1276483 w 1720766" name="connsiteX2"/>
              <a:gd fmla="*/ 0 h 1721597" name="connsiteY2"/>
              <a:gd fmla="*/ 1812206 w 1812206" name="connsiteX3"/>
              <a:gd fmla="*/ 1813037 h 1813037" name="connsiteY3"/>
            </a:gdLst>
            <a:cxnLst>
              <a:cxn ang="0">
                <a:pos x="connsiteX0" y="connsiteY0"/>
              </a:cxn>
              <a:cxn ang="0">
                <a:pos x="connsiteX1" y="connsiteY1"/>
              </a:cxn>
            </a:cxnLst>
            <a:rect b="b" l="l" r="r" t="t"/>
            <a:pathLst>
              <a:path h="1274106" w="1276483">
                <a:moveTo>
                  <a:pt x="0" y="1274106"/>
                </a:moveTo>
                <a:cubicBezTo>
                  <a:pt x="162534" y="649103"/>
                  <a:pt x="651178" y="161369"/>
                  <a:pt x="1276483" y="0"/>
                </a:cubicBezTo>
              </a:path>
            </a:pathLst>
          </a:custGeom>
          <a:noFill/>
          <a:ln w="12700">
            <a:solidFill>
              <a:schemeClr val="tx1">
                <a:lumMod val="65000"/>
                <a:lumOff val="35000"/>
              </a:schemeClr>
            </a:solidFill>
            <a:headEnd len="med" type="oval" w="med"/>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latin typeface="+mj-ea"/>
              <a:ea typeface="+mj-ea"/>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0" name="文本框 19"/>
            <p:cNvSpPr txBox="1"/>
            <p:nvPr/>
          </p:nvSpPr>
          <p:spPr bwMode="auto">
            <a:xfrm>
              <a:off x="5324179" y="1877247"/>
              <a:ext cx="2349784" cy="365760"/>
            </a:xfrm>
            <a:prstGeom prst="rect">
              <a:avLst/>
            </a:prstGeom>
            <a:noFill/>
          </p:spPr>
          <p:txBody>
            <a:bodyPr wrap="square">
              <a:spAutoFit/>
            </a:bodyPr>
            <a:lstStyle/>
            <a:p>
              <a:pPr algn="ctr">
                <a:defRPr/>
              </a:pPr>
              <a:r>
                <a:rPr altLang="en-US" lang="zh-CN" spc="75" sz="1200">
                  <a:solidFill>
                    <a:schemeClr val="tx1">
                      <a:lumMod val="65000"/>
                      <a:lumOff val="35000"/>
                    </a:schemeClr>
                  </a:solidFill>
                  <a:latin typeface="+mj-ea"/>
                  <a:ea typeface="+mj-ea"/>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3" name="文本框 22"/>
            <p:cNvSpPr txBox="1"/>
            <p:nvPr/>
          </p:nvSpPr>
          <p:spPr bwMode="auto">
            <a:xfrm>
              <a:off x="2744013" y="4525702"/>
              <a:ext cx="2349784" cy="365760"/>
            </a:xfrm>
            <a:prstGeom prst="rect">
              <a:avLst/>
            </a:prstGeom>
            <a:noFill/>
          </p:spPr>
          <p:txBody>
            <a:bodyPr wrap="square">
              <a:spAutoFit/>
            </a:bodyPr>
            <a:lstStyle/>
            <a:p>
              <a:pPr>
                <a:defRPr/>
              </a:pPr>
              <a:r>
                <a:rPr altLang="en-US" lang="zh-CN" spc="75" sz="1200">
                  <a:solidFill>
                    <a:schemeClr val="tx1">
                      <a:lumMod val="65000"/>
                      <a:lumOff val="35000"/>
                    </a:schemeClr>
                  </a:solidFill>
                  <a:latin typeface="+mj-ea"/>
                  <a:ea typeface="+mj-ea"/>
                </a:rPr>
                <a:t>在此添加标题</a:t>
              </a:r>
            </a:p>
          </p:txBody>
        </p:sp>
      </p:grpSp>
      <p:grpSp>
        <p:nvGrpSpPr>
          <p:cNvPr id="24" name="组合 23"/>
          <p:cNvGrpSpPr/>
          <p:nvPr/>
        </p:nvGrpSpPr>
        <p:grpSpPr>
          <a:xfrm>
            <a:off x="990190" y="3011364"/>
            <a:ext cx="1762340" cy="587952"/>
            <a:chOff x="1320253" y="4614246"/>
            <a:chExt cx="2349786" cy="783936"/>
          </a:xfrm>
        </p:grpSpPr>
        <p:sp>
          <p:nvSpPr>
            <p:cNvPr id="25" name="文本框 24"/>
            <p:cNvSpPr txBox="1"/>
            <p:nvPr/>
          </p:nvSpPr>
          <p:spPr bwMode="auto">
            <a:xfrm>
              <a:off x="1416600" y="4836490"/>
              <a:ext cx="2253439"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6" name="文本框 25"/>
            <p:cNvSpPr txBox="1"/>
            <p:nvPr/>
          </p:nvSpPr>
          <p:spPr bwMode="auto">
            <a:xfrm>
              <a:off x="1320253" y="4614246"/>
              <a:ext cx="2349783" cy="365760"/>
            </a:xfrm>
            <a:prstGeom prst="rect">
              <a:avLst/>
            </a:prstGeom>
            <a:noFill/>
          </p:spPr>
          <p:txBody>
            <a:bodyPr wrap="square">
              <a:spAutoFit/>
            </a:bodyPr>
            <a:lstStyle/>
            <a:p>
              <a:pPr algn="r">
                <a:defRPr/>
              </a:pPr>
              <a:r>
                <a:rPr altLang="en-US" lang="zh-CN" spc="75" sz="1200">
                  <a:solidFill>
                    <a:schemeClr val="tx1">
                      <a:lumMod val="65000"/>
                      <a:lumOff val="35000"/>
                    </a:schemeClr>
                  </a:solidFill>
                  <a:latin typeface="+mj-ea"/>
                  <a:ea typeface="+mj-ea"/>
                </a:rPr>
                <a:t>在此添加标题</a:t>
              </a:r>
            </a:p>
          </p:txBody>
        </p:sp>
      </p:grpSp>
      <p:sp>
        <p:nvSpPr>
          <p:cNvPr id="27" name="圆角矩形 26"/>
          <p:cNvSpPr/>
          <p:nvPr/>
        </p:nvSpPr>
        <p:spPr>
          <a:xfrm>
            <a:off x="4495998" y="2742136"/>
            <a:ext cx="152006" cy="264965"/>
          </a:xfrm>
          <a:prstGeom prst="roundRect">
            <a:avLst>
              <a:gd fmla="val 50000" name="adj"/>
            </a:avLst>
          </a:prstGeom>
          <a:solidFill>
            <a:schemeClr val="accent3"/>
          </a:solidFill>
          <a:ln w="12700">
            <a:gradFill flip="none" rotWithShape="1">
              <a:gsLst>
                <a:gs pos="0">
                  <a:schemeClr val="bg1">
                    <a:lumMod val="85000"/>
                  </a:schemeClr>
                </a:gs>
                <a:gs pos="100000">
                  <a:schemeClr val="bg1"/>
                </a:gs>
              </a:gsLst>
              <a:lin ang="2700000" scaled="1"/>
            </a:gradFill>
          </a:ln>
          <a:effectLst>
            <a:innerShdw blurRad="63500" dir="13500000" dist="381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mj-ea"/>
              <a:ea typeface="+mj-ea"/>
            </a:endParaRPr>
          </a:p>
        </p:txBody>
      </p:sp>
      <p:sp>
        <p:nvSpPr>
          <p:cNvPr id="28" name="Freeform 40"/>
          <p:cNvSpPr/>
          <p:nvPr/>
        </p:nvSpPr>
        <p:spPr bwMode="auto">
          <a:xfrm>
            <a:off x="4448694" y="1781742"/>
            <a:ext cx="246613" cy="223286"/>
          </a:xfrm>
          <a:custGeom>
            <a:gdLst>
              <a:gd fmla="*/ 161 w 188" name="T0"/>
              <a:gd fmla="*/ 58 h 170" name="T1"/>
              <a:gd fmla="*/ 147 w 188" name="T2"/>
              <a:gd fmla="*/ 51 h 170" name="T3"/>
              <a:gd fmla="*/ 142 w 188" name="T4"/>
              <a:gd fmla="*/ 54 h 170" name="T5"/>
              <a:gd fmla="*/ 149 w 188" name="T6"/>
              <a:gd fmla="*/ 85 h 170" name="T7"/>
              <a:gd fmla="*/ 85 w 188" name="T8"/>
              <a:gd fmla="*/ 149 h 170" name="T9"/>
              <a:gd fmla="*/ 21 w 188" name="T10"/>
              <a:gd fmla="*/ 85 h 170" name="T11"/>
              <a:gd fmla="*/ 85 w 188" name="T12"/>
              <a:gd fmla="*/ 21 h 170" name="T13"/>
              <a:gd fmla="*/ 135 w 188" name="T14"/>
              <a:gd fmla="*/ 45 h 170" name="T15"/>
              <a:gd fmla="*/ 125 w 188" name="T16"/>
              <a:gd fmla="*/ 51 h 170" name="T17"/>
              <a:gd fmla="*/ 85 w 188" name="T18"/>
              <a:gd fmla="*/ 33 h 170" name="T19"/>
              <a:gd fmla="*/ 33 w 188" name="T20"/>
              <a:gd fmla="*/ 85 h 170" name="T21"/>
              <a:gd fmla="*/ 85 w 188" name="T22"/>
              <a:gd fmla="*/ 137 h 170" name="T23"/>
              <a:gd fmla="*/ 138 w 188" name="T24"/>
              <a:gd fmla="*/ 85 h 170" name="T25"/>
              <a:gd fmla="*/ 132 w 188" name="T26"/>
              <a:gd fmla="*/ 61 h 170" name="T27"/>
              <a:gd fmla="*/ 115 w 188" name="T28"/>
              <a:gd fmla="*/ 72 h 170" name="T29"/>
              <a:gd fmla="*/ 118 w 188" name="T30"/>
              <a:gd fmla="*/ 85 h 170" name="T31"/>
              <a:gd fmla="*/ 85 w 188" name="T32"/>
              <a:gd fmla="*/ 118 h 170" name="T33"/>
              <a:gd fmla="*/ 53 w 188" name="T34"/>
              <a:gd fmla="*/ 85 h 170" name="T35"/>
              <a:gd fmla="*/ 85 w 188" name="T36"/>
              <a:gd fmla="*/ 52 h 170" name="T37"/>
              <a:gd fmla="*/ 109 w 188" name="T38"/>
              <a:gd fmla="*/ 62 h 170" name="T39"/>
              <a:gd fmla="*/ 97 w 188" name="T40"/>
              <a:gd fmla="*/ 70 h 170" name="T41"/>
              <a:gd fmla="*/ 85 w 188" name="T42"/>
              <a:gd fmla="*/ 65 h 170" name="T43"/>
              <a:gd fmla="*/ 65 w 188" name="T44"/>
              <a:gd fmla="*/ 85 h 170" name="T45"/>
              <a:gd fmla="*/ 85 w 188" name="T46"/>
              <a:gd fmla="*/ 105 h 170" name="T47"/>
              <a:gd fmla="*/ 105 w 188" name="T48"/>
              <a:gd fmla="*/ 85 h 170" name="T49"/>
              <a:gd fmla="*/ 104 w 188" name="T50"/>
              <a:gd fmla="*/ 79 h 170" name="T51"/>
              <a:gd fmla="*/ 88 w 188" name="T52"/>
              <a:gd fmla="*/ 89 h 170" name="T53"/>
              <a:gd fmla="*/ 86 w 188" name="T54"/>
              <a:gd fmla="*/ 86 h 170" name="T55"/>
              <a:gd fmla="*/ 148 w 188" name="T56"/>
              <a:gd fmla="*/ 45 h 170" name="T57"/>
              <a:gd fmla="*/ 163 w 188" name="T58"/>
              <a:gd fmla="*/ 52 h 170" name="T59"/>
              <a:gd fmla="*/ 188 w 188" name="T60"/>
              <a:gd fmla="*/ 36 h 170" name="T61"/>
              <a:gd fmla="*/ 173 w 188" name="T62"/>
              <a:gd fmla="*/ 29 h 170" name="T63"/>
              <a:gd fmla="*/ 177 w 188" name="T64"/>
              <a:gd fmla="*/ 26 h 170" name="T65"/>
              <a:gd fmla="*/ 173 w 188" name="T66"/>
              <a:gd fmla="*/ 20 h 170" name="T67"/>
              <a:gd fmla="*/ 169 w 188" name="T68"/>
              <a:gd fmla="*/ 23 h 170" name="T69"/>
              <a:gd fmla="*/ 169 w 188" name="T70"/>
              <a:gd fmla="*/ 6 h 170" name="T71"/>
              <a:gd fmla="*/ 144 w 188" name="T72"/>
              <a:gd fmla="*/ 22 h 170" name="T73"/>
              <a:gd fmla="*/ 144 w 188" name="T74"/>
              <a:gd fmla="*/ 39 h 170" name="T75"/>
              <a:gd fmla="*/ 139 w 188" name="T76"/>
              <a:gd fmla="*/ 42 h 170" name="T77"/>
              <a:gd fmla="*/ 139 w 188" name="T78"/>
              <a:gd fmla="*/ 24 h 170" name="T79"/>
              <a:gd fmla="*/ 141 w 188" name="T80"/>
              <a:gd fmla="*/ 22 h 170" name="T81"/>
              <a:gd fmla="*/ 85 w 188" name="T82"/>
              <a:gd fmla="*/ 0 h 170" name="T83"/>
              <a:gd fmla="*/ 0 w 188" name="T84"/>
              <a:gd fmla="*/ 85 h 170" name="T85"/>
              <a:gd fmla="*/ 85 w 188" name="T86"/>
              <a:gd fmla="*/ 170 h 170" name="T87"/>
              <a:gd fmla="*/ 170 w 188" name="T88"/>
              <a:gd fmla="*/ 85 h 170" name="T89"/>
              <a:gd fmla="*/ 165 w 188" name="T90"/>
              <a:gd fmla="*/ 55 h 170" name="T91"/>
              <a:gd fmla="*/ 161 w 188" name="T92"/>
              <a:gd fmla="*/ 58 h 1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0" w="188">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gdLst>
                <a:gd fmla="*/ 84 w 163" name="T0"/>
                <a:gd fmla="*/ 129 h 163" name="T1"/>
                <a:gd fmla="*/ 46 w 163" name="T2"/>
                <a:gd fmla="*/ 50 h 163" name="T3"/>
                <a:gd fmla="*/ 81 w 163" name="T4"/>
                <a:gd fmla="*/ 34 h 163" name="T5"/>
                <a:gd fmla="*/ 127 w 163" name="T6"/>
                <a:gd fmla="*/ 89 h 163" name="T7"/>
                <a:gd fmla="*/ 147 w 163" name="T8"/>
                <a:gd fmla="*/ 94 h 163" name="T9"/>
                <a:gd fmla="*/ 162 w 163" name="T10"/>
                <a:gd fmla="*/ 86 h 163" name="T11"/>
                <a:gd fmla="*/ 162 w 163" name="T12"/>
                <a:gd fmla="*/ 70 h 163" name="T13"/>
                <a:gd fmla="*/ 144 w 163" name="T14"/>
                <a:gd fmla="*/ 59 h 163" name="T15"/>
                <a:gd fmla="*/ 154 w 163" name="T16"/>
                <a:gd fmla="*/ 45 h 163" name="T17"/>
                <a:gd fmla="*/ 145 w 163" name="T18"/>
                <a:gd fmla="*/ 32 h 163" name="T19"/>
                <a:gd fmla="*/ 125 w 163" name="T20"/>
                <a:gd fmla="*/ 30 h 163" name="T21"/>
                <a:gd fmla="*/ 126 w 163" name="T22"/>
                <a:gd fmla="*/ 13 h 163" name="T23"/>
                <a:gd fmla="*/ 112 w 163" name="T24"/>
                <a:gd fmla="*/ 6 h 163" name="T25"/>
                <a:gd fmla="*/ 93 w 163" name="T26"/>
                <a:gd fmla="*/ 15 h 163" name="T27"/>
                <a:gd fmla="*/ 86 w 163" name="T28"/>
                <a:gd fmla="*/ 0 h 163" name="T29"/>
                <a:gd fmla="*/ 70 w 163" name="T30"/>
                <a:gd fmla="*/ 1 h 163" name="T31"/>
                <a:gd fmla="*/ 58 w 163" name="T32"/>
                <a:gd fmla="*/ 18 h 163" name="T33"/>
                <a:gd fmla="*/ 44 w 163" name="T34"/>
                <a:gd fmla="*/ 9 h 163" name="T35"/>
                <a:gd fmla="*/ 31 w 163" name="T36"/>
                <a:gd fmla="*/ 17 h 163" name="T37"/>
                <a:gd fmla="*/ 31 w 163" name="T38"/>
                <a:gd fmla="*/ 36 h 163" name="T39"/>
                <a:gd fmla="*/ 15 w 163" name="T40"/>
                <a:gd fmla="*/ 33 h 163" name="T41"/>
                <a:gd fmla="*/ 8 w 163" name="T42"/>
                <a:gd fmla="*/ 47 h 163" name="T43"/>
                <a:gd fmla="*/ 18 w 163" name="T44"/>
                <a:gd fmla="*/ 59 h 163" name="T45"/>
                <a:gd fmla="*/ 0 w 163" name="T46"/>
                <a:gd fmla="*/ 73 h 163" name="T47"/>
                <a:gd fmla="*/ 0 w 163" name="T48"/>
                <a:gd fmla="*/ 88 h 163" name="T49"/>
                <a:gd fmla="*/ 15 w 163" name="T50"/>
                <a:gd fmla="*/ 94 h 163" name="T51"/>
                <a:gd fmla="*/ 6 w 163" name="T52"/>
                <a:gd fmla="*/ 114 h 163" name="T53"/>
                <a:gd fmla="*/ 15 w 163" name="T54"/>
                <a:gd fmla="*/ 128 h 163" name="T55"/>
                <a:gd fmla="*/ 30 w 163" name="T56"/>
                <a:gd fmla="*/ 125 h 163" name="T57"/>
                <a:gd fmla="*/ 33 w 163" name="T58"/>
                <a:gd fmla="*/ 148 h 163" name="T59"/>
                <a:gd fmla="*/ 47 w 163" name="T60"/>
                <a:gd fmla="*/ 155 h 163" name="T61"/>
                <a:gd fmla="*/ 59 w 163" name="T62"/>
                <a:gd fmla="*/ 145 h 163" name="T63"/>
                <a:gd fmla="*/ 72 w 163" name="T64"/>
                <a:gd fmla="*/ 163 h 163" name="T65"/>
                <a:gd fmla="*/ 88 w 163" name="T66"/>
                <a:gd fmla="*/ 162 h 163" name="T67"/>
                <a:gd fmla="*/ 94 w 163" name="T68"/>
                <a:gd fmla="*/ 148 h 163" name="T69"/>
                <a:gd fmla="*/ 89 w 163" name="T70"/>
                <a:gd fmla="*/ 128 h 1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3" w="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1" name="Freeform 237"/>
            <p:cNvSpPr/>
            <p:nvPr/>
          </p:nvSpPr>
          <p:spPr bwMode="auto">
            <a:xfrm>
              <a:off x="7197095" y="5576372"/>
              <a:ext cx="312274" cy="312274"/>
            </a:xfrm>
            <a:custGeom>
              <a:gdLst>
                <a:gd fmla="*/ 122 w 122" name="T0"/>
                <a:gd fmla="*/ 101 h 122" name="T1"/>
                <a:gd fmla="*/ 119 w 122" name="T2"/>
                <a:gd fmla="*/ 94 h 122" name="T3"/>
                <a:gd fmla="*/ 67 w 122" name="T4"/>
                <a:gd fmla="*/ 43 h 122" name="T5"/>
                <a:gd fmla="*/ 58 w 122" name="T6"/>
                <a:gd fmla="*/ 12 h 122" name="T7"/>
                <a:gd fmla="*/ 23 w 122" name="T8"/>
                <a:gd fmla="*/ 5 h 122" name="T9"/>
                <a:gd fmla="*/ 41 w 122" name="T10"/>
                <a:gd fmla="*/ 23 h 122" name="T11"/>
                <a:gd fmla="*/ 41 w 122" name="T12"/>
                <a:gd fmla="*/ 29 h 122" name="T13"/>
                <a:gd fmla="*/ 29 w 122" name="T14"/>
                <a:gd fmla="*/ 41 h 122" name="T15"/>
                <a:gd fmla="*/ 23 w 122" name="T16"/>
                <a:gd fmla="*/ 41 h 122" name="T17"/>
                <a:gd fmla="*/ 5 w 122" name="T18"/>
                <a:gd fmla="*/ 23 h 122" name="T19"/>
                <a:gd fmla="*/ 12 w 122" name="T20"/>
                <a:gd fmla="*/ 58 h 122" name="T21"/>
                <a:gd fmla="*/ 43 w 122" name="T22"/>
                <a:gd fmla="*/ 67 h 122" name="T23"/>
                <a:gd fmla="*/ 94 w 122" name="T24"/>
                <a:gd fmla="*/ 119 h 122" name="T25"/>
                <a:gd fmla="*/ 101 w 122" name="T26"/>
                <a:gd fmla="*/ 122 h 122" name="T27"/>
                <a:gd fmla="*/ 122 w 122" name="T28"/>
                <a:gd fmla="*/ 101 h 1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 w="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4"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6"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7"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8"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spTree>
    <p:extLst>
      <p:ext uri="{BB962C8B-B14F-4D97-AF65-F5344CB8AC3E}">
        <p14:creationId val="252798237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heel(1)" transition="in">
                                      <p:cBhvr>
                                        <p:cTn dur="500" id="7"/>
                                        <p:tgtEl>
                                          <p:spTgt spid="4"/>
                                        </p:tgtEl>
                                      </p:cBhvr>
                                    </p:animEffect>
                                  </p:childTnLst>
                                </p:cTn>
                              </p:par>
                              <p:par>
                                <p:cTn accel="60000" fill="hold" grpId="0" id="8" nodeType="withEffect" presetClass="entr" presetID="2" presetSubtype="4">
                                  <p:stCondLst>
                                    <p:cond delay="400"/>
                                  </p:stCondLst>
                                  <p:childTnLst>
                                    <p:set>
                                      <p:cBhvr>
                                        <p:cTn dur="1" fill="hold" id="9">
                                          <p:stCondLst>
                                            <p:cond delay="0"/>
                                          </p:stCondLst>
                                        </p:cTn>
                                        <p:tgtEl>
                                          <p:spTgt spid="27"/>
                                        </p:tgtEl>
                                        <p:attrNameLst>
                                          <p:attrName>style.visibility</p:attrName>
                                        </p:attrNameLst>
                                      </p:cBhvr>
                                      <p:to>
                                        <p:strVal val="visible"/>
                                      </p:to>
                                    </p:set>
                                    <p:anim calcmode="lin" valueType="num">
                                      <p:cBhvr additive="base">
                                        <p:cTn dur="500" fill="hold" id="10"/>
                                        <p:tgtEl>
                                          <p:spTgt spid="27"/>
                                        </p:tgtEl>
                                        <p:attrNameLst>
                                          <p:attrName>ppt_x</p:attrName>
                                        </p:attrNameLst>
                                      </p:cBhvr>
                                      <p:tavLst>
                                        <p:tav tm="0">
                                          <p:val>
                                            <p:strVal val="#ppt_x"/>
                                          </p:val>
                                        </p:tav>
                                        <p:tav tm="100000">
                                          <p:val>
                                            <p:strVal val="#ppt_x"/>
                                          </p:val>
                                        </p:tav>
                                      </p:tavLst>
                                    </p:anim>
                                    <p:anim calcmode="lin" valueType="num">
                                      <p:cBhvr additive="base">
                                        <p:cTn dur="500" fill="hold" id="11"/>
                                        <p:tgtEl>
                                          <p:spTgt spid="27"/>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9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id="18" nodeType="withEffect" presetClass="entr" presetID="45" presetSubtype="0">
                                  <p:stCondLst>
                                    <p:cond delay="0"/>
                                  </p:stCondLst>
                                  <p:childTnLst>
                                    <p:set>
                                      <p:cBhvr>
                                        <p:cTn dur="1" fill="hold" id="19">
                                          <p:stCondLst>
                                            <p:cond delay="0"/>
                                          </p:stCondLst>
                                        </p:cTn>
                                        <p:tgtEl>
                                          <p:spTgt spid="29"/>
                                        </p:tgtEl>
                                        <p:attrNameLst>
                                          <p:attrName>style.visibility</p:attrName>
                                        </p:attrNameLst>
                                      </p:cBhvr>
                                      <p:to>
                                        <p:strVal val="visible"/>
                                      </p:to>
                                    </p:set>
                                    <p:animEffect filter="fade" transition="in">
                                      <p:cBhvr>
                                        <p:cTn dur="500" id="20"/>
                                        <p:tgtEl>
                                          <p:spTgt spid="29"/>
                                        </p:tgtEl>
                                      </p:cBhvr>
                                    </p:animEffect>
                                    <p:anim calcmode="lin" valueType="num">
                                      <p:cBhvr>
                                        <p:cTn dur="500" fill="hold" id="21"/>
                                        <p:tgtEl>
                                          <p:spTgt spid="29"/>
                                        </p:tgtEl>
                                        <p:attrNameLst>
                                          <p:attrName>ppt_w</p:attrName>
                                        </p:attrNameLst>
                                      </p:cBhvr>
                                      <p:tavLst>
                                        <p:tav fmla="#ppt_w*sin(2.5*pi*$)" tm="0">
                                          <p:val>
                                            <p:fltVal val="0"/>
                                          </p:val>
                                        </p:tav>
                                        <p:tav tm="100000">
                                          <p:val>
                                            <p:fltVal val="1"/>
                                          </p:val>
                                        </p:tav>
                                      </p:tavLst>
                                    </p:anim>
                                    <p:anim calcmode="lin" valueType="num">
                                      <p:cBhvr>
                                        <p:cTn dur="500" fill="hold" id="22"/>
                                        <p:tgtEl>
                                          <p:spTgt spid="29"/>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16" presetSubtype="37">
                                  <p:stCondLst>
                                    <p:cond delay="0"/>
                                  </p:stCondLst>
                                  <p:childTnLst>
                                    <p:set>
                                      <p:cBhvr>
                                        <p:cTn dur="1" fill="hold" id="25">
                                          <p:stCondLst>
                                            <p:cond delay="0"/>
                                          </p:stCondLst>
                                        </p:cTn>
                                        <p:tgtEl>
                                          <p:spTgt spid="24"/>
                                        </p:tgtEl>
                                        <p:attrNameLst>
                                          <p:attrName>style.visibility</p:attrName>
                                        </p:attrNameLst>
                                      </p:cBhvr>
                                      <p:to>
                                        <p:strVal val="visible"/>
                                      </p:to>
                                    </p:set>
                                    <p:animEffect filter="barn(outVertical)" transition="in">
                                      <p:cBhvr>
                                        <p:cTn dur="500" id="26"/>
                                        <p:tgtEl>
                                          <p:spTgt spid="24"/>
                                        </p:tgtEl>
                                      </p:cBhvr>
                                    </p:animEffect>
                                  </p:childTnLst>
                                </p:cTn>
                              </p:par>
                            </p:childTnLst>
                          </p:cTn>
                        </p:par>
                        <p:par>
                          <p:cTn fill="hold" id="27" nodeType="afterGroup">
                            <p:stCondLst>
                              <p:cond delay="1900"/>
                            </p:stCondLst>
                            <p:childTnLst>
                              <p:par>
                                <p:cTn fill="hold" grpId="0" id="28" nodeType="afterEffect" presetClass="entr" presetID="22" presetSubtype="8">
                                  <p:stCondLst>
                                    <p:cond delay="0"/>
                                  </p:stCondLst>
                                  <p:childTnLst>
                                    <p:set>
                                      <p:cBhvr>
                                        <p:cTn dur="1" fill="hold" id="29">
                                          <p:stCondLst>
                                            <p:cond delay="0"/>
                                          </p:stCondLst>
                                        </p:cTn>
                                        <p:tgtEl>
                                          <p:spTgt spid="16"/>
                                        </p:tgtEl>
                                        <p:attrNameLst>
                                          <p:attrName>style.visibility</p:attrName>
                                        </p:attrNameLst>
                                      </p:cBhvr>
                                      <p:to>
                                        <p:strVal val="visible"/>
                                      </p:to>
                                    </p:set>
                                    <p:animEffect filter="wipe(left)" transition="in">
                                      <p:cBhvr>
                                        <p:cTn dur="500" id="30"/>
                                        <p:tgtEl>
                                          <p:spTgt spid="16"/>
                                        </p:tgtEl>
                                      </p:cBhvr>
                                    </p:animEffect>
                                  </p:childTnLst>
                                </p:cTn>
                              </p:par>
                            </p:childTnLst>
                          </p:cTn>
                        </p:par>
                        <p:par>
                          <p:cTn fill="hold" id="31" nodeType="afterGroup">
                            <p:stCondLst>
                              <p:cond delay="2400"/>
                            </p:stCondLst>
                            <p:childTnLst>
                              <p:par>
                                <p:cTn fill="hold" id="32" nodeType="after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500" fill="hold" id="34"/>
                                        <p:tgtEl>
                                          <p:spTgt spid="13"/>
                                        </p:tgtEl>
                                        <p:attrNameLst>
                                          <p:attrName>ppt_w</p:attrName>
                                        </p:attrNameLst>
                                      </p:cBhvr>
                                      <p:tavLst>
                                        <p:tav tm="0">
                                          <p:val>
                                            <p:fltVal val="0"/>
                                          </p:val>
                                        </p:tav>
                                        <p:tav tm="100000">
                                          <p:val>
                                            <p:strVal val="#ppt_w"/>
                                          </p:val>
                                        </p:tav>
                                      </p:tavLst>
                                    </p:anim>
                                    <p:anim calcmode="lin" valueType="num">
                                      <p:cBhvr>
                                        <p:cTn dur="500" fill="hold" id="35"/>
                                        <p:tgtEl>
                                          <p:spTgt spid="13"/>
                                        </p:tgtEl>
                                        <p:attrNameLst>
                                          <p:attrName>ppt_h</p:attrName>
                                        </p:attrNameLst>
                                      </p:cBhvr>
                                      <p:tavLst>
                                        <p:tav tm="0">
                                          <p:val>
                                            <p:fltVal val="0"/>
                                          </p:val>
                                        </p:tav>
                                        <p:tav tm="100000">
                                          <p:val>
                                            <p:strVal val="#ppt_h"/>
                                          </p:val>
                                        </p:tav>
                                      </p:tavLst>
                                    </p:anim>
                                    <p:animEffect filter="fade" transition="in">
                                      <p:cBhvr>
                                        <p:cTn dur="500" id="36"/>
                                        <p:tgtEl>
                                          <p:spTgt spid="13"/>
                                        </p:tgtEl>
                                      </p:cBhvr>
                                    </p:animEffect>
                                  </p:childTnLst>
                                </p:cTn>
                              </p:par>
                              <p:par>
                                <p:cTn fill="hold" grpId="0" id="37" nodeType="withEffect" presetClass="entr" presetID="45"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anim calcmode="lin" valueType="num">
                                      <p:cBhvr>
                                        <p:cTn dur="500" fill="hold" id="40"/>
                                        <p:tgtEl>
                                          <p:spTgt spid="28"/>
                                        </p:tgtEl>
                                        <p:attrNameLst>
                                          <p:attrName>ppt_w</p:attrName>
                                        </p:attrNameLst>
                                      </p:cBhvr>
                                      <p:tavLst>
                                        <p:tav fmla="#ppt_w*sin(2.5*pi*$)" tm="0">
                                          <p:val>
                                            <p:fltVal val="0"/>
                                          </p:val>
                                        </p:tav>
                                        <p:tav tm="100000">
                                          <p:val>
                                            <p:fltVal val="1"/>
                                          </p:val>
                                        </p:tav>
                                      </p:tavLst>
                                    </p:anim>
                                    <p:anim calcmode="lin" valueType="num">
                                      <p:cBhvr>
                                        <p:cTn dur="500" fill="hold" id="41"/>
                                        <p:tgtEl>
                                          <p:spTgt spid="28"/>
                                        </p:tgtEl>
                                        <p:attrNameLst>
                                          <p:attrName>ppt_h</p:attrName>
                                        </p:attrNameLst>
                                      </p:cBhvr>
                                      <p:tavLst>
                                        <p:tav tm="0">
                                          <p:val>
                                            <p:strVal val="#ppt_h"/>
                                          </p:val>
                                        </p:tav>
                                        <p:tav tm="100000">
                                          <p:val>
                                            <p:strVal val="#ppt_h"/>
                                          </p:val>
                                        </p:tav>
                                      </p:tavLst>
                                    </p:anim>
                                  </p:childTnLst>
                                </p:cTn>
                              </p:par>
                            </p:childTnLst>
                          </p:cTn>
                        </p:par>
                        <p:par>
                          <p:cTn fill="hold" id="42" nodeType="afterGroup">
                            <p:stCondLst>
                              <p:cond delay="2900"/>
                            </p:stCondLst>
                            <p:childTnLst>
                              <p:par>
                                <p:cTn fill="hold" id="43" nodeType="afterEffect" presetClass="entr" presetID="16" presetSubtype="37">
                                  <p:stCondLst>
                                    <p:cond delay="0"/>
                                  </p:stCondLst>
                                  <p:childTnLst>
                                    <p:set>
                                      <p:cBhvr>
                                        <p:cTn dur="1" fill="hold" id="44">
                                          <p:stCondLst>
                                            <p:cond delay="0"/>
                                          </p:stCondLst>
                                        </p:cTn>
                                        <p:tgtEl>
                                          <p:spTgt spid="18"/>
                                        </p:tgtEl>
                                        <p:attrNameLst>
                                          <p:attrName>style.visibility</p:attrName>
                                        </p:attrNameLst>
                                      </p:cBhvr>
                                      <p:to>
                                        <p:strVal val="visible"/>
                                      </p:to>
                                    </p:set>
                                    <p:animEffect filter="barn(outVertical)" transition="in">
                                      <p:cBhvr>
                                        <p:cTn dur="500" id="45"/>
                                        <p:tgtEl>
                                          <p:spTgt spid="18"/>
                                        </p:tgtEl>
                                      </p:cBhvr>
                                    </p:animEffect>
                                  </p:childTnLst>
                                </p:cTn>
                              </p:par>
                            </p:childTnLst>
                          </p:cTn>
                        </p:par>
                        <p:par>
                          <p:cTn fill="hold" id="46" nodeType="afterGroup">
                            <p:stCondLst>
                              <p:cond delay="3400"/>
                            </p:stCondLst>
                            <p:childTnLst>
                              <p:par>
                                <p:cTn fill="hold" grpId="0"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childTnLst>
                          </p:cTn>
                        </p:par>
                        <p:par>
                          <p:cTn fill="hold" id="50" nodeType="afterGroup">
                            <p:stCondLst>
                              <p:cond delay="3900"/>
                            </p:stCondLst>
                            <p:childTnLst>
                              <p:par>
                                <p:cTn fill="hold" id="51" nodeType="after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par>
                                <p:cTn fill="hold" id="56" nodeType="withEffect" presetClass="entr" presetID="45" presetSubtype="0">
                                  <p:stCondLst>
                                    <p:cond delay="0"/>
                                  </p:stCondLst>
                                  <p:childTnLst>
                                    <p:set>
                                      <p:cBhvr>
                                        <p:cTn dur="1" fill="hold" id="57">
                                          <p:stCondLst>
                                            <p:cond delay="0"/>
                                          </p:stCondLst>
                                        </p:cTn>
                                        <p:tgtEl>
                                          <p:spTgt spid="32"/>
                                        </p:tgtEl>
                                        <p:attrNameLst>
                                          <p:attrName>style.visibility</p:attrName>
                                        </p:attrNameLst>
                                      </p:cBhvr>
                                      <p:to>
                                        <p:strVal val="visible"/>
                                      </p:to>
                                    </p:set>
                                    <p:animEffect filter="fade" transition="in">
                                      <p:cBhvr>
                                        <p:cTn dur="500" id="58"/>
                                        <p:tgtEl>
                                          <p:spTgt spid="32"/>
                                        </p:tgtEl>
                                      </p:cBhvr>
                                    </p:animEffect>
                                    <p:anim calcmode="lin" valueType="num">
                                      <p:cBhvr>
                                        <p:cTn dur="500" fill="hold" id="59"/>
                                        <p:tgtEl>
                                          <p:spTgt spid="32"/>
                                        </p:tgtEl>
                                        <p:attrNameLst>
                                          <p:attrName>ppt_w</p:attrName>
                                        </p:attrNameLst>
                                      </p:cBhvr>
                                      <p:tavLst>
                                        <p:tav fmla="#ppt_w*sin(2.5*pi*$)" tm="0">
                                          <p:val>
                                            <p:fltVal val="0"/>
                                          </p:val>
                                        </p:tav>
                                        <p:tav tm="100000">
                                          <p:val>
                                            <p:fltVal val="1"/>
                                          </p:val>
                                        </p:tav>
                                      </p:tavLst>
                                    </p:anim>
                                    <p:anim calcmode="lin" valueType="num">
                                      <p:cBhvr>
                                        <p:cTn dur="500" fill="hold" id="60"/>
                                        <p:tgtEl>
                                          <p:spTgt spid="32"/>
                                        </p:tgtEl>
                                        <p:attrNameLst>
                                          <p:attrName>ppt_h</p:attrName>
                                        </p:attrNameLst>
                                      </p:cBhvr>
                                      <p:tavLst>
                                        <p:tav tm="0">
                                          <p:val>
                                            <p:strVal val="#ppt_h"/>
                                          </p:val>
                                        </p:tav>
                                        <p:tav tm="100000">
                                          <p:val>
                                            <p:strVal val="#ppt_h"/>
                                          </p:val>
                                        </p:tav>
                                      </p:tavLst>
                                    </p:anim>
                                  </p:childTnLst>
                                </p:cTn>
                              </p:par>
                            </p:childTnLst>
                          </p:cTn>
                        </p:par>
                        <p:par>
                          <p:cTn fill="hold" id="61" nodeType="afterGroup">
                            <p:stCondLst>
                              <p:cond delay="4400"/>
                            </p:stCondLst>
                            <p:childTnLst>
                              <p:par>
                                <p:cTn fill="hold" id="62" nodeType="afterEffect" presetClass="entr" presetID="16" presetSubtype="37">
                                  <p:stCondLst>
                                    <p:cond delay="0"/>
                                  </p:stCondLst>
                                  <p:childTnLst>
                                    <p:set>
                                      <p:cBhvr>
                                        <p:cTn dur="1" fill="hold" id="63">
                                          <p:stCondLst>
                                            <p:cond delay="0"/>
                                          </p:stCondLst>
                                        </p:cTn>
                                        <p:tgtEl>
                                          <p:spTgt spid="21"/>
                                        </p:tgtEl>
                                        <p:attrNameLst>
                                          <p:attrName>style.visibility</p:attrName>
                                        </p:attrNameLst>
                                      </p:cBhvr>
                                      <p:to>
                                        <p:strVal val="visible"/>
                                      </p:to>
                                    </p:set>
                                    <p:animEffect filter="barn(outVertical)" transition="in">
                                      <p:cBhvr>
                                        <p:cTn dur="500" id="6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7"/>
      <p:bldP grpId="0" spid="2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1006775" y="3652853"/>
            <a:ext cx="7130450" cy="866131"/>
          </a:xfrm>
          <a:prstGeom prst="roundRect">
            <a:avLst>
              <a:gd fmla="val 50000" name="adj"/>
            </a:avLst>
          </a:prstGeom>
          <a:solidFill>
            <a:schemeClr val="bg1">
              <a:lumMod val="95000"/>
            </a:schemeClr>
          </a:solidFill>
          <a:ln w="50800">
            <a:noFill/>
          </a:ln>
          <a:effectLst>
            <a:outerShdw algn="tl" blurRad="127000" dir="2700000" dist="50800" rotWithShape="0">
              <a:schemeClr val="tx1">
                <a:alpha val="25000"/>
              </a:schemeClr>
            </a:outerShdw>
          </a:effectLst>
          <a:scene3d>
            <a:camera prst="orthographicFront"/>
            <a:lightRig dir="t" rig="threePt"/>
          </a:scene3d>
          <a:sp3d prstMaterial="softEdge">
            <a:bevelT h="6350" prst="angle"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sp>
        <p:nvSpPr>
          <p:cNvPr id="10" name="文本框 9"/>
          <p:cNvSpPr txBox="1"/>
          <p:nvPr/>
        </p:nvSpPr>
        <p:spPr bwMode="auto">
          <a:xfrm>
            <a:off x="1885292" y="3843544"/>
            <a:ext cx="6127740" cy="434340"/>
          </a:xfrm>
          <a:prstGeom prst="rect">
            <a:avLst/>
          </a:prstGeom>
          <a:noFill/>
        </p:spPr>
        <p:txBody>
          <a:bodyPr wrap="square">
            <a:spAutoFit/>
          </a:bodyPr>
          <a:lstStyle/>
          <a:p>
            <a:pPr>
              <a:lnSpc>
                <a:spcPct val="125000"/>
              </a:lnSpc>
            </a:pPr>
            <a:r>
              <a:rPr altLang="en-US" lang="zh-CN" sz="900">
                <a:solidFill>
                  <a:srgbClr val="000000"/>
                </a:solidFill>
                <a:latin typeface="+mj-ea"/>
                <a:cs charset="0" typeface="Lato Light"/>
                <a:sym charset="0" typeface="Lato Light"/>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gdLst>
                <a:gd fmla="*/ 317 w 354" name="T0"/>
                <a:gd fmla="*/ 5 h 214" name="T1"/>
                <a:gd fmla="*/ 354 w 354" name="T2"/>
                <a:gd fmla="*/ 186 h 214" name="T3"/>
                <a:gd fmla="*/ 294 w 354" name="T4"/>
                <a:gd fmla="*/ 171 h 214" name="T5"/>
                <a:gd fmla="*/ 250 w 354" name="T6"/>
                <a:gd fmla="*/ 214 h 214" name="T7"/>
                <a:gd fmla="*/ 215 w 354" name="T8"/>
                <a:gd fmla="*/ 44 h 214" name="T9"/>
                <a:gd fmla="*/ 230 w 354" name="T10"/>
                <a:gd fmla="*/ 46 h 214" name="T11"/>
                <a:gd fmla="*/ 241 w 354" name="T12"/>
                <a:gd fmla="*/ 45 h 214" name="T13"/>
                <a:gd fmla="*/ 287 w 354" name="T14"/>
                <a:gd fmla="*/ 7 h 214" name="T15"/>
                <a:gd fmla="*/ 292 w 354" name="T16"/>
                <a:gd fmla="*/ 0 h 214" name="T17"/>
                <a:gd fmla="*/ 300 w 354" name="T18"/>
                <a:gd fmla="*/ 2 h 214" name="T19"/>
                <a:gd fmla="*/ 317 w 354" name="T20"/>
                <a:gd fmla="*/ 5 h 214" name="T21"/>
                <a:gd fmla="*/ 140 w 354" name="T22"/>
                <a:gd fmla="*/ 44 h 214" name="T23"/>
                <a:gd fmla="*/ 105 w 354" name="T24"/>
                <a:gd fmla="*/ 214 h 214" name="T25"/>
                <a:gd fmla="*/ 60 w 354" name="T26"/>
                <a:gd fmla="*/ 171 h 214" name="T27"/>
                <a:gd fmla="*/ 0 w 354" name="T28"/>
                <a:gd fmla="*/ 186 h 214" name="T29"/>
                <a:gd fmla="*/ 38 w 354" name="T30"/>
                <a:gd fmla="*/ 5 h 214" name="T31"/>
                <a:gd fmla="*/ 55 w 354" name="T32"/>
                <a:gd fmla="*/ 2 h 214" name="T33"/>
                <a:gd fmla="*/ 63 w 354" name="T34"/>
                <a:gd fmla="*/ 0 h 214" name="T35"/>
                <a:gd fmla="*/ 67 w 354" name="T36"/>
                <a:gd fmla="*/ 7 h 214" name="T37"/>
                <a:gd fmla="*/ 103 w 354" name="T38"/>
                <a:gd fmla="*/ 42 h 214" name="T39"/>
                <a:gd fmla="*/ 114 w 354" name="T40"/>
                <a:gd fmla="*/ 45 h 214" name="T41"/>
                <a:gd fmla="*/ 140 w 354" name="T42"/>
                <a:gd fmla="*/ 44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35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mj-ea"/>
                <a:ea typeface="+mj-ea"/>
              </a:endParaRPr>
            </a:p>
          </p:txBody>
        </p:sp>
        <p:sp>
          <p:nvSpPr>
            <p:cNvPr id="13" name="Freeform 28"/>
            <p:cNvSpPr>
              <a:spLocks noEditPoints="1"/>
            </p:cNvSpPr>
            <p:nvPr/>
          </p:nvSpPr>
          <p:spPr bwMode="auto">
            <a:xfrm>
              <a:off x="3722033" y="3714538"/>
              <a:ext cx="500321" cy="500687"/>
            </a:xfrm>
            <a:custGeom>
              <a:gdLst>
                <a:gd fmla="*/ 289 w 579" name="T0"/>
                <a:gd fmla="*/ 28 h 579" name="T1"/>
                <a:gd fmla="*/ 346 w 579" name="T2"/>
                <a:gd fmla="*/ 4 h 579" name="T3"/>
                <a:gd fmla="*/ 390 w 579" name="T4"/>
                <a:gd fmla="*/ 48 h 579" name="T5"/>
                <a:gd fmla="*/ 451 w 579" name="T6"/>
                <a:gd fmla="*/ 48 h 579" name="T7"/>
                <a:gd fmla="*/ 475 w 579" name="T8"/>
                <a:gd fmla="*/ 105 h 579" name="T9"/>
                <a:gd fmla="*/ 532 w 579" name="T10"/>
                <a:gd fmla="*/ 128 h 579" name="T11"/>
                <a:gd fmla="*/ 531 w 579" name="T12"/>
                <a:gd fmla="*/ 190 h 579" name="T13"/>
                <a:gd fmla="*/ 575 w 579" name="T14"/>
                <a:gd fmla="*/ 233 h 579" name="T15"/>
                <a:gd fmla="*/ 551 w 579" name="T16"/>
                <a:gd fmla="*/ 290 h 579" name="T17"/>
                <a:gd fmla="*/ 575 w 579" name="T18"/>
                <a:gd fmla="*/ 347 h 579" name="T19"/>
                <a:gd fmla="*/ 531 w 579" name="T20"/>
                <a:gd fmla="*/ 390 h 579" name="T21"/>
                <a:gd fmla="*/ 532 w 579" name="T22"/>
                <a:gd fmla="*/ 452 h 579" name="T23"/>
                <a:gd fmla="*/ 475 w 579" name="T24"/>
                <a:gd fmla="*/ 475 h 579" name="T25"/>
                <a:gd fmla="*/ 451 w 579" name="T26"/>
                <a:gd fmla="*/ 532 h 579" name="T27"/>
                <a:gd fmla="*/ 390 w 579" name="T28"/>
                <a:gd fmla="*/ 532 h 579" name="T29"/>
                <a:gd fmla="*/ 346 w 579" name="T30"/>
                <a:gd fmla="*/ 575 h 579" name="T31"/>
                <a:gd fmla="*/ 289 w 579" name="T32"/>
                <a:gd fmla="*/ 552 h 579" name="T33"/>
                <a:gd fmla="*/ 233 w 579" name="T34"/>
                <a:gd fmla="*/ 575 h 579" name="T35"/>
                <a:gd fmla="*/ 189 w 579" name="T36"/>
                <a:gd fmla="*/ 532 h 579" name="T37"/>
                <a:gd fmla="*/ 128 w 579" name="T38"/>
                <a:gd fmla="*/ 532 h 579" name="T39"/>
                <a:gd fmla="*/ 104 w 579" name="T40"/>
                <a:gd fmla="*/ 475 h 579" name="T41"/>
                <a:gd fmla="*/ 47 w 579" name="T42"/>
                <a:gd fmla="*/ 452 h 579" name="T43"/>
                <a:gd fmla="*/ 47 w 579" name="T44"/>
                <a:gd fmla="*/ 390 h 579" name="T45"/>
                <a:gd fmla="*/ 4 w 579" name="T46"/>
                <a:gd fmla="*/ 347 h 579" name="T47"/>
                <a:gd fmla="*/ 27 w 579" name="T48"/>
                <a:gd fmla="*/ 290 h 579" name="T49"/>
                <a:gd fmla="*/ 4 w 579" name="T50"/>
                <a:gd fmla="*/ 233 h 579" name="T51"/>
                <a:gd fmla="*/ 47 w 579" name="T52"/>
                <a:gd fmla="*/ 190 h 579" name="T53"/>
                <a:gd fmla="*/ 47 w 579" name="T54"/>
                <a:gd fmla="*/ 128 h 579" name="T55"/>
                <a:gd fmla="*/ 104 w 579" name="T56"/>
                <a:gd fmla="*/ 105 h 579" name="T57"/>
                <a:gd fmla="*/ 128 w 579" name="T58"/>
                <a:gd fmla="*/ 48 h 579" name="T59"/>
                <a:gd fmla="*/ 189 w 579" name="T60"/>
                <a:gd fmla="*/ 48 h 579" name="T61"/>
                <a:gd fmla="*/ 233 w 579" name="T62"/>
                <a:gd fmla="*/ 4 h 579" name="T63"/>
                <a:gd fmla="*/ 289 w 579" name="T64"/>
                <a:gd fmla="*/ 28 h 579" name="T65"/>
                <a:gd fmla="*/ 367 w 579" name="T66"/>
                <a:gd fmla="*/ 103 h 579" name="T67"/>
                <a:gd fmla="*/ 87 w 579" name="T68"/>
                <a:gd fmla="*/ 288 h 579" name="T69"/>
                <a:gd fmla="*/ 367 w 579" name="T70"/>
                <a:gd fmla="*/ 477 h 579" name="T71"/>
                <a:gd fmla="*/ 431 w 579" name="T72"/>
                <a:gd fmla="*/ 146 h 579" name="T73"/>
                <a:gd fmla="*/ 367 w 579" name="T74"/>
                <a:gd fmla="*/ 103 h 5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9" w="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mj-ea"/>
                <a:ea typeface="+mj-ea"/>
              </a:endParaRPr>
            </a:p>
          </p:txBody>
        </p:sp>
        <p:sp>
          <p:nvSpPr>
            <p:cNvPr id="14" name="Freeform 29"/>
            <p:cNvSpPr>
              <a:spLocks noEditPoints="1"/>
            </p:cNvSpPr>
            <p:nvPr/>
          </p:nvSpPr>
          <p:spPr bwMode="auto">
            <a:xfrm>
              <a:off x="3829192" y="3821698"/>
              <a:ext cx="286002" cy="287100"/>
            </a:xfrm>
            <a:custGeom>
              <a:gdLst>
                <a:gd fmla="*/ 165 w 331" name="T0"/>
                <a:gd fmla="*/ 0 h 332" name="T1"/>
                <a:gd fmla="*/ 331 w 331" name="T2"/>
                <a:gd fmla="*/ 166 h 332" name="T3"/>
                <a:gd fmla="*/ 165 w 331" name="T4"/>
                <a:gd fmla="*/ 332 h 332" name="T5"/>
                <a:gd fmla="*/ 0 w 331" name="T6"/>
                <a:gd fmla="*/ 166 h 332" name="T7"/>
                <a:gd fmla="*/ 165 w 331" name="T8"/>
                <a:gd fmla="*/ 0 h 332" name="T9"/>
                <a:gd fmla="*/ 176 w 331" name="T10"/>
                <a:gd fmla="*/ 50 h 332" name="T11"/>
                <a:gd fmla="*/ 205 w 331" name="T12"/>
                <a:gd fmla="*/ 111 h 332" name="T13"/>
                <a:gd fmla="*/ 272 w 331" name="T14"/>
                <a:gd fmla="*/ 119 h 332" name="T15"/>
                <a:gd fmla="*/ 282 w 331" name="T16"/>
                <a:gd fmla="*/ 127 h 332" name="T17"/>
                <a:gd fmla="*/ 279 w 331" name="T18"/>
                <a:gd fmla="*/ 140 h 332" name="T19"/>
                <a:gd fmla="*/ 229 w 331" name="T20"/>
                <a:gd fmla="*/ 186 h 332" name="T21"/>
                <a:gd fmla="*/ 242 w 331" name="T22"/>
                <a:gd fmla="*/ 252 h 332" name="T23"/>
                <a:gd fmla="*/ 237 w 331" name="T24"/>
                <a:gd fmla="*/ 265 h 332" name="T25"/>
                <a:gd fmla="*/ 224 w 331" name="T26"/>
                <a:gd fmla="*/ 265 h 332" name="T27"/>
                <a:gd fmla="*/ 165 w 331" name="T28"/>
                <a:gd fmla="*/ 232 h 332" name="T29"/>
                <a:gd fmla="*/ 106 w 331" name="T30"/>
                <a:gd fmla="*/ 265 h 332" name="T31"/>
                <a:gd fmla="*/ 93 w 331" name="T32"/>
                <a:gd fmla="*/ 265 h 332" name="T33"/>
                <a:gd fmla="*/ 89 w 331" name="T34"/>
                <a:gd fmla="*/ 252 h 332" name="T35"/>
                <a:gd fmla="*/ 102 w 331" name="T36"/>
                <a:gd fmla="*/ 186 h 332" name="T37"/>
                <a:gd fmla="*/ 52 w 331" name="T38"/>
                <a:gd fmla="*/ 140 h 332" name="T39"/>
                <a:gd fmla="*/ 49 w 331" name="T40"/>
                <a:gd fmla="*/ 127 h 332" name="T41"/>
                <a:gd fmla="*/ 59 w 331" name="T42"/>
                <a:gd fmla="*/ 119 h 332" name="T43"/>
                <a:gd fmla="*/ 126 w 331" name="T44"/>
                <a:gd fmla="*/ 111 h 332" name="T45"/>
                <a:gd fmla="*/ 154 w 331" name="T46"/>
                <a:gd fmla="*/ 50 h 332" name="T47"/>
                <a:gd fmla="*/ 165 w 331" name="T48"/>
                <a:gd fmla="*/ 43 h 332" name="T49"/>
                <a:gd fmla="*/ 176 w 331" name="T50"/>
                <a:gd fmla="*/ 50 h 3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2" w="331">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typeface="+mj-ea"/>
                <a:ea typeface="+mj-ea"/>
              </a:endParaRPr>
            </a:p>
          </p:txBody>
        </p:sp>
      </p:grpSp>
      <p:graphicFrame>
        <p:nvGraphicFramePr>
          <p:cNvPr id="15" name="图表 14"/>
          <p:cNvGraphicFramePr/>
          <p:nvPr>
            <p:extLst/>
          </p:nvPr>
        </p:nvGraphicFramePr>
        <p:xfrm>
          <a:off x="1553746" y="960631"/>
          <a:ext cx="6036509" cy="2563058"/>
        </p:xfrm>
        <a:graphic>
          <a:graphicData uri="http://schemas.openxmlformats.org/drawingml/2006/chart">
            <c:chart xmlns:c="http://schemas.openxmlformats.org/drawingml/2006/chart" r:id="rId3"/>
          </a:graphicData>
        </a:graphic>
      </p:graphicFrame>
    </p:spTree>
    <p:extLst>
      <p:ext uri="{BB962C8B-B14F-4D97-AF65-F5344CB8AC3E}">
        <p14:creationId val="400129180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5">
                                            <p:graphicEl>
                                              <a:chart bldStep="gridLegend" categoryIdx="-3" seriesIdx="-3"/>
                                            </p:graphicEl>
                                          </p:spTgt>
                                        </p:tgtEl>
                                        <p:attrNameLst>
                                          <p:attrName>style.visibility</p:attrName>
                                        </p:attrNameLst>
                                      </p:cBhvr>
                                      <p:to>
                                        <p:strVal val="visible"/>
                                      </p:to>
                                    </p:set>
                                    <p:animEffect filter="wipe(up)" transition="in">
                                      <p:cBhvr>
                                        <p:cTn dur="500" id="7"/>
                                        <p:tgtEl>
                                          <p:spTgt spid="15">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5">
                                            <p:graphicEl>
                                              <a:chart bldStep="ptInSeries" categoryIdx="0" seriesIdx="0"/>
                                            </p:graphicEl>
                                          </p:spTgt>
                                        </p:tgtEl>
                                        <p:attrNameLst>
                                          <p:attrName>style.visibility</p:attrName>
                                        </p:attrNameLst>
                                      </p:cBhvr>
                                      <p:to>
                                        <p:strVal val="visible"/>
                                      </p:to>
                                    </p:set>
                                    <p:animEffect filter="wipe(left)" transition="in">
                                      <p:cBhvr>
                                        <p:cTn dur="500" id="11"/>
                                        <p:tgtEl>
                                          <p:spTgt spid="15">
                                            <p:graphicEl>
                                              <a:chart bldStep="ptInSeries" categoryIdx="0" seriesIdx="0"/>
                                            </p:graphicEl>
                                          </p:spTgt>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5">
                                            <p:graphicEl>
                                              <a:chart bldStep="ptInSeries" categoryIdx="1" seriesIdx="0"/>
                                            </p:graphicEl>
                                          </p:spTgt>
                                        </p:tgtEl>
                                        <p:attrNameLst>
                                          <p:attrName>style.visibility</p:attrName>
                                        </p:attrNameLst>
                                      </p:cBhvr>
                                      <p:to>
                                        <p:strVal val="visible"/>
                                      </p:to>
                                    </p:set>
                                    <p:animEffect filter="wipe(left)" transition="in">
                                      <p:cBhvr>
                                        <p:cTn dur="500" id="15"/>
                                        <p:tgtEl>
                                          <p:spTgt spid="15">
                                            <p:graphicEl>
                                              <a:chart bldStep="ptInSeries" categoryIdx="1" seriesIdx="0"/>
                                            </p:graphic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5">
                                            <p:graphicEl>
                                              <a:chart bldStep="ptInSeries" categoryIdx="2" seriesIdx="0"/>
                                            </p:graphicEl>
                                          </p:spTgt>
                                        </p:tgtEl>
                                        <p:attrNameLst>
                                          <p:attrName>style.visibility</p:attrName>
                                        </p:attrNameLst>
                                      </p:cBhvr>
                                      <p:to>
                                        <p:strVal val="visible"/>
                                      </p:to>
                                    </p:set>
                                    <p:animEffect filter="wipe(left)" transition="in">
                                      <p:cBhvr>
                                        <p:cTn dur="500" id="19"/>
                                        <p:tgtEl>
                                          <p:spTgt spid="15">
                                            <p:graphicEl>
                                              <a:chart bldStep="ptInSeries" categoryIdx="2" seriesIdx="0"/>
                                            </p:graphic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5">
                                            <p:graphicEl>
                                              <a:chart bldStep="ptInSeries" categoryIdx="3" seriesIdx="0"/>
                                            </p:graphicEl>
                                          </p:spTgt>
                                        </p:tgtEl>
                                        <p:attrNameLst>
                                          <p:attrName>style.visibility</p:attrName>
                                        </p:attrNameLst>
                                      </p:cBhvr>
                                      <p:to>
                                        <p:strVal val="visible"/>
                                      </p:to>
                                    </p:set>
                                    <p:animEffect filter="wipe(left)" transition="in">
                                      <p:cBhvr>
                                        <p:cTn dur="500" id="23"/>
                                        <p:tgtEl>
                                          <p:spTgt spid="15">
                                            <p:graphicEl>
                                              <a:chart bldStep="ptInSeries" categoryIdx="3" seriesIdx="0"/>
                                            </p:graphicEl>
                                          </p:spTgt>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5">
                                            <p:graphicEl>
                                              <a:chart bldStep="ptInSeries" categoryIdx="4" seriesIdx="0"/>
                                            </p:graphicEl>
                                          </p:spTgt>
                                        </p:tgtEl>
                                        <p:attrNameLst>
                                          <p:attrName>style.visibility</p:attrName>
                                        </p:attrNameLst>
                                      </p:cBhvr>
                                      <p:to>
                                        <p:strVal val="visible"/>
                                      </p:to>
                                    </p:set>
                                    <p:animEffect filter="wipe(left)" transition="in">
                                      <p:cBhvr>
                                        <p:cTn dur="500" id="27"/>
                                        <p:tgtEl>
                                          <p:spTgt spid="15">
                                            <p:graphicEl>
                                              <a:chart bldStep="ptInSeries" categoryIdx="4" seriesIdx="0"/>
                                            </p:graphicEl>
                                          </p:spTgt>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5">
                                            <p:graphicEl>
                                              <a:chart bldStep="ptInSeries" categoryIdx="0" seriesIdx="1"/>
                                            </p:graphicEl>
                                          </p:spTgt>
                                        </p:tgtEl>
                                        <p:attrNameLst>
                                          <p:attrName>style.visibility</p:attrName>
                                        </p:attrNameLst>
                                      </p:cBhvr>
                                      <p:to>
                                        <p:strVal val="visible"/>
                                      </p:to>
                                    </p:set>
                                    <p:animEffect filter="wipe(left)" transition="in">
                                      <p:cBhvr>
                                        <p:cTn dur="500" id="31"/>
                                        <p:tgtEl>
                                          <p:spTgt spid="15">
                                            <p:graphicEl>
                                              <a:chart bldStep="ptInSeries" categoryIdx="0" seriesIdx="1"/>
                                            </p:graphicEl>
                                          </p:spTgt>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5">
                                            <p:graphicEl>
                                              <a:chart bldStep="ptInSeries" categoryIdx="1" seriesIdx="1"/>
                                            </p:graphicEl>
                                          </p:spTgt>
                                        </p:tgtEl>
                                        <p:attrNameLst>
                                          <p:attrName>style.visibility</p:attrName>
                                        </p:attrNameLst>
                                      </p:cBhvr>
                                      <p:to>
                                        <p:strVal val="visible"/>
                                      </p:to>
                                    </p:set>
                                    <p:animEffect filter="wipe(left)" transition="in">
                                      <p:cBhvr>
                                        <p:cTn dur="500" id="35"/>
                                        <p:tgtEl>
                                          <p:spTgt spid="15">
                                            <p:graphicEl>
                                              <a:chart bldStep="ptInSeries" categoryIdx="1" seriesIdx="1"/>
                                            </p:graphicEl>
                                          </p:spTgt>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5">
                                            <p:graphicEl>
                                              <a:chart bldStep="ptInSeries" categoryIdx="2" seriesIdx="1"/>
                                            </p:graphicEl>
                                          </p:spTgt>
                                        </p:tgtEl>
                                        <p:attrNameLst>
                                          <p:attrName>style.visibility</p:attrName>
                                        </p:attrNameLst>
                                      </p:cBhvr>
                                      <p:to>
                                        <p:strVal val="visible"/>
                                      </p:to>
                                    </p:set>
                                    <p:animEffect filter="wipe(left)" transition="in">
                                      <p:cBhvr>
                                        <p:cTn dur="500" id="39"/>
                                        <p:tgtEl>
                                          <p:spTgt spid="15">
                                            <p:graphicEl>
                                              <a:chart bldStep="ptInSeries" categoryIdx="2" seriesIdx="1"/>
                                            </p:graphicEl>
                                          </p:spTgt>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15">
                                            <p:graphicEl>
                                              <a:chart bldStep="ptInSeries" categoryIdx="3" seriesIdx="1"/>
                                            </p:graphicEl>
                                          </p:spTgt>
                                        </p:tgtEl>
                                        <p:attrNameLst>
                                          <p:attrName>style.visibility</p:attrName>
                                        </p:attrNameLst>
                                      </p:cBhvr>
                                      <p:to>
                                        <p:strVal val="visible"/>
                                      </p:to>
                                    </p:set>
                                    <p:animEffect filter="wipe(left)" transition="in">
                                      <p:cBhvr>
                                        <p:cTn dur="500" id="43"/>
                                        <p:tgtEl>
                                          <p:spTgt spid="15">
                                            <p:graphicEl>
                                              <a:chart bldStep="ptInSeries" categoryIdx="3" seriesIdx="1"/>
                                            </p:graphicEl>
                                          </p:spTgt>
                                        </p:tgtEl>
                                      </p:cBhvr>
                                    </p:animEffect>
                                  </p:childTnLst>
                                </p:cTn>
                              </p:par>
                            </p:childTnLst>
                          </p:cTn>
                        </p:par>
                        <p:par>
                          <p:cTn fill="hold" id="44" nodeType="afterGroup">
                            <p:stCondLst>
                              <p:cond delay="5000"/>
                            </p:stCondLst>
                            <p:childTnLst>
                              <p:par>
                                <p:cTn fill="hold" grpId="0" id="45" nodeType="afterEffect" presetClass="entr" presetID="22" presetSubtype="8">
                                  <p:stCondLst>
                                    <p:cond delay="0"/>
                                  </p:stCondLst>
                                  <p:childTnLst>
                                    <p:set>
                                      <p:cBhvr>
                                        <p:cTn dur="1" fill="hold" id="46">
                                          <p:stCondLst>
                                            <p:cond delay="0"/>
                                          </p:stCondLst>
                                        </p:cTn>
                                        <p:tgtEl>
                                          <p:spTgt spid="15">
                                            <p:graphicEl>
                                              <a:chart bldStep="ptInSeries" categoryIdx="4" seriesIdx="1"/>
                                            </p:graphicEl>
                                          </p:spTgt>
                                        </p:tgtEl>
                                        <p:attrNameLst>
                                          <p:attrName>style.visibility</p:attrName>
                                        </p:attrNameLst>
                                      </p:cBhvr>
                                      <p:to>
                                        <p:strVal val="visible"/>
                                      </p:to>
                                    </p:set>
                                    <p:animEffect filter="wipe(left)" transition="in">
                                      <p:cBhvr>
                                        <p:cTn dur="500" id="47"/>
                                        <p:tgtEl>
                                          <p:spTgt spid="15">
                                            <p:graphicEl>
                                              <a:chart bldStep="ptInSeries" categoryIdx="4" seriesIdx="1"/>
                                            </p:graphicEl>
                                          </p:spTgt>
                                        </p:tgtEl>
                                      </p:cBhvr>
                                    </p:animEffect>
                                  </p:childTnLst>
                                </p:cTn>
                              </p:par>
                            </p:childTnLst>
                          </p:cTn>
                        </p:par>
                        <p:par>
                          <p:cTn fill="hold" id="48" nodeType="afterGroup">
                            <p:stCondLst>
                              <p:cond delay="5500"/>
                            </p:stCondLst>
                            <p:childTnLst>
                              <p:par>
                                <p:cTn fill="hold" grpId="0" id="49" nodeType="afterEffect" presetClass="entr" presetID="37" presetSubtype="0">
                                  <p:stCondLst>
                                    <p:cond delay="0"/>
                                  </p:stCondLst>
                                  <p:childTnLst>
                                    <p:set>
                                      <p:cBhvr>
                                        <p:cTn dur="1" fill="hold" id="50">
                                          <p:stCondLst>
                                            <p:cond delay="0"/>
                                          </p:stCondLst>
                                        </p:cTn>
                                        <p:tgtEl>
                                          <p:spTgt spid="4"/>
                                        </p:tgtEl>
                                        <p:attrNameLst>
                                          <p:attrName>style.visibility</p:attrName>
                                        </p:attrNameLst>
                                      </p:cBhvr>
                                      <p:to>
                                        <p:strVal val="visible"/>
                                      </p:to>
                                    </p:set>
                                    <p:animEffect filter="fade" transition="in">
                                      <p:cBhvr>
                                        <p:cTn dur="1000" id="51"/>
                                        <p:tgtEl>
                                          <p:spTgt spid="4"/>
                                        </p:tgtEl>
                                      </p:cBhvr>
                                    </p:animEffect>
                                    <p:anim calcmode="lin" valueType="num">
                                      <p:cBhvr>
                                        <p:cTn dur="1000" fill="hold" id="52"/>
                                        <p:tgtEl>
                                          <p:spTgt spid="4"/>
                                        </p:tgtEl>
                                        <p:attrNameLst>
                                          <p:attrName>ppt_x</p:attrName>
                                        </p:attrNameLst>
                                      </p:cBhvr>
                                      <p:tavLst>
                                        <p:tav tm="0">
                                          <p:val>
                                            <p:strVal val="#ppt_x"/>
                                          </p:val>
                                        </p:tav>
                                        <p:tav tm="100000">
                                          <p:val>
                                            <p:strVal val="#ppt_x"/>
                                          </p:val>
                                        </p:tav>
                                      </p:tavLst>
                                    </p:anim>
                                    <p:anim calcmode="lin" valueType="num">
                                      <p:cBhvr>
                                        <p:cTn decel="100000" dur="900" fill="hold" id="53"/>
                                        <p:tgtEl>
                                          <p:spTgt spid="4"/>
                                        </p:tgtEl>
                                        <p:attrNameLst>
                                          <p:attrName>ppt_y</p:attrName>
                                        </p:attrNameLst>
                                      </p:cBhvr>
                                      <p:tavLst>
                                        <p:tav tm="0">
                                          <p:val>
                                            <p:strVal val="#ppt_y+1"/>
                                          </p:val>
                                        </p:tav>
                                        <p:tav tm="100000">
                                          <p:val>
                                            <p:strVal val="#ppt_y-.03"/>
                                          </p:val>
                                        </p:tav>
                                      </p:tavLst>
                                    </p:anim>
                                    <p:anim calcmode="lin" valueType="num">
                                      <p:cBhvr>
                                        <p:cTn accel="100000" dur="100" fill="hold" id="54">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fill="hold" id="55" nodeType="afterGroup">
                            <p:stCondLst>
                              <p:cond delay="6500"/>
                            </p:stCondLst>
                            <p:childTnLst>
                              <p:par>
                                <p:cTn fill="hold" id="56" nodeType="afterEffect" presetClass="entr" presetID="21" presetSubtype="1">
                                  <p:stCondLst>
                                    <p:cond delay="0"/>
                                  </p:stCondLst>
                                  <p:childTnLst>
                                    <p:set>
                                      <p:cBhvr>
                                        <p:cTn dur="1" fill="hold" id="57">
                                          <p:stCondLst>
                                            <p:cond delay="0"/>
                                          </p:stCondLst>
                                        </p:cTn>
                                        <p:tgtEl>
                                          <p:spTgt spid="5"/>
                                        </p:tgtEl>
                                        <p:attrNameLst>
                                          <p:attrName>style.visibility</p:attrName>
                                        </p:attrNameLst>
                                      </p:cBhvr>
                                      <p:to>
                                        <p:strVal val="visible"/>
                                      </p:to>
                                    </p:set>
                                    <p:animEffect filter="wheel(1)" transition="in">
                                      <p:cBhvr>
                                        <p:cTn dur="500" id="58"/>
                                        <p:tgtEl>
                                          <p:spTgt spid="5"/>
                                        </p:tgtEl>
                                      </p:cBhvr>
                                    </p:animEffect>
                                  </p:childTnLst>
                                </p:cTn>
                              </p:par>
                            </p:childTnLst>
                          </p:cTn>
                        </p:par>
                        <p:par>
                          <p:cTn fill="hold" id="59" nodeType="afterGroup">
                            <p:stCondLst>
                              <p:cond delay="7000"/>
                            </p:stCondLst>
                            <p:childTnLst>
                              <p:par>
                                <p:cTn fill="hold" id="60" nodeType="afterEffect" presetClass="entr" presetID="45" presetSubtype="0">
                                  <p:stCondLst>
                                    <p:cond delay="0"/>
                                  </p:stCondLst>
                                  <p:childTnLst>
                                    <p:set>
                                      <p:cBhvr>
                                        <p:cTn dur="1" fill="hold" id="61">
                                          <p:stCondLst>
                                            <p:cond delay="0"/>
                                          </p:stCondLst>
                                        </p:cTn>
                                        <p:tgtEl>
                                          <p:spTgt spid="11"/>
                                        </p:tgtEl>
                                        <p:attrNameLst>
                                          <p:attrName>style.visibility</p:attrName>
                                        </p:attrNameLst>
                                      </p:cBhvr>
                                      <p:to>
                                        <p:strVal val="visible"/>
                                      </p:to>
                                    </p:set>
                                    <p:animEffect filter="fade" transition="in">
                                      <p:cBhvr>
                                        <p:cTn dur="500" id="62"/>
                                        <p:tgtEl>
                                          <p:spTgt spid="11"/>
                                        </p:tgtEl>
                                      </p:cBhvr>
                                    </p:animEffect>
                                    <p:anim calcmode="lin" valueType="num">
                                      <p:cBhvr>
                                        <p:cTn dur="500" fill="hold" id="63"/>
                                        <p:tgtEl>
                                          <p:spTgt spid="11"/>
                                        </p:tgtEl>
                                        <p:attrNameLst>
                                          <p:attrName>ppt_w</p:attrName>
                                        </p:attrNameLst>
                                      </p:cBhvr>
                                      <p:tavLst>
                                        <p:tav fmla="#ppt_w*sin(2.5*pi*$)" tm="0">
                                          <p:val>
                                            <p:fltVal val="0"/>
                                          </p:val>
                                        </p:tav>
                                        <p:tav tm="100000">
                                          <p:val>
                                            <p:fltVal val="1"/>
                                          </p:val>
                                        </p:tav>
                                      </p:tavLst>
                                    </p:anim>
                                    <p:anim calcmode="lin" valueType="num">
                                      <p:cBhvr>
                                        <p:cTn dur="500" fill="hold" id="64"/>
                                        <p:tgtEl>
                                          <p:spTgt spid="11"/>
                                        </p:tgtEl>
                                        <p:attrNameLst>
                                          <p:attrName>ppt_h</p:attrName>
                                        </p:attrNameLst>
                                      </p:cBhvr>
                                      <p:tavLst>
                                        <p:tav tm="0">
                                          <p:val>
                                            <p:strVal val="#ppt_h"/>
                                          </p:val>
                                        </p:tav>
                                        <p:tav tm="100000">
                                          <p:val>
                                            <p:strVal val="#ppt_h"/>
                                          </p:val>
                                        </p:tav>
                                      </p:tavLst>
                                    </p:anim>
                                  </p:childTnLst>
                                </p:cTn>
                              </p:par>
                            </p:childTnLst>
                          </p:cTn>
                        </p:par>
                        <p:par>
                          <p:cTn fill="hold" id="65" nodeType="afterGroup">
                            <p:stCondLst>
                              <p:cond delay="7500"/>
                            </p:stCondLst>
                            <p:childTnLst>
                              <p:par>
                                <p:cTn fill="hold" grpId="0" id="66" nodeType="afterEffect" presetClass="entr" presetID="22" presetSubtype="8">
                                  <p:stCondLst>
                                    <p:cond delay="0"/>
                                  </p:stCondLst>
                                  <p:childTnLst>
                                    <p:set>
                                      <p:cBhvr>
                                        <p:cTn dur="1" fill="hold" id="67">
                                          <p:stCondLst>
                                            <p:cond delay="0"/>
                                          </p:stCondLst>
                                        </p:cTn>
                                        <p:tgtEl>
                                          <p:spTgt spid="10"/>
                                        </p:tgtEl>
                                        <p:attrNameLst>
                                          <p:attrName>style.visibility</p:attrName>
                                        </p:attrNameLst>
                                      </p:cBhvr>
                                      <p:to>
                                        <p:strVal val="visible"/>
                                      </p:to>
                                    </p:set>
                                    <p:animEffect filter="wipe(left)" transition="in">
                                      <p:cBhvr>
                                        <p:cTn dur="500" id="6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Graphic grpId="0" spid="15">
        <p:bldSub>
          <a:bldChart bld="seriesEl"/>
        </p:bldSub>
      </p:bldGraphic>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extLst>
              <p:ext uri="{D42A27DB-BD31-4B8C-83A1-F6EECF244321}">
                <p14:modId val="2228964958"/>
              </p:ext>
            </p:extLst>
          </p:nvPr>
        </p:nvGraphicFramePr>
        <p:xfrm>
          <a:off x="242325" y="1077338"/>
          <a:ext cx="4425067" cy="3304980"/>
        </p:xfrm>
        <a:graphic>
          <a:graphicData uri="http://schemas.openxmlformats.org/drawingml/2006/chart">
            <c:chart xmlns:c="http://schemas.openxmlformats.org/drawingml/2006/chart" r:id="rId3"/>
          </a:graphicData>
        </a:graphic>
      </p:graphicFrame>
      <p:sp>
        <p:nvSpPr>
          <p:cNvPr id="5" name="Rectangle 15"/>
          <p:cNvSpPr/>
          <p:nvPr/>
        </p:nvSpPr>
        <p:spPr>
          <a:xfrm>
            <a:off x="694244" y="4269746"/>
            <a:ext cx="877467" cy="243840"/>
          </a:xfrm>
          <a:prstGeom prst="rect">
            <a:avLst/>
          </a:prstGeom>
        </p:spPr>
        <p:txBody>
          <a:bodyPr wrap="square">
            <a:spAutoFit/>
          </a:bodyPr>
          <a:lstStyle/>
          <a:p>
            <a:pPr algn="ctr"/>
            <a:r>
              <a:rPr altLang="en-US" lang="zh-CN" smtClean="0" sz="1000">
                <a:solidFill>
                  <a:schemeClr val="tx1">
                    <a:lumMod val="50000"/>
                    <a:lumOff val="50000"/>
                  </a:schemeClr>
                </a:solidFill>
                <a:latin typeface="+mj-ea"/>
                <a:ea typeface="+mj-ea"/>
                <a:cs charset="0" panose="020b0203030202020304" pitchFamily="34" typeface="Clear Sans Thin"/>
              </a:rPr>
              <a:t>添加标题 1</a:t>
            </a:r>
          </a:p>
        </p:txBody>
      </p:sp>
      <p:sp>
        <p:nvSpPr>
          <p:cNvPr id="6" name="Rectangle 16"/>
          <p:cNvSpPr/>
          <p:nvPr/>
        </p:nvSpPr>
        <p:spPr>
          <a:xfrm>
            <a:off x="1917737" y="4269746"/>
            <a:ext cx="877467" cy="243840"/>
          </a:xfrm>
          <a:prstGeom prst="rect">
            <a:avLst/>
          </a:prstGeom>
        </p:spPr>
        <p:txBody>
          <a:bodyPr wrap="square">
            <a:spAutoFit/>
          </a:bodyPr>
          <a:lstStyle/>
          <a:p>
            <a:pPr algn="ctr"/>
            <a:r>
              <a:rPr altLang="en-US" lang="zh-CN" smtClean="0" sz="1000">
                <a:solidFill>
                  <a:schemeClr val="tx1">
                    <a:lumMod val="50000"/>
                    <a:lumOff val="50000"/>
                  </a:schemeClr>
                </a:solidFill>
                <a:latin typeface="+mj-ea"/>
                <a:ea typeface="+mj-ea"/>
                <a:cs charset="0" panose="020b0203030202020304" pitchFamily="34" typeface="Clear Sans Thin"/>
              </a:rPr>
              <a:t>添加标题 2</a:t>
            </a:r>
          </a:p>
        </p:txBody>
      </p:sp>
      <p:sp>
        <p:nvSpPr>
          <p:cNvPr id="7" name="Rectangle 17"/>
          <p:cNvSpPr/>
          <p:nvPr/>
        </p:nvSpPr>
        <p:spPr>
          <a:xfrm>
            <a:off x="3141230" y="4269746"/>
            <a:ext cx="877467" cy="243840"/>
          </a:xfrm>
          <a:prstGeom prst="rect">
            <a:avLst/>
          </a:prstGeom>
        </p:spPr>
        <p:txBody>
          <a:bodyPr wrap="square">
            <a:spAutoFit/>
          </a:bodyPr>
          <a:lstStyle/>
          <a:p>
            <a:pPr algn="ctr"/>
            <a:r>
              <a:rPr altLang="en-US" lang="zh-CN" smtClean="0" sz="1000">
                <a:solidFill>
                  <a:schemeClr val="tx1">
                    <a:lumMod val="50000"/>
                    <a:lumOff val="50000"/>
                  </a:schemeClr>
                </a:solidFill>
                <a:latin typeface="+mj-ea"/>
                <a:ea typeface="+mj-ea"/>
                <a:cs charset="0" panose="020b0203030202020304" pitchFamily="34" typeface="Clear Sans Thin"/>
              </a:rPr>
              <a:t>添加标题 3</a:t>
            </a:r>
          </a:p>
        </p:txBody>
      </p:sp>
      <p:sp>
        <p:nvSpPr>
          <p:cNvPr id="8" name="TextBox 25"/>
          <p:cNvSpPr txBox="1"/>
          <p:nvPr/>
        </p:nvSpPr>
        <p:spPr>
          <a:xfrm>
            <a:off x="5678723" y="1398442"/>
            <a:ext cx="2779807" cy="1158240"/>
          </a:xfrm>
          <a:prstGeom prst="rect">
            <a:avLst/>
          </a:prstGeom>
          <a:noFill/>
        </p:spPr>
        <p:txBody>
          <a:bodyPr rtlCol="0" wrap="square">
            <a:spAutoFit/>
          </a:bodyPr>
          <a:lstStyle/>
          <a:p>
            <a:r>
              <a:rPr altLang="en-US" b="1" lang="zh-CN" smtClean="0" sz="1400">
                <a:solidFill>
                  <a:schemeClr val="accent3"/>
                </a:solidFill>
                <a:latin typeface="+mj-ea"/>
                <a:ea typeface="+mj-ea"/>
              </a:rPr>
              <a:t>填加标题</a:t>
            </a:r>
          </a:p>
          <a:p>
            <a:r>
              <a:rPr altLang="en-US" b="1" lang="zh-CN" smtClean="0" sz="1400">
                <a:solidFill>
                  <a:schemeClr val="accent3"/>
                </a:solidFill>
                <a:latin typeface="+mj-ea"/>
                <a:ea typeface="+mj-ea"/>
              </a:rPr>
              <a:t>单击此处添加文本单击此处添加文本</a:t>
            </a:r>
          </a:p>
          <a:p>
            <a:r>
              <a:rPr altLang="en-US" b="1" lang="zh-CN" smtClean="0" sz="1400">
                <a:solidFill>
                  <a:schemeClr val="accent3"/>
                </a:solidFill>
                <a:latin typeface="+mj-ea"/>
                <a:ea typeface="+mj-ea"/>
              </a:rPr>
              <a:t>单击此处添加文本单击此处添加文本</a:t>
            </a:r>
          </a:p>
        </p:txBody>
      </p:sp>
      <p:sp>
        <p:nvSpPr>
          <p:cNvPr id="9" name="TextBox 26"/>
          <p:cNvSpPr txBox="1"/>
          <p:nvPr/>
        </p:nvSpPr>
        <p:spPr>
          <a:xfrm>
            <a:off x="5680625" y="2492227"/>
            <a:ext cx="2779807" cy="1158240"/>
          </a:xfrm>
          <a:prstGeom prst="rect">
            <a:avLst/>
          </a:prstGeom>
          <a:noFill/>
        </p:spPr>
        <p:txBody>
          <a:bodyPr rtlCol="0" wrap="square">
            <a:spAutoFit/>
          </a:bodyPr>
          <a:lstStyle/>
          <a:p>
            <a:r>
              <a:rPr altLang="en-US" b="1" lang="zh-CN" smtClean="0" sz="1400">
                <a:solidFill>
                  <a:schemeClr val="tx1">
                    <a:lumMod val="75000"/>
                    <a:lumOff val="25000"/>
                  </a:schemeClr>
                </a:solidFill>
                <a:latin typeface="+mj-ea"/>
                <a:ea typeface="+mj-ea"/>
              </a:rPr>
              <a:t>填加标题</a:t>
            </a:r>
          </a:p>
          <a:p>
            <a:r>
              <a:rPr altLang="en-US" b="1" lang="zh-CN" smtClean="0" sz="1400">
                <a:solidFill>
                  <a:schemeClr val="tx1">
                    <a:lumMod val="75000"/>
                    <a:lumOff val="25000"/>
                  </a:schemeClr>
                </a:solidFill>
                <a:latin typeface="+mj-ea"/>
                <a:ea typeface="+mj-ea"/>
              </a:rPr>
              <a:t>单击此处添加文本单击此处添加文本</a:t>
            </a:r>
          </a:p>
          <a:p>
            <a:r>
              <a:rPr altLang="en-US" b="1" lang="zh-CN" smtClean="0" sz="1400">
                <a:solidFill>
                  <a:schemeClr val="tx1">
                    <a:lumMod val="75000"/>
                    <a:lumOff val="25000"/>
                  </a:schemeClr>
                </a:solidFill>
                <a:latin typeface="+mj-ea"/>
                <a:ea typeface="+mj-ea"/>
              </a:rPr>
              <a:t>单击此处添加文本单击此处添加文本</a:t>
            </a:r>
          </a:p>
        </p:txBody>
      </p:sp>
      <p:sp>
        <p:nvSpPr>
          <p:cNvPr id="10" name="TextBox 27"/>
          <p:cNvSpPr txBox="1"/>
          <p:nvPr/>
        </p:nvSpPr>
        <p:spPr>
          <a:xfrm>
            <a:off x="5680625" y="3550826"/>
            <a:ext cx="2779807" cy="1158240"/>
          </a:xfrm>
          <a:prstGeom prst="rect">
            <a:avLst/>
          </a:prstGeom>
          <a:noFill/>
        </p:spPr>
        <p:txBody>
          <a:bodyPr rtlCol="0" wrap="square">
            <a:spAutoFit/>
          </a:bodyPr>
          <a:lstStyle/>
          <a:p>
            <a:r>
              <a:rPr altLang="en-US" b="1" lang="zh-CN" smtClean="0" sz="1400">
                <a:solidFill>
                  <a:schemeClr val="accent2"/>
                </a:solidFill>
                <a:latin typeface="+mj-ea"/>
                <a:ea typeface="+mj-ea"/>
              </a:rPr>
              <a:t>填加标题</a:t>
            </a:r>
          </a:p>
          <a:p>
            <a:r>
              <a:rPr altLang="en-US" b="1" lang="zh-CN" smtClean="0" sz="1400">
                <a:solidFill>
                  <a:schemeClr val="accent2"/>
                </a:solidFill>
                <a:latin typeface="+mj-ea"/>
                <a:ea typeface="+mj-ea"/>
              </a:rPr>
              <a:t>单击此处添加文本单击此处添加文本</a:t>
            </a:r>
          </a:p>
          <a:p>
            <a:r>
              <a:rPr altLang="en-US" b="1" lang="zh-CN" smtClean="0" sz="1400">
                <a:solidFill>
                  <a:schemeClr val="accent2"/>
                </a:solidFill>
                <a:latin typeface="+mj-ea"/>
                <a:ea typeface="+mj-ea"/>
              </a:rPr>
              <a:t>单击此处添加文本单击此处添加文本</a:t>
            </a:r>
          </a:p>
        </p:txBody>
      </p:sp>
      <p:cxnSp>
        <p:nvCxnSpPr>
          <p:cNvPr id="11" name="直接连接符 10"/>
          <p:cNvCxnSpPr/>
          <p:nvPr/>
        </p:nvCxnSpPr>
        <p:spPr>
          <a:xfrm>
            <a:off x="4997236" y="2251277"/>
            <a:ext cx="3319180" cy="0"/>
          </a:xfrm>
          <a:prstGeom prst="line">
            <a:avLst/>
          </a:prstGeom>
          <a:noFill/>
          <a:ln algn="ctr" cap="flat" cmpd="sng" w="9525">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algn="ctr" cap="flat" cmpd="sng" w="9525">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gdLst>
                <a:gd fmla="*/ 346 w 346" name="T0"/>
                <a:gd fmla="*/ 77 h 414" name="T1"/>
                <a:gd fmla="*/ 345 w 346" name="T2"/>
                <a:gd fmla="*/ 75 h 414" name="T3"/>
                <a:gd fmla="*/ 345 w 346" name="T4"/>
                <a:gd fmla="*/ 74 h 414" name="T5"/>
                <a:gd fmla="*/ 343 w 346" name="T6"/>
                <a:gd fmla="*/ 72 h 414" name="T7"/>
                <a:gd fmla="*/ 273 w 346" name="T8"/>
                <a:gd fmla="*/ 2 h 414" name="T9"/>
                <a:gd fmla="*/ 271 w 346" name="T10"/>
                <a:gd fmla="*/ 0 h 414" name="T11"/>
                <a:gd fmla="*/ 270 w 346" name="T12"/>
                <a:gd fmla="*/ 0 h 414" name="T13"/>
                <a:gd fmla="*/ 268 w 346" name="T14"/>
                <a:gd fmla="*/ 0 h 414" name="T15"/>
                <a:gd fmla="*/ 268 w 346" name="T16"/>
                <a:gd fmla="*/ 0 h 414" name="T17"/>
                <a:gd fmla="*/ 7 w 346" name="T18"/>
                <a:gd fmla="*/ 0 h 414" name="T19"/>
                <a:gd fmla="*/ 0 w 346" name="T20"/>
                <a:gd fmla="*/ 7 h 414" name="T21"/>
                <a:gd fmla="*/ 0 w 346" name="T22"/>
                <a:gd fmla="*/ 407 h 414" name="T23"/>
                <a:gd fmla="*/ 7 w 346" name="T24"/>
                <a:gd fmla="*/ 414 h 414" name="T25"/>
                <a:gd fmla="*/ 338 w 346" name="T26"/>
                <a:gd fmla="*/ 414 h 414" name="T27"/>
                <a:gd fmla="*/ 346 w 346" name="T28"/>
                <a:gd fmla="*/ 407 h 414" name="T29"/>
                <a:gd fmla="*/ 346 w 346" name="T30"/>
                <a:gd fmla="*/ 77 h 414" name="T31"/>
                <a:gd fmla="*/ 346 w 346" name="T32"/>
                <a:gd fmla="*/ 77 h 414" name="T33"/>
                <a:gd fmla="*/ 275 w 346" name="T34"/>
                <a:gd fmla="*/ 25 h 414" name="T35"/>
                <a:gd fmla="*/ 320 w 346" name="T36"/>
                <a:gd fmla="*/ 70 h 414" name="T37"/>
                <a:gd fmla="*/ 275 w 346" name="T38"/>
                <a:gd fmla="*/ 70 h 414" name="T39"/>
                <a:gd fmla="*/ 275 w 346" name="T40"/>
                <a:gd fmla="*/ 25 h 414" name="T41"/>
                <a:gd fmla="*/ 14 w 346" name="T42"/>
                <a:gd fmla="*/ 400 h 414" name="T43"/>
                <a:gd fmla="*/ 14 w 346" name="T44"/>
                <a:gd fmla="*/ 14 h 414" name="T45"/>
                <a:gd fmla="*/ 260 w 346" name="T46"/>
                <a:gd fmla="*/ 14 h 414" name="T47"/>
                <a:gd fmla="*/ 260 w 346" name="T48"/>
                <a:gd fmla="*/ 77 h 414" name="T49"/>
                <a:gd fmla="*/ 268 w 346" name="T50"/>
                <a:gd fmla="*/ 85 h 414" name="T51"/>
                <a:gd fmla="*/ 331 w 346" name="T52"/>
                <a:gd fmla="*/ 85 h 414" name="T53"/>
                <a:gd fmla="*/ 331 w 346" name="T54"/>
                <a:gd fmla="*/ 400 h 414" name="T55"/>
                <a:gd fmla="*/ 14 w 346" name="T56"/>
                <a:gd fmla="*/ 400 h 41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3" w="346">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latin typeface="+mj-ea"/>
                <a:ea typeface="+mj-ea"/>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latin typeface="+mj-ea"/>
                <a:ea typeface="+mj-ea"/>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gdLst>
                <a:gd fmla="*/ 2 w 122" name="T0"/>
                <a:gd fmla="*/ 65 h 225" name="T1"/>
                <a:gd fmla="*/ 14 w 122" name="T2"/>
                <a:gd fmla="*/ 77 h 225" name="T3"/>
                <a:gd fmla="*/ 17 w 122" name="T4"/>
                <a:gd fmla="*/ 76 h 225" name="T5"/>
                <a:gd fmla="*/ 119 w 122" name="T6"/>
                <a:gd fmla="*/ 42 h 225" name="T7"/>
                <a:gd fmla="*/ 119 w 122" name="T8"/>
                <a:gd fmla="*/ 30 h 225" name="T9"/>
                <a:gd fmla="*/ 105 w 122" name="T10"/>
                <a:gd fmla="*/ 23 h 225" name="T11"/>
                <a:gd fmla="*/ 3 w 122" name="T12"/>
                <a:gd fmla="*/ 57 h 225" name="T13"/>
                <a:gd fmla="*/ 108 w 122" name="T14"/>
                <a:gd fmla="*/ 28 h 225" name="T15"/>
                <a:gd fmla="*/ 114 w 122" name="T16"/>
                <a:gd fmla="*/ 35 h 225" name="T17"/>
                <a:gd fmla="*/ 111 w 122" name="T18"/>
                <a:gd fmla="*/ 42 h 225" name="T19"/>
                <a:gd fmla="*/ 14 w 122" name="T20"/>
                <a:gd fmla="*/ 71 h 225" name="T21"/>
                <a:gd fmla="*/ 9 w 122" name="T22"/>
                <a:gd fmla="*/ 67 h 225" name="T23"/>
                <a:gd fmla="*/ 8 w 122" name="T24"/>
                <a:gd fmla="*/ 59 h 225" name="T25"/>
                <a:gd fmla="*/ 106 w 122" name="T26"/>
                <a:gd fmla="*/ 28 h 225" name="T27"/>
                <a:gd fmla="*/ 14 w 122" name="T28"/>
                <a:gd fmla="*/ 43 h 225" name="T29"/>
                <a:gd fmla="*/ 66 w 122" name="T30"/>
                <a:gd fmla="*/ 28 h 225" name="T31"/>
                <a:gd fmla="*/ 73 w 122" name="T32"/>
                <a:gd fmla="*/ 10 h 225" name="T33"/>
                <a:gd fmla="*/ 9 w 122" name="T34"/>
                <a:gd fmla="*/ 17 h 225" name="T35"/>
                <a:gd fmla="*/ 3 w 122" name="T36"/>
                <a:gd fmla="*/ 35 h 225" name="T37"/>
                <a:gd fmla="*/ 61 w 122" name="T38"/>
                <a:gd fmla="*/ 8 h 225" name="T39"/>
                <a:gd fmla="*/ 67 w 122" name="T40"/>
                <a:gd fmla="*/ 12 h 225" name="T41"/>
                <a:gd fmla="*/ 65 w 122" name="T42"/>
                <a:gd fmla="*/ 22 h 225" name="T43"/>
                <a:gd fmla="*/ 14 w 122" name="T44"/>
                <a:gd fmla="*/ 37 h 225" name="T45"/>
                <a:gd fmla="*/ 8 w 122" name="T46"/>
                <a:gd fmla="*/ 30 h 225" name="T47"/>
                <a:gd fmla="*/ 120 w 122" name="T48"/>
                <a:gd fmla="*/ 101 h 225" name="T49"/>
                <a:gd fmla="*/ 105 w 122" name="T50"/>
                <a:gd fmla="*/ 90 h 225" name="T51"/>
                <a:gd fmla="*/ 72 w 122" name="T52"/>
                <a:gd fmla="*/ 110 h 225" name="T53"/>
                <a:gd fmla="*/ 55 w 122" name="T54"/>
                <a:gd fmla="*/ 138 h 225" name="T55"/>
                <a:gd fmla="*/ 53 w 122" name="T56"/>
                <a:gd fmla="*/ 99 h 225" name="T57"/>
                <a:gd fmla="*/ 119 w 122" name="T58"/>
                <a:gd fmla="*/ 76 h 225" name="T59"/>
                <a:gd fmla="*/ 119 w 122" name="T60"/>
                <a:gd fmla="*/ 64 h 225" name="T61"/>
                <a:gd fmla="*/ 9 w 122" name="T62"/>
                <a:gd fmla="*/ 85 h 225" name="T63"/>
                <a:gd fmla="*/ 1 w 122" name="T64"/>
                <a:gd fmla="*/ 97 h 225" name="T65"/>
                <a:gd fmla="*/ 3 w 122" name="T66"/>
                <a:gd fmla="*/ 102 h 225" name="T67"/>
                <a:gd fmla="*/ 11 w 122" name="T68"/>
                <a:gd fmla="*/ 110 h 225" name="T69"/>
                <a:gd fmla="*/ 28 w 122" name="T70"/>
                <a:gd fmla="*/ 121 h 225" name="T71"/>
                <a:gd fmla="*/ 17 w 122" name="T72"/>
                <a:gd fmla="*/ 138 h 225" name="T73"/>
                <a:gd fmla="*/ 40 w 122" name="T74"/>
                <a:gd fmla="*/ 209 h 225" name="T75"/>
                <a:gd fmla="*/ 53 w 122" name="T76"/>
                <a:gd fmla="*/ 225 h 225" name="T77"/>
                <a:gd fmla="*/ 87 w 122" name="T78"/>
                <a:gd fmla="*/ 214 h 225" name="T79"/>
                <a:gd fmla="*/ 110 w 122" name="T80"/>
                <a:gd fmla="*/ 187 h 225" name="T81"/>
                <a:gd fmla="*/ 99 w 122" name="T82"/>
                <a:gd fmla="*/ 138 h 225" name="T83"/>
                <a:gd fmla="*/ 104 w 122" name="T84"/>
                <a:gd fmla="*/ 117 h 225" name="T85"/>
                <a:gd fmla="*/ 120 w 122" name="T86"/>
                <a:gd fmla="*/ 101 h 225" name="T87"/>
                <a:gd fmla="*/ 47 w 122" name="T88"/>
                <a:gd fmla="*/ 101 h 225" name="T89"/>
                <a:gd fmla="*/ 49 w 122" name="T90"/>
                <a:gd fmla="*/ 138 h 225" name="T91"/>
                <a:gd fmla="*/ 35 w 122" name="T92"/>
                <a:gd fmla="*/ 121 h 225" name="T93"/>
                <a:gd fmla="*/ 24 w 122" name="T94"/>
                <a:gd fmla="*/ 108 h 225" name="T95"/>
                <a:gd fmla="*/ 12 w 122" name="T96"/>
                <a:gd fmla="*/ 104 h 225" name="T97"/>
                <a:gd fmla="*/ 8 w 122" name="T98"/>
                <a:gd fmla="*/ 97 h 225" name="T99"/>
                <a:gd fmla="*/ 8 w 122" name="T100"/>
                <a:gd fmla="*/ 93 h 225" name="T101"/>
                <a:gd fmla="*/ 12 w 122" name="T102"/>
                <a:gd fmla="*/ 90 h 225" name="T103"/>
                <a:gd fmla="*/ 24 w 122" name="T104"/>
                <a:gd fmla="*/ 86 h 225" name="T105"/>
                <a:gd fmla="*/ 108 w 122" name="T106"/>
                <a:gd fmla="*/ 62 h 225" name="T107"/>
                <a:gd fmla="*/ 114 w 122" name="T108"/>
                <a:gd fmla="*/ 69 h 225" name="T109"/>
                <a:gd fmla="*/ 111 w 122" name="T110"/>
                <a:gd fmla="*/ 76 h 225" name="T111"/>
                <a:gd fmla="*/ 43 w 122" name="T112"/>
                <a:gd fmla="*/ 98 h 225" name="T113"/>
                <a:gd fmla="*/ 103 w 122" name="T114"/>
                <a:gd fmla="*/ 111 h 225" name="T115"/>
                <a:gd fmla="*/ 92 w 122" name="T116"/>
                <a:gd fmla="*/ 138 h 225" name="T117"/>
                <a:gd fmla="*/ 78 w 122" name="T118"/>
                <a:gd fmla="*/ 110 h 225" name="T119"/>
                <a:gd fmla="*/ 106 w 122" name="T120"/>
                <a:gd fmla="*/ 96 h 225" name="T121"/>
                <a:gd fmla="*/ 114 w 122" name="T122"/>
                <a:gd fmla="*/ 103 h 2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5" w="122">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anchor="t" anchorCtr="0" bIns="34286" compatLnSpc="1" lIns="68571" numCol="1" rIns="68571" tIns="34286" vert="horz" wrap="square">
              <a:prstTxWarp prst="textNoShape">
                <a:avLst/>
              </a:prstTxWarp>
            </a:bodyPr>
            <a:lstStyle/>
            <a:p>
              <a:endParaRPr lang="en-US">
                <a:latin typeface="+mj-ea"/>
                <a:ea typeface="+mj-ea"/>
              </a:endParaRPr>
            </a:p>
          </p:txBody>
        </p:sp>
      </p:grpSp>
    </p:spTree>
    <p:extLst>
      <p:ext uri="{BB962C8B-B14F-4D97-AF65-F5344CB8AC3E}">
        <p14:creationId val="3345163905"/>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40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900"/>
                            </p:stCondLst>
                            <p:childTnLst>
                              <p:par>
                                <p:cTn fill="hold" grpId="0"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500" id="18"/>
                                        <p:tgtEl>
                                          <p:spTgt spid="7"/>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par>
                                <p:cTn fill="hold" id="22" nodeType="withEffect" presetClass="entr" presetID="22" presetSubtype="8">
                                  <p:stCondLst>
                                    <p:cond delay="50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500" id="24"/>
                                        <p:tgtEl>
                                          <p:spTgt spid="11"/>
                                        </p:tgtEl>
                                      </p:cBhvr>
                                    </p:animEffect>
                                  </p:childTnLst>
                                </p:cTn>
                              </p:par>
                              <p:par>
                                <p:cTn fill="hold" id="25" nodeType="withEffect" presetClass="entr" presetID="10" presetSubtype="0">
                                  <p:stCondLst>
                                    <p:cond delay="50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grpId="0" id="28" nodeType="withEffect" presetClass="entr" presetID="10" presetSubtype="0">
                                  <p:stCondLst>
                                    <p:cond delay="1000"/>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childTnLst>
                                </p:cTn>
                              </p:par>
                              <p:par>
                                <p:cTn fill="hold" id="31" nodeType="withEffect" presetClass="entr" presetID="22" presetSubtype="8">
                                  <p:stCondLst>
                                    <p:cond delay="1000"/>
                                  </p:stCondLst>
                                  <p:childTnLst>
                                    <p:set>
                                      <p:cBhvr>
                                        <p:cTn dur="1" fill="hold" id="32">
                                          <p:stCondLst>
                                            <p:cond delay="0"/>
                                          </p:stCondLst>
                                        </p:cTn>
                                        <p:tgtEl>
                                          <p:spTgt spid="12"/>
                                        </p:tgtEl>
                                        <p:attrNameLst>
                                          <p:attrName>style.visibility</p:attrName>
                                        </p:attrNameLst>
                                      </p:cBhvr>
                                      <p:to>
                                        <p:strVal val="visible"/>
                                      </p:to>
                                    </p:set>
                                    <p:animEffect filter="wipe(left)" transition="in">
                                      <p:cBhvr>
                                        <p:cTn dur="500" id="33"/>
                                        <p:tgtEl>
                                          <p:spTgt spid="12"/>
                                        </p:tgtEl>
                                      </p:cBhvr>
                                    </p:animEffect>
                                  </p:childTnLst>
                                </p:cTn>
                              </p:par>
                              <p:par>
                                <p:cTn fill="hold" id="34" nodeType="withEffect" presetClass="entr" presetID="10" presetSubtype="0">
                                  <p:stCondLst>
                                    <p:cond delay="1000"/>
                                  </p:stCondLst>
                                  <p:childTnLst>
                                    <p:set>
                                      <p:cBhvr>
                                        <p:cTn dur="1" fill="hold" id="35">
                                          <p:stCondLst>
                                            <p:cond delay="0"/>
                                          </p:stCondLst>
                                        </p:cTn>
                                        <p:tgtEl>
                                          <p:spTgt spid="18"/>
                                        </p:tgtEl>
                                        <p:attrNameLst>
                                          <p:attrName>style.visibility</p:attrName>
                                        </p:attrNameLst>
                                      </p:cBhvr>
                                      <p:to>
                                        <p:strVal val="visible"/>
                                      </p:to>
                                    </p:set>
                                    <p:animEffect filter="fade" transition="in">
                                      <p:cBhvr>
                                        <p:cTn dur="500" id="36"/>
                                        <p:tgtEl>
                                          <p:spTgt spid="18"/>
                                        </p:tgtEl>
                                      </p:cBhvr>
                                    </p:animEffect>
                                  </p:childTnLst>
                                </p:cTn>
                              </p:par>
                              <p:par>
                                <p:cTn fill="hold" grpId="0" id="37" nodeType="withEffect" presetClass="entr" presetID="10" presetSubtype="0">
                                  <p:stCondLst>
                                    <p:cond delay="150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par>
                                <p:cTn fill="hold" id="40" nodeType="withEffect" presetClass="entr" presetID="10" presetSubtype="0">
                                  <p:stCondLst>
                                    <p:cond delay="150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Graphic grpId="0" spid="4">
        <p:bldAsOne/>
      </p:bldGraphic>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3" name="六边形 2"/>
          <p:cNvSpPr/>
          <p:nvPr/>
        </p:nvSpPr>
        <p:spPr>
          <a:xfrm rot="5400000">
            <a:off x="5553076" y="4426149"/>
            <a:ext cx="659606" cy="567929"/>
          </a:xfrm>
          <a:prstGeom prst="hexagon">
            <a:avLst/>
          </a:prstGeom>
          <a:solidFill>
            <a:srgbClr val="26AADC"/>
          </a:solidFill>
          <a:ln>
            <a:noFill/>
          </a:ln>
          <a:effectLst>
            <a:outerShdw algn="tr" blurRad="469900" dir="9600000" dist="139700" rotWithShape="0" sx="101000" sy="10100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nvGrpSpPr>
          <p:cNvPr id="4" name="组合 3"/>
          <p:cNvGrpSpPr/>
          <p:nvPr/>
        </p:nvGrpSpPr>
        <p:grpSpPr>
          <a:xfrm>
            <a:off x="6055086" y="4738046"/>
            <a:ext cx="1825667" cy="2117774"/>
            <a:chOff x="9983638" y="3961027"/>
            <a:chExt cx="3439003" cy="3989244"/>
          </a:xfrm>
          <a:effectLst>
            <a:outerShdw algn="tr" blurRad="304800" dir="15960000" dist="88900" rotWithShape="0" sx="106000" sy="106000">
              <a:srgbClr val="093181">
                <a:alpha val="41000"/>
              </a:srgbClr>
            </a:outerShdw>
          </a:effectLst>
        </p:grpSpPr>
        <p:sp>
          <p:nvSpPr>
            <p:cNvPr id="5" name="六边形 4"/>
            <p:cNvSpPr/>
            <p:nvPr/>
          </p:nvSpPr>
          <p:spPr>
            <a:xfrm rot="5400000">
              <a:off x="9708518" y="4236147"/>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6" name="六边形 5"/>
            <p:cNvSpPr/>
            <p:nvPr/>
          </p:nvSpPr>
          <p:spPr>
            <a:xfrm rot="5400000">
              <a:off x="10000475" y="4487832"/>
              <a:ext cx="3405331" cy="2935630"/>
            </a:xfrm>
            <a:prstGeom prst="hexagon">
              <a:avLst/>
            </a:prstGeom>
            <a:solidFill>
              <a:srgbClr val="F1F1F1"/>
            </a:solidFill>
            <a:ln>
              <a:noFill/>
            </a:ln>
            <a:effectLst>
              <a:innerShdw blurRad="215900" dir="1542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7" name="组合 6"/>
          <p:cNvGrpSpPr/>
          <p:nvPr/>
        </p:nvGrpSpPr>
        <p:grpSpPr>
          <a:xfrm>
            <a:off x="-139015" y="4539763"/>
            <a:ext cx="1470421" cy="1705688"/>
            <a:chOff x="9983638" y="3961026"/>
            <a:chExt cx="3439003" cy="3989244"/>
          </a:xfrm>
          <a:effectLst>
            <a:outerShdw algn="r" blurRad="419100" dir="18540000" dist="38100" rotWithShape="0" sx="102000" sy="102000">
              <a:prstClr val="black">
                <a:alpha val="40000"/>
              </a:prstClr>
            </a:outerShdw>
          </a:effectLst>
        </p:grpSpPr>
        <p:sp>
          <p:nvSpPr>
            <p:cNvPr id="8" name="六边形 7"/>
            <p:cNvSpPr/>
            <p:nvPr/>
          </p:nvSpPr>
          <p:spPr>
            <a:xfrm rot="5400000">
              <a:off x="9708518" y="4236146"/>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9" name="六边形 8"/>
            <p:cNvSpPr/>
            <p:nvPr/>
          </p:nvSpPr>
          <p:spPr>
            <a:xfrm rot="5400000">
              <a:off x="10000475" y="4487832"/>
              <a:ext cx="3405331" cy="2935630"/>
            </a:xfrm>
            <a:prstGeom prst="hexagon">
              <a:avLst/>
            </a:prstGeom>
            <a:solidFill>
              <a:srgbClr val="F1F1F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sp>
        <p:nvSpPr>
          <p:cNvPr id="10" name="六边形 9"/>
          <p:cNvSpPr/>
          <p:nvPr/>
        </p:nvSpPr>
        <p:spPr>
          <a:xfrm rot="5400000">
            <a:off x="2163863" y="4926614"/>
            <a:ext cx="757238" cy="653653"/>
          </a:xfrm>
          <a:prstGeom prst="hexagon">
            <a:avLst/>
          </a:prstGeom>
          <a:solidFill>
            <a:srgbClr val="26AADC"/>
          </a:solidFill>
          <a:ln>
            <a:noFill/>
          </a:ln>
          <a:effectLst>
            <a:outerShdw algn="tr" blurRad="469900" dir="8880000" dist="50800" rotWithShape="0" sx="84000" sy="84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nvGrpSpPr>
          <p:cNvPr id="11" name="组合 10"/>
          <p:cNvGrpSpPr/>
          <p:nvPr/>
        </p:nvGrpSpPr>
        <p:grpSpPr>
          <a:xfrm>
            <a:off x="1297120" y="5490923"/>
            <a:ext cx="1111750" cy="1289630"/>
            <a:chOff x="9983638" y="3961026"/>
            <a:chExt cx="3439003" cy="3989244"/>
          </a:xfrm>
          <a:effectLst>
            <a:outerShdw algn="r" blurRad="177800" dir="12000000" dist="152400" rotWithShape="0">
              <a:prstClr val="black">
                <a:alpha val="40000"/>
              </a:prstClr>
            </a:outerShdw>
          </a:effectLst>
        </p:grpSpPr>
        <p:sp>
          <p:nvSpPr>
            <p:cNvPr id="12" name="六边形 11"/>
            <p:cNvSpPr/>
            <p:nvPr/>
          </p:nvSpPr>
          <p:spPr>
            <a:xfrm rot="5400000">
              <a:off x="9708518" y="4236146"/>
              <a:ext cx="3989244" cy="3439003"/>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13" name="六边形 12"/>
            <p:cNvSpPr/>
            <p:nvPr/>
          </p:nvSpPr>
          <p:spPr>
            <a:xfrm rot="5400000">
              <a:off x="10000475" y="4487832"/>
              <a:ext cx="3405331" cy="2935630"/>
            </a:xfrm>
            <a:prstGeom prst="hexagon">
              <a:avLst/>
            </a:prstGeom>
            <a:solidFill>
              <a:srgbClr val="007FDE"/>
            </a:solidFill>
            <a:ln>
              <a:noFill/>
            </a:ln>
            <a:effectLst>
              <a:innerShdw blurRad="330200" dir="10500000" dist="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14" name="组合 13"/>
          <p:cNvGrpSpPr/>
          <p:nvPr/>
        </p:nvGrpSpPr>
        <p:grpSpPr>
          <a:xfrm>
            <a:off x="7939726" y="3857334"/>
            <a:ext cx="1470420" cy="1705688"/>
            <a:chOff x="9983639" y="3961027"/>
            <a:chExt cx="3439004" cy="3989244"/>
          </a:xfrm>
          <a:effectLst>
            <a:outerShdw algn="r" blurRad="419100" dir="18540000" dist="38100" rotWithShape="0" sx="102000" sy="102000">
              <a:prstClr val="black">
                <a:alpha val="40000"/>
              </a:prstClr>
            </a:outerShdw>
          </a:effectLst>
        </p:grpSpPr>
        <p:sp>
          <p:nvSpPr>
            <p:cNvPr id="15" name="六边形 14"/>
            <p:cNvSpPr/>
            <p:nvPr/>
          </p:nvSpPr>
          <p:spPr>
            <a:xfrm rot="5400000">
              <a:off x="9708519" y="4236147"/>
              <a:ext cx="3989244" cy="3439004"/>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16" name="六边形 15"/>
            <p:cNvSpPr/>
            <p:nvPr/>
          </p:nvSpPr>
          <p:spPr>
            <a:xfrm rot="5400000">
              <a:off x="10000475" y="4487832"/>
              <a:ext cx="3405331" cy="2935630"/>
            </a:xfrm>
            <a:prstGeom prst="hexagon">
              <a:avLst/>
            </a:prstGeom>
            <a:solidFill>
              <a:srgbClr val="F1F1F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grpSp>
        <p:nvGrpSpPr>
          <p:cNvPr id="17" name="组合 16"/>
          <p:cNvGrpSpPr/>
          <p:nvPr/>
        </p:nvGrpSpPr>
        <p:grpSpPr>
          <a:xfrm>
            <a:off x="1213750" y="3636970"/>
            <a:ext cx="768113" cy="891011"/>
            <a:chOff x="9983636" y="3961026"/>
            <a:chExt cx="3439002" cy="3989243"/>
          </a:xfrm>
          <a:effectLst>
            <a:outerShdw algn="tr" blurRad="304800" dir="15960000" dist="88900" rotWithShape="0" sx="106000" sy="106000">
              <a:srgbClr val="093181">
                <a:alpha val="41000"/>
              </a:srgbClr>
            </a:outerShdw>
          </a:effectLst>
        </p:grpSpPr>
        <p:sp>
          <p:nvSpPr>
            <p:cNvPr id="18" name="六边形 17"/>
            <p:cNvSpPr/>
            <p:nvPr/>
          </p:nvSpPr>
          <p:spPr>
            <a:xfrm rot="5400000">
              <a:off x="9708515" y="4236147"/>
              <a:ext cx="3989243" cy="3439002"/>
            </a:xfrm>
            <a:prstGeom prst="hexagon">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sp>
          <p:nvSpPr>
            <p:cNvPr id="19" name="六边形 18"/>
            <p:cNvSpPr/>
            <p:nvPr/>
          </p:nvSpPr>
          <p:spPr>
            <a:xfrm rot="5400000">
              <a:off x="10000475" y="4487832"/>
              <a:ext cx="3405331" cy="2935630"/>
            </a:xfrm>
            <a:prstGeom prst="hexagon">
              <a:avLst/>
            </a:prstGeom>
            <a:solidFill>
              <a:srgbClr val="F1F1F1"/>
            </a:solidFill>
            <a:ln>
              <a:noFill/>
            </a:ln>
            <a:effectLst>
              <a:innerShdw blurRad="215900" dir="1542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ct val="0"/>
                </a:spcBef>
                <a:spcAft>
                  <a:spcPct val="0"/>
                </a:spcAft>
                <a:defRPr/>
              </a:pPr>
              <a:endParaRPr altLang="en-US" lang="zh-CN" sz="1069"/>
            </a:p>
          </p:txBody>
        </p:sp>
      </p:grpSp>
      <p:sp>
        <p:nvSpPr>
          <p:cNvPr id="20" name="矩形 19"/>
          <p:cNvSpPr/>
          <p:nvPr/>
        </p:nvSpPr>
        <p:spPr>
          <a:xfrm>
            <a:off x="596" y="1734741"/>
            <a:ext cx="9142810" cy="1041797"/>
          </a:xfrm>
          <a:prstGeom prst="rect">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tIns="34289"/>
          <a:lstStyle/>
          <a:p>
            <a:pPr algn="ctr" defTabSz="685732" eaLnBrk="1" fontAlgn="auto" hangingPunct="1">
              <a:spcBef>
                <a:spcPct val="0"/>
              </a:spcBef>
              <a:spcAft>
                <a:spcPct val="0"/>
              </a:spcAft>
              <a:defRPr/>
            </a:pPr>
            <a:endParaRPr altLang="en-US" lang="zh-CN" sz="1069"/>
          </a:p>
        </p:txBody>
      </p:sp>
      <p:sp>
        <p:nvSpPr>
          <p:cNvPr id="21" name="TextBox 59"/>
          <p:cNvSpPr txBox="1">
            <a:spLocks noChangeArrowheads="1"/>
          </p:cNvSpPr>
          <p:nvPr/>
        </p:nvSpPr>
        <p:spPr bwMode="auto">
          <a:xfrm>
            <a:off x="2411760" y="2887266"/>
            <a:ext cx="4192901" cy="582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itchFamily="34" typeface="Calibri"/>
                <a:ea charset="-122" panose="02010600030101010101" pitchFamily="2" typeface="宋体"/>
              </a:defRPr>
            </a:lvl1pPr>
            <a:lvl2pPr indent="-285750" marL="742950">
              <a:defRPr sz="1900">
                <a:solidFill>
                  <a:schemeClr val="tx1"/>
                </a:solidFill>
                <a:latin charset="0" pitchFamily="34" typeface="Calibri"/>
                <a:ea charset="-122" panose="02010600030101010101" pitchFamily="2" typeface="宋体"/>
              </a:defRPr>
            </a:lvl2pPr>
            <a:lvl3pPr indent="-228600" marL="1143000">
              <a:defRPr sz="1900">
                <a:solidFill>
                  <a:schemeClr val="tx1"/>
                </a:solidFill>
                <a:latin charset="0" pitchFamily="34" typeface="Calibri"/>
                <a:ea charset="-122" panose="02010600030101010101" pitchFamily="2" typeface="宋体"/>
              </a:defRPr>
            </a:lvl3pPr>
            <a:lvl4pPr indent="-228600" marL="1600200">
              <a:defRPr sz="1900">
                <a:solidFill>
                  <a:schemeClr val="tx1"/>
                </a:solidFill>
                <a:latin charset="0" pitchFamily="34" typeface="Calibri"/>
                <a:ea charset="-122" panose="02010600030101010101" pitchFamily="2" typeface="宋体"/>
              </a:defRPr>
            </a:lvl4pPr>
            <a:lvl5pPr indent="-228600" marL="2057400">
              <a:defRPr sz="1900">
                <a:solidFill>
                  <a:schemeClr val="tx1"/>
                </a:solidFill>
                <a:latin charset="0"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itchFamily="34" typeface="Calibri"/>
                <a:ea charset="-122" panose="02010600030101010101" pitchFamily="2" typeface="宋体"/>
              </a:defRPr>
            </a:lvl9pPr>
          </a:lstStyle>
          <a:p>
            <a:pPr eaLnBrk="1" hangingPunct="1"/>
            <a:r>
              <a:rPr altLang="en-US" b="1" lang="zh-CN" smtClean="0" sz="3225">
                <a:latin charset="-122" panose="020b0503020204020204" pitchFamily="34" typeface="微软雅黑"/>
                <a:ea charset="-122" pitchFamily="34" typeface="微软雅黑"/>
              </a:rPr>
              <a:t>    谢谢下载  谢谢观看</a:t>
            </a:r>
          </a:p>
        </p:txBody>
      </p:sp>
      <p:cxnSp>
        <p:nvCxnSpPr>
          <p:cNvPr id="22" name="直接连接符 21"/>
          <p:cNvCxnSpPr/>
          <p:nvPr/>
        </p:nvCxnSpPr>
        <p:spPr>
          <a:xfrm>
            <a:off x="2236589" y="3655219"/>
            <a:ext cx="4895850" cy="0"/>
          </a:xfrm>
          <a:prstGeom prst="line">
            <a:avLst/>
          </a:prstGeom>
          <a:ln w="19050">
            <a:solidFill>
              <a:srgbClr val="26AADC"/>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460552" y="3511154"/>
            <a:ext cx="2591991" cy="288131"/>
          </a:xfrm>
          <a:prstGeom prst="roundRect">
            <a:avLst/>
          </a:prstGeom>
          <a:solidFill>
            <a:srgbClr val="26AA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tIns="45719"/>
          <a:lstStyle/>
          <a:p>
            <a:pPr algn="ctr" defTabSz="685732" eaLnBrk="1" fontAlgn="auto" hangingPunct="1">
              <a:spcBef>
                <a:spcPct val="0"/>
              </a:spcBef>
              <a:spcAft>
                <a:spcPct val="0"/>
              </a:spcAft>
              <a:defRPr/>
            </a:pPr>
            <a:r>
              <a:rPr altLang="en-US" b="1" lang="zh-CN" sz="1069">
                <a:solidFill>
                  <a:schemeClr val="bg1"/>
                </a:solidFill>
                <a:latin charset="-122" panose="020b0503020204020204" pitchFamily="34" typeface="微软雅黑"/>
                <a:ea charset="-122" pitchFamily="34" typeface="微软雅黑"/>
              </a:rPr>
              <a:t>在这里输入贵公司的名称</a:t>
            </a:r>
          </a:p>
        </p:txBody>
      </p:sp>
      <p:sp>
        <p:nvSpPr>
          <p:cNvPr id="24" name="TextBox 64"/>
          <p:cNvSpPr txBox="1">
            <a:spLocks noChangeArrowheads="1"/>
          </p:cNvSpPr>
          <p:nvPr/>
        </p:nvSpPr>
        <p:spPr bwMode="auto">
          <a:xfrm>
            <a:off x="3095677" y="3908867"/>
            <a:ext cx="3289614" cy="304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8" rIns="91438" tIns="45719" wrap="none">
            <a:spAutoFit/>
          </a:bodyPr>
          <a:lstStyle>
            <a:lvl1pPr>
              <a:defRPr sz="1900">
                <a:solidFill>
                  <a:schemeClr val="tx1"/>
                </a:solidFill>
                <a:latin charset="0" pitchFamily="34" typeface="Calibri"/>
                <a:ea charset="-122" panose="02010600030101010101" pitchFamily="2" typeface="宋体"/>
              </a:defRPr>
            </a:lvl1pPr>
            <a:lvl2pPr indent="-285750" marL="742950">
              <a:defRPr sz="1900">
                <a:solidFill>
                  <a:schemeClr val="tx1"/>
                </a:solidFill>
                <a:latin charset="0" pitchFamily="34" typeface="Calibri"/>
                <a:ea charset="-122" panose="02010600030101010101" pitchFamily="2" typeface="宋体"/>
              </a:defRPr>
            </a:lvl2pPr>
            <a:lvl3pPr indent="-228600" marL="1143000">
              <a:defRPr sz="1900">
                <a:solidFill>
                  <a:schemeClr val="tx1"/>
                </a:solidFill>
                <a:latin charset="0" pitchFamily="34" typeface="Calibri"/>
                <a:ea charset="-122" panose="02010600030101010101" pitchFamily="2" typeface="宋体"/>
              </a:defRPr>
            </a:lvl3pPr>
            <a:lvl4pPr indent="-228600" marL="1600200">
              <a:defRPr sz="1900">
                <a:solidFill>
                  <a:schemeClr val="tx1"/>
                </a:solidFill>
                <a:latin charset="0" pitchFamily="34" typeface="Calibri"/>
                <a:ea charset="-122" panose="02010600030101010101" pitchFamily="2" typeface="宋体"/>
              </a:defRPr>
            </a:lvl4pPr>
            <a:lvl5pPr indent="-228600" marL="2057400">
              <a:defRPr sz="1900">
                <a:solidFill>
                  <a:schemeClr val="tx1"/>
                </a:solidFill>
                <a:latin charset="0" pitchFamily="34" typeface="Calibri"/>
                <a:ea charset="-122" panose="02010600030101010101" pitchFamily="2" typeface="宋体"/>
              </a:defRPr>
            </a:lvl5pPr>
            <a:lvl6pPr defTabSz="912813" fontAlgn="base" indent="-228600" marL="2514600">
              <a:spcBef>
                <a:spcPct val="0"/>
              </a:spcBef>
              <a:spcAft>
                <a:spcPct val="0"/>
              </a:spcAft>
              <a:defRPr sz="1900">
                <a:solidFill>
                  <a:schemeClr val="tx1"/>
                </a:solidFill>
                <a:latin charset="0" pitchFamily="34" typeface="Calibri"/>
                <a:ea charset="-122" panose="02010600030101010101" pitchFamily="2" typeface="宋体"/>
              </a:defRPr>
            </a:lvl6pPr>
            <a:lvl7pPr defTabSz="912813" fontAlgn="base" indent="-228600" marL="2971800">
              <a:spcBef>
                <a:spcPct val="0"/>
              </a:spcBef>
              <a:spcAft>
                <a:spcPct val="0"/>
              </a:spcAft>
              <a:defRPr sz="1900">
                <a:solidFill>
                  <a:schemeClr val="tx1"/>
                </a:solidFill>
                <a:latin charset="0" pitchFamily="34" typeface="Calibri"/>
                <a:ea charset="-122" panose="02010600030101010101" pitchFamily="2" typeface="宋体"/>
              </a:defRPr>
            </a:lvl7pPr>
            <a:lvl8pPr defTabSz="912813" fontAlgn="base" indent="-228600" marL="3429000">
              <a:spcBef>
                <a:spcPct val="0"/>
              </a:spcBef>
              <a:spcAft>
                <a:spcPct val="0"/>
              </a:spcAft>
              <a:defRPr sz="1900">
                <a:solidFill>
                  <a:schemeClr val="tx1"/>
                </a:solidFill>
                <a:latin charset="0" pitchFamily="34" typeface="Calibri"/>
                <a:ea charset="-122" panose="02010600030101010101" pitchFamily="2" typeface="宋体"/>
              </a:defRPr>
            </a:lvl8pPr>
            <a:lvl9pPr defTabSz="912813" fontAlgn="base" indent="-228600" marL="3886200">
              <a:spcBef>
                <a:spcPct val="0"/>
              </a:spcBef>
              <a:spcAft>
                <a:spcPct val="0"/>
              </a:spcAft>
              <a:defRPr sz="1900">
                <a:solidFill>
                  <a:schemeClr val="tx1"/>
                </a:solidFill>
                <a:latin charset="0" pitchFamily="34" typeface="Calibri"/>
                <a:ea charset="-122" panose="02010600030101010101" pitchFamily="2" typeface="宋体"/>
              </a:defRPr>
            </a:lvl9pPr>
          </a:lstStyle>
          <a:p>
            <a:pPr eaLnBrk="1" hangingPunct="1"/>
            <a:r>
              <a:rPr altLang="en-US" lang="zh-CN" sz="1400">
                <a:latin charset="-122" panose="020b0503020204020204" pitchFamily="34" typeface="微软雅黑"/>
                <a:ea charset="-122" pitchFamily="34" typeface="微软雅黑"/>
              </a:rPr>
              <a:t>年终总结  新年计划 述职报告  工作汇报</a:t>
            </a:r>
          </a:p>
        </p:txBody>
      </p:sp>
    </p:spTree>
    <p:extLst>
      <p:ext uri="{BB962C8B-B14F-4D97-AF65-F5344CB8AC3E}">
        <p14:creationId val="551160535"/>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70000" fill="hold" grpId="0" id="5" nodeType="withEffect" presetClass="entr" presetID="2" presetSubtype="12">
                                  <p:stCondLst>
                                    <p:cond delay="10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400" fill="hold" id="7"/>
                                        <p:tgtEl>
                                          <p:spTgt spid="3"/>
                                        </p:tgtEl>
                                        <p:attrNameLst>
                                          <p:attrName>ppt_x</p:attrName>
                                        </p:attrNameLst>
                                      </p:cBhvr>
                                      <p:tavLst>
                                        <p:tav tm="0">
                                          <p:val>
                                            <p:strVal val="0-#ppt_w/2"/>
                                          </p:val>
                                        </p:tav>
                                        <p:tav tm="100000">
                                          <p:val>
                                            <p:strVal val="#ppt_x"/>
                                          </p:val>
                                        </p:tav>
                                      </p:tavLst>
                                    </p:anim>
                                    <p:anim calcmode="lin" valueType="num">
                                      <p:cBhvr additive="base">
                                        <p:cTn dur="400" fill="hold" id="8"/>
                                        <p:tgtEl>
                                          <p:spTgt spid="3"/>
                                        </p:tgtEl>
                                        <p:attrNameLst>
                                          <p:attrName>ppt_y</p:attrName>
                                        </p:attrNameLst>
                                      </p:cBhvr>
                                      <p:tavLst>
                                        <p:tav tm="0">
                                          <p:val>
                                            <p:strVal val="1+#ppt_h/2"/>
                                          </p:val>
                                        </p:tav>
                                        <p:tav tm="100000">
                                          <p:val>
                                            <p:strVal val="#ppt_y"/>
                                          </p:val>
                                        </p:tav>
                                      </p:tavLst>
                                    </p:anim>
                                  </p:childTnLst>
                                </p:cTn>
                              </p:par>
                              <p:par>
                                <p:cTn accel="70000" fill="hold" id="9" nodeType="withEffect" presetClass="entr" presetID="2" presetSubtype="12">
                                  <p:stCondLst>
                                    <p:cond delay="2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400" fill="hold" id="11"/>
                                        <p:tgtEl>
                                          <p:spTgt spid="4"/>
                                        </p:tgtEl>
                                        <p:attrNameLst>
                                          <p:attrName>ppt_x</p:attrName>
                                        </p:attrNameLst>
                                      </p:cBhvr>
                                      <p:tavLst>
                                        <p:tav tm="0">
                                          <p:val>
                                            <p:strVal val="0-#ppt_w/2"/>
                                          </p:val>
                                        </p:tav>
                                        <p:tav tm="100000">
                                          <p:val>
                                            <p:strVal val="#ppt_x"/>
                                          </p:val>
                                        </p:tav>
                                      </p:tavLst>
                                    </p:anim>
                                    <p:anim calcmode="lin" valueType="num">
                                      <p:cBhvr additive="base">
                                        <p:cTn dur="400" fill="hold" id="12"/>
                                        <p:tgtEl>
                                          <p:spTgt spid="4"/>
                                        </p:tgtEl>
                                        <p:attrNameLst>
                                          <p:attrName>ppt_y</p:attrName>
                                        </p:attrNameLst>
                                      </p:cBhvr>
                                      <p:tavLst>
                                        <p:tav tm="0">
                                          <p:val>
                                            <p:strVal val="1+#ppt_h/2"/>
                                          </p:val>
                                        </p:tav>
                                        <p:tav tm="100000">
                                          <p:val>
                                            <p:strVal val="#ppt_y"/>
                                          </p:val>
                                        </p:tav>
                                      </p:tavLst>
                                    </p:anim>
                                  </p:childTnLst>
                                </p:cTn>
                              </p:par>
                              <p:par>
                                <p:cTn accel="70000" fill="hold" id="13" nodeType="withEffect" presetClass="entr" presetID="2" presetSubtype="12">
                                  <p:stCondLst>
                                    <p:cond delay="3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400" fill="hold" id="15"/>
                                        <p:tgtEl>
                                          <p:spTgt spid="7"/>
                                        </p:tgtEl>
                                        <p:attrNameLst>
                                          <p:attrName>ppt_x</p:attrName>
                                        </p:attrNameLst>
                                      </p:cBhvr>
                                      <p:tavLst>
                                        <p:tav tm="0">
                                          <p:val>
                                            <p:strVal val="0-#ppt_w/2"/>
                                          </p:val>
                                        </p:tav>
                                        <p:tav tm="100000">
                                          <p:val>
                                            <p:strVal val="#ppt_x"/>
                                          </p:val>
                                        </p:tav>
                                      </p:tavLst>
                                    </p:anim>
                                    <p:anim calcmode="lin" valueType="num">
                                      <p:cBhvr additive="base">
                                        <p:cTn dur="400" fill="hold" id="16"/>
                                        <p:tgtEl>
                                          <p:spTgt spid="7"/>
                                        </p:tgtEl>
                                        <p:attrNameLst>
                                          <p:attrName>ppt_y</p:attrName>
                                        </p:attrNameLst>
                                      </p:cBhvr>
                                      <p:tavLst>
                                        <p:tav tm="0">
                                          <p:val>
                                            <p:strVal val="1+#ppt_h/2"/>
                                          </p:val>
                                        </p:tav>
                                        <p:tav tm="100000">
                                          <p:val>
                                            <p:strVal val="#ppt_y"/>
                                          </p:val>
                                        </p:tav>
                                      </p:tavLst>
                                    </p:anim>
                                  </p:childTnLst>
                                </p:cTn>
                              </p:par>
                              <p:par>
                                <p:cTn accel="70000" fill="hold" grpId="0" id="17" nodeType="withEffect" presetClass="entr" presetID="2" presetSubtype="12">
                                  <p:stCondLst>
                                    <p:cond delay="40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400" fill="hold" id="19"/>
                                        <p:tgtEl>
                                          <p:spTgt spid="10"/>
                                        </p:tgtEl>
                                        <p:attrNameLst>
                                          <p:attrName>ppt_x</p:attrName>
                                        </p:attrNameLst>
                                      </p:cBhvr>
                                      <p:tavLst>
                                        <p:tav tm="0">
                                          <p:val>
                                            <p:strVal val="0-#ppt_w/2"/>
                                          </p:val>
                                        </p:tav>
                                        <p:tav tm="100000">
                                          <p:val>
                                            <p:strVal val="#ppt_x"/>
                                          </p:val>
                                        </p:tav>
                                      </p:tavLst>
                                    </p:anim>
                                    <p:anim calcmode="lin" valueType="num">
                                      <p:cBhvr additive="base">
                                        <p:cTn dur="400" fill="hold" id="20"/>
                                        <p:tgtEl>
                                          <p:spTgt spid="10"/>
                                        </p:tgtEl>
                                        <p:attrNameLst>
                                          <p:attrName>ppt_y</p:attrName>
                                        </p:attrNameLst>
                                      </p:cBhvr>
                                      <p:tavLst>
                                        <p:tav tm="0">
                                          <p:val>
                                            <p:strVal val="1+#ppt_h/2"/>
                                          </p:val>
                                        </p:tav>
                                        <p:tav tm="100000">
                                          <p:val>
                                            <p:strVal val="#ppt_y"/>
                                          </p:val>
                                        </p:tav>
                                      </p:tavLst>
                                    </p:anim>
                                  </p:childTnLst>
                                </p:cTn>
                              </p:par>
                              <p:par>
                                <p:cTn accel="70000" fill="hold" id="21" nodeType="withEffect" presetClass="entr" presetID="2" presetSubtype="12">
                                  <p:stCondLst>
                                    <p:cond delay="50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400" fill="hold" id="23"/>
                                        <p:tgtEl>
                                          <p:spTgt spid="11"/>
                                        </p:tgtEl>
                                        <p:attrNameLst>
                                          <p:attrName>ppt_x</p:attrName>
                                        </p:attrNameLst>
                                      </p:cBhvr>
                                      <p:tavLst>
                                        <p:tav tm="0">
                                          <p:val>
                                            <p:strVal val="0-#ppt_w/2"/>
                                          </p:val>
                                        </p:tav>
                                        <p:tav tm="100000">
                                          <p:val>
                                            <p:strVal val="#ppt_x"/>
                                          </p:val>
                                        </p:tav>
                                      </p:tavLst>
                                    </p:anim>
                                    <p:anim calcmode="lin" valueType="num">
                                      <p:cBhvr additive="base">
                                        <p:cTn dur="400" fill="hold" id="24"/>
                                        <p:tgtEl>
                                          <p:spTgt spid="11"/>
                                        </p:tgtEl>
                                        <p:attrNameLst>
                                          <p:attrName>ppt_y</p:attrName>
                                        </p:attrNameLst>
                                      </p:cBhvr>
                                      <p:tavLst>
                                        <p:tav tm="0">
                                          <p:val>
                                            <p:strVal val="1+#ppt_h/2"/>
                                          </p:val>
                                        </p:tav>
                                        <p:tav tm="100000">
                                          <p:val>
                                            <p:strVal val="#ppt_y"/>
                                          </p:val>
                                        </p:tav>
                                      </p:tavLst>
                                    </p:anim>
                                  </p:childTnLst>
                                </p:cTn>
                              </p:par>
                              <p:par>
                                <p:cTn accel="70000" fill="hold" id="25" nodeType="withEffect" presetClass="entr" presetID="2" presetSubtype="12">
                                  <p:stCondLst>
                                    <p:cond delay="60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400" fill="hold" id="27"/>
                                        <p:tgtEl>
                                          <p:spTgt spid="14"/>
                                        </p:tgtEl>
                                        <p:attrNameLst>
                                          <p:attrName>ppt_x</p:attrName>
                                        </p:attrNameLst>
                                      </p:cBhvr>
                                      <p:tavLst>
                                        <p:tav tm="0">
                                          <p:val>
                                            <p:strVal val="0-#ppt_w/2"/>
                                          </p:val>
                                        </p:tav>
                                        <p:tav tm="100000">
                                          <p:val>
                                            <p:strVal val="#ppt_x"/>
                                          </p:val>
                                        </p:tav>
                                      </p:tavLst>
                                    </p:anim>
                                    <p:anim calcmode="lin" valueType="num">
                                      <p:cBhvr additive="base">
                                        <p:cTn dur="400" fill="hold" id="28"/>
                                        <p:tgtEl>
                                          <p:spTgt spid="14"/>
                                        </p:tgtEl>
                                        <p:attrNameLst>
                                          <p:attrName>ppt_y</p:attrName>
                                        </p:attrNameLst>
                                      </p:cBhvr>
                                      <p:tavLst>
                                        <p:tav tm="0">
                                          <p:val>
                                            <p:strVal val="1+#ppt_h/2"/>
                                          </p:val>
                                        </p:tav>
                                        <p:tav tm="100000">
                                          <p:val>
                                            <p:strVal val="#ppt_y"/>
                                          </p:val>
                                        </p:tav>
                                      </p:tavLst>
                                    </p:anim>
                                  </p:childTnLst>
                                </p:cTn>
                              </p:par>
                              <p:par>
                                <p:cTn accel="70000" fill="hold" id="29" nodeType="withEffect" presetClass="entr" presetID="2" presetSubtype="12">
                                  <p:stCondLst>
                                    <p:cond delay="70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400" fill="hold" id="31"/>
                                        <p:tgtEl>
                                          <p:spTgt spid="17"/>
                                        </p:tgtEl>
                                        <p:attrNameLst>
                                          <p:attrName>ppt_x</p:attrName>
                                        </p:attrNameLst>
                                      </p:cBhvr>
                                      <p:tavLst>
                                        <p:tav tm="0">
                                          <p:val>
                                            <p:strVal val="0-#ppt_w/2"/>
                                          </p:val>
                                        </p:tav>
                                        <p:tav tm="100000">
                                          <p:val>
                                            <p:strVal val="#ppt_x"/>
                                          </p:val>
                                        </p:tav>
                                      </p:tavLst>
                                    </p:anim>
                                    <p:anim calcmode="lin" valueType="num">
                                      <p:cBhvr additive="base">
                                        <p:cTn dur="400" fill="hold" id="32"/>
                                        <p:tgtEl>
                                          <p:spTgt spid="1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100"/>
                            </p:stCondLst>
                            <p:childTnLst>
                              <p:par>
                                <p:cTn fill="hold" grpId="0" id="34" nodeType="afterEffect" presetClass="entr" presetID="16" presetSubtype="21">
                                  <p:stCondLst>
                                    <p:cond delay="0"/>
                                  </p:stCondLst>
                                  <p:childTnLst>
                                    <p:set>
                                      <p:cBhvr>
                                        <p:cTn dur="1" fill="hold" id="35">
                                          <p:stCondLst>
                                            <p:cond delay="0"/>
                                          </p:stCondLst>
                                        </p:cTn>
                                        <p:tgtEl>
                                          <p:spTgt spid="20"/>
                                        </p:tgtEl>
                                        <p:attrNameLst>
                                          <p:attrName>style.visibility</p:attrName>
                                        </p:attrNameLst>
                                      </p:cBhvr>
                                      <p:to>
                                        <p:strVal val="visible"/>
                                      </p:to>
                                    </p:set>
                                    <p:animEffect filter="barn(inVertical)" transition="in">
                                      <p:cBhvr>
                                        <p:cTn dur="500" id="36"/>
                                        <p:tgtEl>
                                          <p:spTgt spid="20"/>
                                        </p:tgtEl>
                                      </p:cBhvr>
                                    </p:animEffect>
                                  </p:childTnLst>
                                </p:cTn>
                              </p:par>
                            </p:childTnLst>
                          </p:cTn>
                        </p:par>
                        <p:par>
                          <p:cTn fill="hold" id="37" nodeType="afterGroup">
                            <p:stCondLst>
                              <p:cond delay="1600"/>
                            </p:stCondLst>
                            <p:childTnLst>
                              <p:par>
                                <p:cTn fill="hold" id="38" nodeType="afterEffect" presetClass="entr" presetID="16" presetSubtype="21">
                                  <p:stCondLst>
                                    <p:cond delay="0"/>
                                  </p:stCondLst>
                                  <p:childTnLst>
                                    <p:set>
                                      <p:cBhvr>
                                        <p:cTn dur="1" fill="hold" id="39">
                                          <p:stCondLst>
                                            <p:cond delay="0"/>
                                          </p:stCondLst>
                                        </p:cTn>
                                        <p:tgtEl>
                                          <p:spTgt spid="22"/>
                                        </p:tgtEl>
                                        <p:attrNameLst>
                                          <p:attrName>style.visibility</p:attrName>
                                        </p:attrNameLst>
                                      </p:cBhvr>
                                      <p:to>
                                        <p:strVal val="visible"/>
                                      </p:to>
                                    </p:set>
                                    <p:animEffect filter="barn(inVertical)" transition="in">
                                      <p:cBhvr>
                                        <p:cTn dur="500" id="40"/>
                                        <p:tgtEl>
                                          <p:spTgt spid="22"/>
                                        </p:tgtEl>
                                      </p:cBhvr>
                                    </p:animEffect>
                                  </p:childTnLst>
                                </p:cTn>
                              </p:par>
                            </p:childTnLst>
                          </p:cTn>
                        </p:par>
                        <p:par>
                          <p:cTn fill="hold" id="41" nodeType="afterGroup">
                            <p:stCondLst>
                              <p:cond delay="2100"/>
                            </p:stCondLst>
                            <p:childTnLst>
                              <p:par>
                                <p:cTn fill="hold" grpId="0" id="42" nodeType="afterEffect" presetClass="entr" presetID="16" presetSubtype="37">
                                  <p:stCondLst>
                                    <p:cond delay="0"/>
                                  </p:stCondLst>
                                  <p:childTnLst>
                                    <p:set>
                                      <p:cBhvr>
                                        <p:cTn dur="1" fill="hold" id="43">
                                          <p:stCondLst>
                                            <p:cond delay="0"/>
                                          </p:stCondLst>
                                        </p:cTn>
                                        <p:tgtEl>
                                          <p:spTgt spid="23"/>
                                        </p:tgtEl>
                                        <p:attrNameLst>
                                          <p:attrName>style.visibility</p:attrName>
                                        </p:attrNameLst>
                                      </p:cBhvr>
                                      <p:to>
                                        <p:strVal val="visible"/>
                                      </p:to>
                                    </p:set>
                                    <p:animEffect filter="barn(outVertical)" transition="in">
                                      <p:cBhvr>
                                        <p:cTn dur="500" id="44"/>
                                        <p:tgtEl>
                                          <p:spTgt spid="23"/>
                                        </p:tgtEl>
                                      </p:cBhvr>
                                    </p:animEffect>
                                  </p:childTnLst>
                                </p:cTn>
                              </p:par>
                            </p:childTnLst>
                          </p:cTn>
                        </p:par>
                        <p:par>
                          <p:cTn fill="hold" id="45" nodeType="afterGroup">
                            <p:stCondLst>
                              <p:cond delay="2600"/>
                            </p:stCondLst>
                            <p:childTnLst>
                              <p:par>
                                <p:cTn fill="hold" grpId="0" id="46" nodeType="afterEffect" presetClass="entr" presetID="12" presetSubtype="4">
                                  <p:stCondLst>
                                    <p:cond delay="0"/>
                                  </p:stCondLst>
                                  <p:iterate type="lt">
                                    <p:tmPct val="10000"/>
                                  </p:iterate>
                                  <p:childTnLst>
                                    <p:set>
                                      <p:cBhvr>
                                        <p:cTn dur="1" fill="hold" id="47">
                                          <p:stCondLst>
                                            <p:cond delay="0"/>
                                          </p:stCondLst>
                                        </p:cTn>
                                        <p:tgtEl>
                                          <p:spTgt spid="21"/>
                                        </p:tgtEl>
                                        <p:attrNameLst>
                                          <p:attrName>style.visibility</p:attrName>
                                        </p:attrNameLst>
                                      </p:cBhvr>
                                      <p:to>
                                        <p:strVal val="visible"/>
                                      </p:to>
                                    </p:set>
                                    <p:anim calcmode="lin" valueType="num">
                                      <p:cBhvr additive="base">
                                        <p:cTn dur="750" id="48"/>
                                        <p:tgtEl>
                                          <p:spTgt spid="21"/>
                                        </p:tgtEl>
                                        <p:attrNameLst>
                                          <p:attrName>ppt_y</p:attrName>
                                        </p:attrNameLst>
                                      </p:cBhvr>
                                      <p:tavLst>
                                        <p:tav tm="0">
                                          <p:val>
                                            <p:strVal val="#ppt_y+#ppt_h*1.125000"/>
                                          </p:val>
                                        </p:tav>
                                        <p:tav tm="100000">
                                          <p:val>
                                            <p:strVal val="#ppt_y"/>
                                          </p:val>
                                        </p:tav>
                                      </p:tavLst>
                                    </p:anim>
                                    <p:animEffect filter="wipe(up)" transition="in">
                                      <p:cBhvr>
                                        <p:cTn dur="750" id="49"/>
                                        <p:tgtEl>
                                          <p:spTgt spid="21"/>
                                        </p:tgtEl>
                                      </p:cBhvr>
                                    </p:animEffect>
                                  </p:childTnLst>
                                </p:cTn>
                              </p:par>
                            </p:childTnLst>
                          </p:cTn>
                        </p:par>
                        <p:par>
                          <p:cTn fill="hold" id="50" nodeType="afterGroup">
                            <p:stCondLst>
                              <p:cond delay="3350"/>
                            </p:stCondLst>
                            <p:childTnLst>
                              <p:par>
                                <p:cTn fill="hold" grpId="0" id="51" nodeType="afterEffect" presetClass="entr" presetID="42" presetSubtype="0">
                                  <p:stCondLst>
                                    <p:cond delay="0"/>
                                  </p:stCondLst>
                                  <p:childTnLst>
                                    <p:set>
                                      <p:cBhvr>
                                        <p:cTn dur="1" fill="hold" id="52">
                                          <p:stCondLst>
                                            <p:cond delay="0"/>
                                          </p:stCondLst>
                                        </p:cTn>
                                        <p:tgtEl>
                                          <p:spTgt spid="24"/>
                                        </p:tgtEl>
                                        <p:attrNameLst>
                                          <p:attrName>style.visibility</p:attrName>
                                        </p:attrNameLst>
                                      </p:cBhvr>
                                      <p:to>
                                        <p:strVal val="visible"/>
                                      </p:to>
                                    </p:set>
                                    <p:animEffect filter="fade" transition="in">
                                      <p:cBhvr>
                                        <p:cTn dur="1000" id="53"/>
                                        <p:tgtEl>
                                          <p:spTgt spid="24"/>
                                        </p:tgtEl>
                                      </p:cBhvr>
                                    </p:animEffect>
                                    <p:anim calcmode="lin" valueType="num">
                                      <p:cBhvr>
                                        <p:cTn dur="1000" fill="hold" id="54"/>
                                        <p:tgtEl>
                                          <p:spTgt spid="24"/>
                                        </p:tgtEl>
                                        <p:attrNameLst>
                                          <p:attrName>ppt_x</p:attrName>
                                        </p:attrNameLst>
                                      </p:cBhvr>
                                      <p:tavLst>
                                        <p:tav tm="0">
                                          <p:val>
                                            <p:strVal val="#ppt_x"/>
                                          </p:val>
                                        </p:tav>
                                        <p:tav tm="100000">
                                          <p:val>
                                            <p:strVal val="#ppt_x"/>
                                          </p:val>
                                        </p:tav>
                                      </p:tavLst>
                                    </p:anim>
                                    <p:anim calcmode="lin" valueType="num">
                                      <p:cBhvr>
                                        <p:cTn dur="1000" fill="hold" id="55"/>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20"/>
      <p:bldP grpId="0" spid="21"/>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3851921" y="1707654"/>
            <a:ext cx="1249680" cy="518160"/>
          </a:xfrm>
          <a:prstGeom prst="rect">
            <a:avLst/>
          </a:prstGeom>
          <a:noFill/>
        </p:spPr>
        <p:txBody>
          <a:bodyPr rtlCol="0" wrap="none">
            <a:spAutoFit/>
          </a:bodyPr>
          <a:lstStyle/>
          <a:p>
            <a:pPr lvl="1" marL="0"/>
            <a:r>
              <a:rPr altLang="en-US" b="1" lang="zh-CN" smtClean="0" sz="1400">
                <a:solidFill>
                  <a:srgbClr val="080808"/>
                </a:solidFill>
                <a:latin typeface="+mj-ea"/>
                <a:ea typeface="+mj-ea"/>
              </a:rPr>
              <a:t> 第一部分</a:t>
            </a:r>
          </a:p>
          <a:p>
            <a:pPr lvl="1" marL="0"/>
            <a:r>
              <a:rPr altLang="en-US" b="1" lang="zh-CN" smtClean="0" sz="1400">
                <a:solidFill>
                  <a:srgbClr val="080808"/>
                </a:solidFill>
                <a:latin typeface="+mj-ea"/>
                <a:ea typeface="+mj-ea"/>
              </a:rPr>
              <a:t>标题文字内容</a:t>
            </a:r>
          </a:p>
        </p:txBody>
      </p:sp>
      <p:cxnSp>
        <p:nvCxnSpPr>
          <p:cNvPr id="13" name="直接连接符 12"/>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29"/>
            <a:ext cx="902846" cy="243840"/>
          </a:xfrm>
          <a:prstGeom prst="rect">
            <a:avLst/>
          </a:prstGeom>
          <a:noFill/>
        </p:spPr>
        <p:txBody>
          <a:bodyPr bIns="0" lIns="0" rIns="0" rtlCol="0" tIns="0" wrap="square">
            <a:spAutoFit/>
          </a:bodyPr>
          <a:lstStyle/>
          <a:p>
            <a:r>
              <a:rPr altLang="zh-CN" lang="en-US" smtClean="0" sz="1600">
                <a:solidFill>
                  <a:srgbClr val="080808"/>
                </a:solidFill>
                <a:latin typeface="+mj-ea"/>
                <a:ea typeface="+mj-ea"/>
              </a:rPr>
              <a:t>PART 01</a:t>
            </a:r>
          </a:p>
        </p:txBody>
      </p:sp>
      <p:grpSp>
        <p:nvGrpSpPr>
          <p:cNvPr id="16" name="组合 15"/>
          <p:cNvGrpSpPr/>
          <p:nvPr/>
        </p:nvGrpSpPr>
        <p:grpSpPr>
          <a:xfrm>
            <a:off x="2123728" y="1707656"/>
            <a:ext cx="1197175" cy="1197175"/>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5"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26"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27"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28"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29"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30"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mtClean="0" sz="1200">
                <a:solidFill>
                  <a:srgbClr val="080808"/>
                </a:solidFill>
                <a:latin typeface="+mj-ea"/>
                <a:ea typeface="+mj-ea"/>
              </a:rPr>
              <a:t>※ 添加内容</a:t>
            </a:r>
          </a:p>
        </p:txBody>
      </p:sp>
      <p:sp>
        <p:nvSpPr>
          <p:cNvPr id="75" name="TextBox 13"/>
          <p:cNvSpPr txBox="1"/>
          <p:nvPr/>
        </p:nvSpPr>
        <p:spPr>
          <a:xfrm>
            <a:off x="2344338" y="1921522"/>
            <a:ext cx="902846" cy="762000"/>
          </a:xfrm>
          <a:prstGeom prst="rect">
            <a:avLst/>
          </a:prstGeom>
          <a:noFill/>
        </p:spPr>
        <p:txBody>
          <a:bodyPr bIns="0" lIns="0" rIns="0" rtlCol="0" tIns="0" wrap="square">
            <a:spAutoFit/>
          </a:bodyPr>
          <a:lstStyle/>
          <a:p>
            <a:r>
              <a:rPr altLang="zh-CN" b="1" lang="en-US" smtClean="0" sz="5000">
                <a:solidFill>
                  <a:schemeClr val="accent1"/>
                </a:solidFill>
                <a:latin typeface="+mj-ea"/>
                <a:ea typeface="+mj-ea"/>
              </a:rPr>
              <a:t>01</a:t>
            </a:r>
          </a:p>
        </p:txBody>
      </p:sp>
    </p:spTree>
    <p:extLst>
      <p:ext uri="{BB962C8B-B14F-4D97-AF65-F5344CB8AC3E}">
        <p14:creationId val="267720117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id="11"/>
                                        <p:tgtEl>
                                          <p:spTgt spid="12"/>
                                        </p:tgtEl>
                                        <p:attrNameLst>
                                          <p:attrName>ppt_x</p:attrName>
                                        </p:attrNameLst>
                                      </p:cBhvr>
                                      <p:tavLst>
                                        <p:tav tm="0">
                                          <p:val>
                                            <p:strVal val="#ppt_x-#ppt_w*1.125000"/>
                                          </p:val>
                                        </p:tav>
                                        <p:tav tm="100000">
                                          <p:val>
                                            <p:strVal val="#ppt_x"/>
                                          </p:val>
                                        </p:tav>
                                      </p:tavLst>
                                    </p:anim>
                                    <p:animEffect filter="wipe(right)"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anim calcmode="lin" valueType="num">
                                      <p:cBhvr>
                                        <p:cTn dur="500" fill="hold" id="17"/>
                                        <p:tgtEl>
                                          <p:spTgt spid="14"/>
                                        </p:tgtEl>
                                        <p:attrNameLst>
                                          <p:attrName>ppt_x</p:attrName>
                                        </p:attrNameLst>
                                      </p:cBhvr>
                                      <p:tavLst>
                                        <p:tav tm="0">
                                          <p:val>
                                            <p:strVal val="#ppt_x"/>
                                          </p:val>
                                        </p:tav>
                                        <p:tav tm="100000">
                                          <p:val>
                                            <p:strVal val="#ppt_x"/>
                                          </p:val>
                                        </p:tav>
                                      </p:tavLst>
                                    </p:anim>
                                    <p:anim calcmode="lin" valueType="num">
                                      <p:cBhvr>
                                        <p:cTn dur="5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25"/>
                                        </p:tgtEl>
                                        <p:attrNameLst>
                                          <p:attrName>style.visibility</p:attrName>
                                        </p:attrNameLst>
                                      </p:cBhvr>
                                      <p:to>
                                        <p:strVal val="visible"/>
                                      </p:to>
                                    </p:set>
                                    <p:anim calcmode="lin" valueType="num">
                                      <p:cBhvr additive="base">
                                        <p:cTn dur="500" fill="hold" id="22"/>
                                        <p:tgtEl>
                                          <p:spTgt spid="25"/>
                                        </p:tgtEl>
                                        <p:attrNameLst>
                                          <p:attrName>ppt_x</p:attrName>
                                        </p:attrNameLst>
                                      </p:cBhvr>
                                      <p:tavLst>
                                        <p:tav tm="0">
                                          <p:val>
                                            <p:strVal val="#ppt_x"/>
                                          </p:val>
                                        </p:tav>
                                        <p:tav tm="100000">
                                          <p:val>
                                            <p:strVal val="#ppt_x"/>
                                          </p:val>
                                        </p:tav>
                                      </p:tavLst>
                                    </p:anim>
                                    <p:anim calcmode="lin" valueType="num">
                                      <p:cBhvr additive="base">
                                        <p:cTn dur="500" fill="hold" id="23"/>
                                        <p:tgtEl>
                                          <p:spTgt spid="25"/>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200"/>
                                  </p:stCondLst>
                                  <p:childTnLst>
                                    <p:set>
                                      <p:cBhvr>
                                        <p:cTn dur="1" fill="hold" id="25">
                                          <p:stCondLst>
                                            <p:cond delay="0"/>
                                          </p:stCondLst>
                                        </p:cTn>
                                        <p:tgtEl>
                                          <p:spTgt spid="26"/>
                                        </p:tgtEl>
                                        <p:attrNameLst>
                                          <p:attrName>style.visibility</p:attrName>
                                        </p:attrNameLst>
                                      </p:cBhvr>
                                      <p:to>
                                        <p:strVal val="visible"/>
                                      </p:to>
                                    </p:set>
                                    <p:anim calcmode="lin" valueType="num">
                                      <p:cBhvr additive="base">
                                        <p:cTn dur="500" fill="hold" id="26"/>
                                        <p:tgtEl>
                                          <p:spTgt spid="26"/>
                                        </p:tgtEl>
                                        <p:attrNameLst>
                                          <p:attrName>ppt_x</p:attrName>
                                        </p:attrNameLst>
                                      </p:cBhvr>
                                      <p:tavLst>
                                        <p:tav tm="0">
                                          <p:val>
                                            <p:strVal val="#ppt_x"/>
                                          </p:val>
                                        </p:tav>
                                        <p:tav tm="100000">
                                          <p:val>
                                            <p:strVal val="#ppt_x"/>
                                          </p:val>
                                        </p:tav>
                                      </p:tavLst>
                                    </p:anim>
                                    <p:anim calcmode="lin" valueType="num">
                                      <p:cBhvr additive="base">
                                        <p:cTn dur="500" fill="hold" id="27"/>
                                        <p:tgtEl>
                                          <p:spTgt spid="26"/>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40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500" fill="hold" id="30"/>
                                        <p:tgtEl>
                                          <p:spTgt spid="27"/>
                                        </p:tgtEl>
                                        <p:attrNameLst>
                                          <p:attrName>ppt_x</p:attrName>
                                        </p:attrNameLst>
                                      </p:cBhvr>
                                      <p:tavLst>
                                        <p:tav tm="0">
                                          <p:val>
                                            <p:strVal val="#ppt_x"/>
                                          </p:val>
                                        </p:tav>
                                        <p:tav tm="100000">
                                          <p:val>
                                            <p:strVal val="#ppt_x"/>
                                          </p:val>
                                        </p:tav>
                                      </p:tavLst>
                                    </p:anim>
                                    <p:anim calcmode="lin" valueType="num">
                                      <p:cBhvr additive="base">
                                        <p:cTn dur="500" fill="hold" id="31"/>
                                        <p:tgtEl>
                                          <p:spTgt spid="2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60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ppt_x"/>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8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10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ppt_x"/>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47" presetSubtype="0">
                                  <p:stCondLst>
                                    <p:cond delay="0"/>
                                  </p:stCondLst>
                                  <p:childTnLst>
                                    <p:set>
                                      <p:cBhvr>
                                        <p:cTn dur="1" fill="hold" id="46">
                                          <p:stCondLst>
                                            <p:cond delay="0"/>
                                          </p:stCondLst>
                                        </p:cTn>
                                        <p:tgtEl>
                                          <p:spTgt spid="75"/>
                                        </p:tgtEl>
                                        <p:attrNameLst>
                                          <p:attrName>style.visibility</p:attrName>
                                        </p:attrNameLst>
                                      </p:cBhvr>
                                      <p:to>
                                        <p:strVal val="visible"/>
                                      </p:to>
                                    </p:set>
                                    <p:animEffect filter="fade" transition="in">
                                      <p:cBhvr>
                                        <p:cTn dur="500" id="47"/>
                                        <p:tgtEl>
                                          <p:spTgt spid="75"/>
                                        </p:tgtEl>
                                      </p:cBhvr>
                                    </p:animEffect>
                                    <p:anim calcmode="lin" valueType="num">
                                      <p:cBhvr>
                                        <p:cTn dur="500" fill="hold" id="48"/>
                                        <p:tgtEl>
                                          <p:spTgt spid="75"/>
                                        </p:tgtEl>
                                        <p:attrNameLst>
                                          <p:attrName>ppt_x</p:attrName>
                                        </p:attrNameLst>
                                      </p:cBhvr>
                                      <p:tavLst>
                                        <p:tav tm="0">
                                          <p:val>
                                            <p:strVal val="#ppt_x"/>
                                          </p:val>
                                        </p:tav>
                                        <p:tav tm="100000">
                                          <p:val>
                                            <p:strVal val="#ppt_x"/>
                                          </p:val>
                                        </p:tav>
                                      </p:tavLst>
                                    </p:anim>
                                    <p:anim calcmode="lin" valueType="num">
                                      <p:cBhvr>
                                        <p:cTn dur="500" fill="hold" id="4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25"/>
      <p:bldP grpId="0" spid="26"/>
      <p:bldP grpId="0" spid="27"/>
      <p:bldP grpId="0" spid="28"/>
      <p:bldP grpId="0" spid="29"/>
      <p:bldP grpId="0" spid="30"/>
      <p:bldP grpId="0" spid="7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1621610" y="1250443"/>
            <a:ext cx="1716709" cy="3122331"/>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sp>
        <p:nvSpPr>
          <p:cNvPr id="5" name="圆角矩形 4"/>
          <p:cNvSpPr/>
          <p:nvPr/>
        </p:nvSpPr>
        <p:spPr>
          <a:xfrm>
            <a:off x="5805682" y="1250443"/>
            <a:ext cx="1716709" cy="3122331"/>
          </a:xfrm>
          <a:prstGeom prst="roundRect">
            <a:avLst>
              <a:gd fmla="val 50000" name="adj"/>
            </a:avLst>
          </a:prstGeom>
          <a:solidFill>
            <a:schemeClr val="bg1">
              <a:lumMod val="95000"/>
            </a:schemeClr>
          </a:solidFill>
          <a:ln w="50800">
            <a:noFill/>
          </a:ln>
          <a:effectLst>
            <a:outerShdw algn="tl" blurRad="139700" dir="2700000" dist="50800" rotWithShape="0">
              <a:schemeClr val="tx1">
                <a:alpha val="29000"/>
              </a:scheme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latin typeface="+mj-ea"/>
              <a:ea typeface="+mj-ea"/>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1">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grpSp>
        <p:nvGrpSpPr>
          <p:cNvPr id="11" name="组合 10"/>
          <p:cNvGrpSpPr/>
          <p:nvPr/>
        </p:nvGrpSpPr>
        <p:grpSpPr>
          <a:xfrm>
            <a:off x="1598793" y="3290527"/>
            <a:ext cx="1762338" cy="597479"/>
            <a:chOff x="2061936" y="5263650"/>
            <a:chExt cx="2349784" cy="796639"/>
          </a:xfrm>
        </p:grpSpPr>
        <p:sp>
          <p:nvSpPr>
            <p:cNvPr id="12" name="文本框 11"/>
            <p:cNvSpPr txBox="1"/>
            <p:nvPr/>
          </p:nvSpPr>
          <p:spPr bwMode="auto">
            <a:xfrm>
              <a:off x="2217365" y="5498598"/>
              <a:ext cx="2038928" cy="579120"/>
            </a:xfrm>
            <a:prstGeom prst="rect">
              <a:avLst/>
            </a:prstGeom>
            <a:noFill/>
          </p:spPr>
          <p:txBody>
            <a:bodyPr wrap="square">
              <a:spAutoFit/>
            </a:bodyPr>
            <a:lstStyle/>
            <a:p>
              <a:pPr>
                <a:lnSpc>
                  <a:spcPct val="125000"/>
                </a:lnSpc>
              </a:pPr>
              <a:r>
                <a:rPr altLang="en-US" lang="zh-CN" smtClean="0" sz="900">
                  <a:solidFill>
                    <a:srgbClr val="000000"/>
                  </a:solidFill>
                  <a:latin typeface="+mj-ea"/>
                  <a:ea typeface="+mj-ea"/>
                  <a:cs charset="0" typeface="Lato Light"/>
                  <a:sym charset="0" typeface="Lato Light"/>
                </a:rPr>
                <a:t>此处添加详细文本描述，建议与标题相关并符合</a:t>
              </a:r>
            </a:p>
          </p:txBody>
        </p:sp>
        <p:sp>
          <p:nvSpPr>
            <p:cNvPr id="13" name="文本框 12"/>
            <p:cNvSpPr txBox="1"/>
            <p:nvPr/>
          </p:nvSpPr>
          <p:spPr bwMode="auto">
            <a:xfrm>
              <a:off x="2061936" y="5263649"/>
              <a:ext cx="2349784" cy="365760"/>
            </a:xfrm>
            <a:prstGeom prst="rect">
              <a:avLst/>
            </a:prstGeom>
            <a:noFill/>
          </p:spPr>
          <p:txBody>
            <a:bodyPr wrap="square">
              <a:spAutoFit/>
            </a:bodyPr>
            <a:lstStyle/>
            <a:p>
              <a:pPr algn="ctr">
                <a:defRPr/>
              </a:pPr>
              <a:r>
                <a:rPr altLang="en-US" lang="zh-CN" spc="75" sz="1200">
                  <a:solidFill>
                    <a:schemeClr val="accent1"/>
                  </a:solidFill>
                  <a:latin typeface="+mj-ea"/>
                  <a:ea typeface="+mj-ea"/>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27000" dir="13500000" dist="635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algn="tl" blurRad="76200" dir="2700000" dist="38100" rotWithShape="0">
                  <a:schemeClr val="accent3">
                    <a:lumMod val="50000"/>
                    <a:alpha val="64000"/>
                  </a:schemeClr>
                </a:outerShdw>
              </a:effectLst>
              <a:scene3d>
                <a:camera prst="orthographicFront"/>
                <a:lightRig dir="t" rig="threePt"/>
              </a:scene3d>
              <a:sp3d prstMaterial="softEdge">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typeface="+mj-ea"/>
                  <a:ea typeface="+mj-ea"/>
                </a:endParaRPr>
              </a:p>
            </p:txBody>
          </p:sp>
        </p:grpSp>
      </p:grpSp>
      <p:grpSp>
        <p:nvGrpSpPr>
          <p:cNvPr id="20" name="组合 19"/>
          <p:cNvGrpSpPr/>
          <p:nvPr/>
        </p:nvGrpSpPr>
        <p:grpSpPr>
          <a:xfrm>
            <a:off x="5781631" y="3290528"/>
            <a:ext cx="1762338" cy="597477"/>
            <a:chOff x="2061936" y="5263650"/>
            <a:chExt cx="2349784" cy="796636"/>
          </a:xfrm>
        </p:grpSpPr>
        <p:sp>
          <p:nvSpPr>
            <p:cNvPr id="21" name="文本框 20"/>
            <p:cNvSpPr txBox="1"/>
            <p:nvPr/>
          </p:nvSpPr>
          <p:spPr bwMode="auto">
            <a:xfrm>
              <a:off x="2217364" y="5498594"/>
              <a:ext cx="2038928" cy="579120"/>
            </a:xfrm>
            <a:prstGeom prst="rect">
              <a:avLst/>
            </a:prstGeom>
            <a:noFill/>
          </p:spPr>
          <p:txBody>
            <a:bodyPr wrap="square">
              <a:spAutoFit/>
            </a:bodyPr>
            <a:lstStyle/>
            <a:p>
              <a:pP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2" name="文本框 21"/>
            <p:cNvSpPr txBox="1"/>
            <p:nvPr/>
          </p:nvSpPr>
          <p:spPr bwMode="auto">
            <a:xfrm>
              <a:off x="2061937" y="5263649"/>
              <a:ext cx="2349784" cy="365760"/>
            </a:xfrm>
            <a:prstGeom prst="rect">
              <a:avLst/>
            </a:prstGeom>
            <a:noFill/>
          </p:spPr>
          <p:txBody>
            <a:bodyPr wrap="square">
              <a:spAutoFit/>
            </a:bodyPr>
            <a:lstStyle/>
            <a:p>
              <a:pPr algn="ctr">
                <a:defRPr/>
              </a:pPr>
              <a:r>
                <a:rPr altLang="en-US" lang="zh-CN" spc="75" sz="1200">
                  <a:solidFill>
                    <a:schemeClr val="accent3"/>
                  </a:solidFill>
                  <a:latin typeface="+mj-ea"/>
                  <a:ea typeface="+mj-ea"/>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fmla="val 55075" name="adj1"/>
              <a:gd fmla="val 61841"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mj-ea"/>
              <a:ea typeface="+mj-ea"/>
            </a:endParaRPr>
          </a:p>
        </p:txBody>
      </p:sp>
      <p:sp>
        <p:nvSpPr>
          <p:cNvPr id="25" name="右箭头 24"/>
          <p:cNvSpPr/>
          <p:nvPr/>
        </p:nvSpPr>
        <p:spPr>
          <a:xfrm>
            <a:off x="3679476" y="3434971"/>
            <a:ext cx="1785049" cy="255944"/>
          </a:xfrm>
          <a:prstGeom prst="rightArrow">
            <a:avLst>
              <a:gd fmla="val 55075" name="adj1"/>
              <a:gd fmla="val 61841"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typeface="+mj-ea"/>
              <a:ea typeface="+mj-ea"/>
            </a:endParaRPr>
          </a:p>
        </p:txBody>
      </p:sp>
      <p:grpSp>
        <p:nvGrpSpPr>
          <p:cNvPr id="26" name="组合 25"/>
          <p:cNvGrpSpPr/>
          <p:nvPr/>
        </p:nvGrpSpPr>
        <p:grpSpPr>
          <a:xfrm>
            <a:off x="3718963" y="2515806"/>
            <a:ext cx="1706075" cy="705029"/>
            <a:chOff x="1502659" y="4629752"/>
            <a:chExt cx="2067969" cy="940037"/>
          </a:xfrm>
        </p:grpSpPr>
        <p:sp>
          <p:nvSpPr>
            <p:cNvPr id="27" name="文本框 26"/>
            <p:cNvSpPr txBox="1"/>
            <p:nvPr/>
          </p:nvSpPr>
          <p:spPr bwMode="auto">
            <a:xfrm>
              <a:off x="1502658" y="5008099"/>
              <a:ext cx="2067969" cy="579119"/>
            </a:xfrm>
            <a:prstGeom prst="rect">
              <a:avLst/>
            </a:prstGeom>
            <a:noFill/>
          </p:spPr>
          <p:txBody>
            <a:bodyPr wrap="square">
              <a:spAutoFit/>
            </a:bodyPr>
            <a:lstStyle/>
            <a:p>
              <a:pPr algn="ctr">
                <a:lnSpc>
                  <a:spcPct val="125000"/>
                </a:lnSpc>
              </a:pPr>
              <a:r>
                <a:rPr altLang="en-US" lang="zh-CN" sz="900">
                  <a:solidFill>
                    <a:srgbClr val="000000"/>
                  </a:solidFill>
                  <a:latin typeface="+mj-ea"/>
                  <a:ea typeface="+mj-ea"/>
                  <a:cs charset="0" typeface="Lato Light"/>
                  <a:sym charset="0" typeface="Lato Light"/>
                </a:rPr>
                <a:t>此处添加详细文本描述，建议与标题相关并符合</a:t>
              </a:r>
            </a:p>
          </p:txBody>
        </p:sp>
        <p:sp>
          <p:nvSpPr>
            <p:cNvPr id="28" name="文本框 27"/>
            <p:cNvSpPr txBox="1"/>
            <p:nvPr/>
          </p:nvSpPr>
          <p:spPr bwMode="auto">
            <a:xfrm>
              <a:off x="1555947" y="4629752"/>
              <a:ext cx="1961390" cy="487679"/>
            </a:xfrm>
            <a:prstGeom prst="rect">
              <a:avLst/>
            </a:prstGeom>
            <a:noFill/>
          </p:spPr>
          <p:txBody>
            <a:bodyPr wrap="square">
              <a:spAutoFit/>
            </a:bodyPr>
            <a:lstStyle/>
            <a:p>
              <a:pPr algn="ctr">
                <a:defRPr/>
              </a:pPr>
              <a:r>
                <a:rPr altLang="en-US" lang="zh-CN" spc="75" sz="1800">
                  <a:solidFill>
                    <a:schemeClr val="tx1">
                      <a:lumMod val="65000"/>
                      <a:lumOff val="35000"/>
                    </a:schemeClr>
                  </a:solidFill>
                  <a:latin typeface="+mj-ea"/>
                  <a:ea typeface="+mj-ea"/>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p:nvPr/>
          </p:nvSpPr>
          <p:spPr bwMode="auto">
            <a:xfrm>
              <a:off x="3119543" y="5569159"/>
              <a:ext cx="621304" cy="392027"/>
            </a:xfrm>
            <a:custGeom>
              <a:gdLst>
                <a:gd fmla="*/ 880 w 921" name="T0"/>
                <a:gd fmla="*/ 447 h 581" name="T1"/>
                <a:gd fmla="*/ 879 w 921" name="T2"/>
                <a:gd fmla="*/ 427 h 581" name="T3"/>
                <a:gd fmla="*/ 431 w 921" name="T4"/>
                <a:gd fmla="*/ 0 h 581" name="T5"/>
                <a:gd fmla="*/ 3 w 921" name="T6"/>
                <a:gd fmla="*/ 317 h 581" name="T7"/>
                <a:gd fmla="*/ 0 w 921" name="T8"/>
                <a:gd fmla="*/ 326 h 581" name="T9"/>
                <a:gd fmla="*/ 108 w 921" name="T10"/>
                <a:gd fmla="*/ 326 h 581" name="T11"/>
                <a:gd fmla="*/ 109 w 921" name="T12"/>
                <a:gd fmla="*/ 322 h 581" name="T13"/>
                <a:gd fmla="*/ 431 w 921" name="T14"/>
                <a:gd fmla="*/ 102 h 581" name="T15"/>
                <a:gd fmla="*/ 776 w 921" name="T16"/>
                <a:gd fmla="*/ 424 h 581" name="T17"/>
                <a:gd fmla="*/ 778 w 921" name="T18"/>
                <a:gd fmla="*/ 447 h 581" name="T19"/>
                <a:gd fmla="*/ 729 w 921" name="T20"/>
                <a:gd fmla="*/ 447 h 581" name="T21"/>
                <a:gd fmla="*/ 826 w 921" name="T22"/>
                <a:gd fmla="*/ 581 h 581" name="T23"/>
                <a:gd fmla="*/ 921 w 921" name="T24"/>
                <a:gd fmla="*/ 447 h 581" name="T25"/>
                <a:gd fmla="*/ 880 w 921" name="T26"/>
                <a:gd fmla="*/ 447 h 58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81" w="92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1" name="Freeform 350"/>
            <p:cNvSpPr/>
            <p:nvPr/>
          </p:nvSpPr>
          <p:spPr bwMode="auto">
            <a:xfrm>
              <a:off x="3098700" y="5880953"/>
              <a:ext cx="565341" cy="294092"/>
            </a:xfrm>
            <a:custGeom>
              <a:gdLst>
                <a:gd fmla="*/ 704 w 838" name="T0"/>
                <a:gd fmla="*/ 235 h 436" name="T1"/>
                <a:gd fmla="*/ 462 w 838" name="T2"/>
                <a:gd fmla="*/ 334 h 436" name="T3"/>
                <a:gd fmla="*/ 166 w 838" name="T4"/>
                <a:gd fmla="*/ 166 h 436" name="T5"/>
                <a:gd fmla="*/ 147 w 838" name="T6"/>
                <a:gd fmla="*/ 134 h 436" name="T7"/>
                <a:gd fmla="*/ 192 w 838" name="T8"/>
                <a:gd fmla="*/ 134 h 436" name="T9"/>
                <a:gd fmla="*/ 95 w 838" name="T10"/>
                <a:gd fmla="*/ 0 h 436" name="T11"/>
                <a:gd fmla="*/ 0 w 838" name="T12"/>
                <a:gd fmla="*/ 134 h 436" name="T13"/>
                <a:gd fmla="*/ 38 w 838" name="T14"/>
                <a:gd fmla="*/ 134 h 436" name="T15"/>
                <a:gd fmla="*/ 43 w 838" name="T16"/>
                <a:gd fmla="*/ 147 h 436" name="T17"/>
                <a:gd fmla="*/ 462 w 838" name="T18"/>
                <a:gd fmla="*/ 436 h 436" name="T19"/>
                <a:gd fmla="*/ 830 w 838" name="T20"/>
                <a:gd fmla="*/ 244 h 436" name="T21"/>
                <a:gd fmla="*/ 838 w 838" name="T22"/>
                <a:gd fmla="*/ 233 h 436" name="T23"/>
                <a:gd fmla="*/ 706 w 838" name="T24"/>
                <a:gd fmla="*/ 233 h 436" name="T25"/>
                <a:gd fmla="*/ 704 w 838" name="T26"/>
                <a:gd fmla="*/ 235 h 4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36" w="838">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2" name="Freeform 351"/>
            <p:cNvSpPr>
              <a:spLocks noEditPoints="1"/>
            </p:cNvSpPr>
            <p:nvPr/>
          </p:nvSpPr>
          <p:spPr bwMode="auto">
            <a:xfrm>
              <a:off x="3217193" y="5689366"/>
              <a:ext cx="380606" cy="371184"/>
            </a:xfrm>
            <a:custGeom>
              <a:gdLst>
                <a:gd fmla="*/ 0 w 564" name="T0"/>
                <a:gd fmla="*/ 227 h 550" name="T1"/>
                <a:gd fmla="*/ 0 w 564" name="T2"/>
                <a:gd fmla="*/ 327 h 550" name="T3"/>
                <a:gd fmla="*/ 46 w 564" name="T4"/>
                <a:gd fmla="*/ 327 h 550" name="T5"/>
                <a:gd fmla="*/ 80 w 564" name="T6"/>
                <a:gd fmla="*/ 407 h 550" name="T7"/>
                <a:gd fmla="*/ 48 w 564" name="T8"/>
                <a:gd fmla="*/ 439 h 550" name="T9"/>
                <a:gd fmla="*/ 119 w 564" name="T10"/>
                <a:gd fmla="*/ 510 h 550" name="T11"/>
                <a:gd fmla="*/ 151 w 564" name="T12"/>
                <a:gd fmla="*/ 478 h 550" name="T13"/>
                <a:gd fmla="*/ 230 w 564" name="T14"/>
                <a:gd fmla="*/ 511 h 550" name="T15"/>
                <a:gd fmla="*/ 230 w 564" name="T16"/>
                <a:gd fmla="*/ 550 h 550" name="T17"/>
                <a:gd fmla="*/ 330 w 564" name="T18"/>
                <a:gd fmla="*/ 550 h 550" name="T19"/>
                <a:gd fmla="*/ 330 w 564" name="T20"/>
                <a:gd fmla="*/ 512 h 550" name="T21"/>
                <a:gd fmla="*/ 414 w 564" name="T22"/>
                <a:gd fmla="*/ 478 h 550" name="T23"/>
                <a:gd fmla="*/ 444 w 564" name="T24"/>
                <a:gd fmla="*/ 509 h 550" name="T25"/>
                <a:gd fmla="*/ 515 w 564" name="T26"/>
                <a:gd fmla="*/ 438 h 550" name="T27"/>
                <a:gd fmla="*/ 485 w 564" name="T28"/>
                <a:gd fmla="*/ 408 h 550" name="T29"/>
                <a:gd fmla="*/ 520 w 564" name="T30"/>
                <a:gd fmla="*/ 327 h 550" name="T31"/>
                <a:gd fmla="*/ 564 w 564" name="T32"/>
                <a:gd fmla="*/ 327 h 550" name="T33"/>
                <a:gd fmla="*/ 564 w 564" name="T34"/>
                <a:gd fmla="*/ 227 h 550" name="T35"/>
                <a:gd fmla="*/ 521 w 564" name="T36"/>
                <a:gd fmla="*/ 227 h 550" name="T37"/>
                <a:gd fmla="*/ 486 w 564" name="T38"/>
                <a:gd fmla="*/ 143 h 550" name="T39"/>
                <a:gd fmla="*/ 518 w 564" name="T40"/>
                <a:gd fmla="*/ 111 h 550" name="T41"/>
                <a:gd fmla="*/ 447 w 564" name="T42"/>
                <a:gd fmla="*/ 40 h 550" name="T43"/>
                <a:gd fmla="*/ 415 w 564" name="T44"/>
                <a:gd fmla="*/ 72 h 550" name="T45"/>
                <a:gd fmla="*/ 330 w 564" name="T46"/>
                <a:gd fmla="*/ 38 h 550" name="T47"/>
                <a:gd fmla="*/ 330 w 564" name="T48"/>
                <a:gd fmla="*/ 0 h 550" name="T49"/>
                <a:gd fmla="*/ 230 w 564" name="T50"/>
                <a:gd fmla="*/ 0 h 550" name="T51"/>
                <a:gd fmla="*/ 230 w 564" name="T52"/>
                <a:gd fmla="*/ 39 h 550" name="T53"/>
                <a:gd fmla="*/ 150 w 564" name="T54"/>
                <a:gd fmla="*/ 73 h 550" name="T55"/>
                <a:gd fmla="*/ 116 w 564" name="T56"/>
                <a:gd fmla="*/ 39 h 550" name="T57"/>
                <a:gd fmla="*/ 45 w 564" name="T58"/>
                <a:gd fmla="*/ 110 h 550" name="T59"/>
                <a:gd fmla="*/ 79 w 564" name="T60"/>
                <a:gd fmla="*/ 144 h 550" name="T61"/>
                <a:gd fmla="*/ 45 w 564" name="T62"/>
                <a:gd fmla="*/ 227 h 550" name="T63"/>
                <a:gd fmla="*/ 0 w 564" name="T64"/>
                <a:gd fmla="*/ 227 h 550" name="T65"/>
                <a:gd fmla="*/ 283 w 564" name="T66"/>
                <a:gd fmla="*/ 104 h 550" name="T67"/>
                <a:gd fmla="*/ 456 w 564" name="T68"/>
                <a:gd fmla="*/ 275 h 550" name="T69"/>
                <a:gd fmla="*/ 283 w 564" name="T70"/>
                <a:gd fmla="*/ 446 h 550" name="T71"/>
                <a:gd fmla="*/ 110 w 564" name="T72"/>
                <a:gd fmla="*/ 275 h 550" name="T73"/>
                <a:gd fmla="*/ 283 w 564" name="T74"/>
                <a:gd fmla="*/ 104 h 5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0" w="564">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3" name="Freeform 352"/>
            <p:cNvSpPr>
              <a:spLocks noEditPoints="1"/>
            </p:cNvSpPr>
            <p:nvPr/>
          </p:nvSpPr>
          <p:spPr bwMode="auto">
            <a:xfrm>
              <a:off x="3319126" y="5787872"/>
              <a:ext cx="176170" cy="174742"/>
            </a:xfrm>
            <a:custGeom>
              <a:gdLst>
                <a:gd fmla="*/ 131 w 261" name="T0"/>
                <a:gd fmla="*/ 259 h 259" name="T1"/>
                <a:gd fmla="*/ 261 w 261" name="T2"/>
                <a:gd fmla="*/ 129 h 259" name="T3"/>
                <a:gd fmla="*/ 131 w 261" name="T4"/>
                <a:gd fmla="*/ 0 h 259" name="T5"/>
                <a:gd fmla="*/ 0 w 261" name="T6"/>
                <a:gd fmla="*/ 129 h 259" name="T7"/>
                <a:gd fmla="*/ 131 w 261" name="T8"/>
                <a:gd fmla="*/ 259 h 259" name="T9"/>
                <a:gd fmla="*/ 131 w 261" name="T10"/>
                <a:gd fmla="*/ 42 h 259" name="T11"/>
                <a:gd fmla="*/ 219 w 261" name="T12"/>
                <a:gd fmla="*/ 129 h 259" name="T13"/>
                <a:gd fmla="*/ 131 w 261" name="T14"/>
                <a:gd fmla="*/ 217 h 259" name="T15"/>
                <a:gd fmla="*/ 42 w 261" name="T16"/>
                <a:gd fmla="*/ 129 h 259" name="T17"/>
                <a:gd fmla="*/ 131 w 261" name="T18"/>
                <a:gd fmla="*/ 42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261">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gdLst>
                <a:gd fmla="*/ 96 w 96" name="T0"/>
                <a:gd fmla="*/ 48 h 97" name="T1"/>
                <a:gd fmla="*/ 48 w 96" name="T2"/>
                <a:gd fmla="*/ 0 h 97" name="T3"/>
                <a:gd fmla="*/ 0 w 96" name="T4"/>
                <a:gd fmla="*/ 48 h 97" name="T5"/>
                <a:gd fmla="*/ 48 w 96" name="T6"/>
                <a:gd fmla="*/ 97 h 97" name="T7"/>
                <a:gd fmla="*/ 96 w 96" name="T8"/>
                <a:gd fmla="*/ 48 h 97" name="T9"/>
                <a:gd fmla="*/ 28 w 96" name="T10"/>
                <a:gd fmla="*/ 71 h 97" name="T11"/>
                <a:gd fmla="*/ 31 w 96" name="T12"/>
                <a:gd fmla="*/ 61 h 97" name="T13"/>
                <a:gd fmla="*/ 45 w 96" name="T14"/>
                <a:gd fmla="*/ 65 h 97" name="T15"/>
                <a:gd fmla="*/ 53 w 96" name="T16"/>
                <a:gd fmla="*/ 60 h 97" name="T17"/>
                <a:gd fmla="*/ 44 w 96" name="T18"/>
                <a:gd fmla="*/ 52 h 97" name="T19"/>
                <a:gd fmla="*/ 29 w 96" name="T20"/>
                <a:gd fmla="*/ 37 h 97" name="T21"/>
                <a:gd fmla="*/ 43 w 96" name="T22"/>
                <a:gd fmla="*/ 21 h 97" name="T23"/>
                <a:gd fmla="*/ 43 w 96" name="T24"/>
                <a:gd fmla="*/ 13 h 97" name="T25"/>
                <a:gd fmla="*/ 52 w 96" name="T26"/>
                <a:gd fmla="*/ 13 h 97" name="T27"/>
                <a:gd fmla="*/ 52 w 96" name="T28"/>
                <a:gd fmla="*/ 21 h 97" name="T29"/>
                <a:gd fmla="*/ 64 w 96" name="T30"/>
                <a:gd fmla="*/ 24 h 97" name="T31"/>
                <a:gd fmla="*/ 62 w 96" name="T32"/>
                <a:gd fmla="*/ 33 h 97" name="T33"/>
                <a:gd fmla="*/ 49 w 96" name="T34"/>
                <a:gd fmla="*/ 30 h 97" name="T35"/>
                <a:gd fmla="*/ 42 w 96" name="T36"/>
                <a:gd fmla="*/ 35 h 97" name="T37"/>
                <a:gd fmla="*/ 52 w 96" name="T38"/>
                <a:gd fmla="*/ 42 h 97" name="T39"/>
                <a:gd fmla="*/ 66 w 96" name="T40"/>
                <a:gd fmla="*/ 58 h 97" name="T41"/>
                <a:gd fmla="*/ 51 w 96" name="T42"/>
                <a:gd fmla="*/ 74 h 97" name="T43"/>
                <a:gd fmla="*/ 51 w 96" name="T44"/>
                <a:gd fmla="*/ 83 h 97" name="T45"/>
                <a:gd fmla="*/ 43 w 96" name="T46"/>
                <a:gd fmla="*/ 83 h 97" name="T47"/>
                <a:gd fmla="*/ 43 w 96" name="T48"/>
                <a:gd fmla="*/ 75 h 97" name="T49"/>
                <a:gd fmla="*/ 28 w 96" name="T50"/>
                <a:gd fmla="*/ 71 h 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 w="96">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7" name="Freeform 434"/>
            <p:cNvSpPr>
              <a:spLocks noEditPoints="1"/>
            </p:cNvSpPr>
            <p:nvPr/>
          </p:nvSpPr>
          <p:spPr bwMode="auto">
            <a:xfrm>
              <a:off x="3367094" y="867120"/>
              <a:ext cx="140479" cy="141621"/>
            </a:xfrm>
            <a:custGeom>
              <a:gdLst>
                <a:gd fmla="*/ 104 w 208" name="T0"/>
                <a:gd fmla="*/ 0 h 210" name="T1"/>
                <a:gd fmla="*/ 0 w 208" name="T2"/>
                <a:gd fmla="*/ 105 h 210" name="T3"/>
                <a:gd fmla="*/ 104 w 208" name="T4"/>
                <a:gd fmla="*/ 210 h 210" name="T5"/>
                <a:gd fmla="*/ 208 w 208" name="T6"/>
                <a:gd fmla="*/ 105 h 210" name="T7"/>
                <a:gd fmla="*/ 104 w 208" name="T8"/>
                <a:gd fmla="*/ 0 h 210" name="T9"/>
                <a:gd fmla="*/ 111 w 208" name="T10"/>
                <a:gd fmla="*/ 161 h 210" name="T11"/>
                <a:gd fmla="*/ 111 w 208" name="T12"/>
                <a:gd fmla="*/ 180 h 210" name="T13"/>
                <a:gd fmla="*/ 92 w 208" name="T14"/>
                <a:gd fmla="*/ 180 h 210" name="T15"/>
                <a:gd fmla="*/ 92 w 208" name="T16"/>
                <a:gd fmla="*/ 163 h 210" name="T17"/>
                <a:gd fmla="*/ 61 w 208" name="T18"/>
                <a:gd fmla="*/ 155 h 210" name="T19"/>
                <a:gd fmla="*/ 66 w 208" name="T20"/>
                <a:gd fmla="*/ 133 h 210" name="T21"/>
                <a:gd fmla="*/ 97 w 208" name="T22"/>
                <a:gd fmla="*/ 141 h 210" name="T23"/>
                <a:gd fmla="*/ 115 w 208" name="T24"/>
                <a:gd fmla="*/ 130 h 210" name="T25"/>
                <a:gd fmla="*/ 95 w 208" name="T26"/>
                <a:gd fmla="*/ 114 h 210" name="T27"/>
                <a:gd fmla="*/ 62 w 208" name="T28"/>
                <a:gd fmla="*/ 80 h 210" name="T29"/>
                <a:gd fmla="*/ 93 w 208" name="T30"/>
                <a:gd fmla="*/ 47 h 210" name="T31"/>
                <a:gd fmla="*/ 93 w 208" name="T32"/>
                <a:gd fmla="*/ 30 h 210" name="T33"/>
                <a:gd fmla="*/ 111 w 208" name="T34"/>
                <a:gd fmla="*/ 30 h 210" name="T35"/>
                <a:gd fmla="*/ 111 w 208" name="T36"/>
                <a:gd fmla="*/ 46 h 210" name="T37"/>
                <a:gd fmla="*/ 138 w 208" name="T38"/>
                <a:gd fmla="*/ 52 h 210" name="T39"/>
                <a:gd fmla="*/ 133 w 208" name="T40"/>
                <a:gd fmla="*/ 73 h 210" name="T41"/>
                <a:gd fmla="*/ 106 w 208" name="T42"/>
                <a:gd fmla="*/ 66 h 210" name="T43"/>
                <a:gd fmla="*/ 90 w 208" name="T44"/>
                <a:gd fmla="*/ 77 h 210" name="T45"/>
                <a:gd fmla="*/ 113 w 208" name="T46"/>
                <a:gd fmla="*/ 93 h 210" name="T47"/>
                <a:gd fmla="*/ 143 w 208" name="T48"/>
                <a:gd fmla="*/ 127 h 210" name="T49"/>
                <a:gd fmla="*/ 111 w 208" name="T50"/>
                <a:gd fmla="*/ 161 h 21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10" w="208">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8" name="Freeform 435"/>
            <p:cNvSpPr>
              <a:spLocks noEditPoints="1"/>
            </p:cNvSpPr>
            <p:nvPr/>
          </p:nvSpPr>
          <p:spPr bwMode="auto">
            <a:xfrm>
              <a:off x="3282007" y="1022446"/>
              <a:ext cx="89941" cy="91083"/>
            </a:xfrm>
            <a:custGeom>
              <a:gdLst>
                <a:gd fmla="*/ 67 w 133" name="T0"/>
                <a:gd fmla="*/ 0 h 135" name="T1"/>
                <a:gd fmla="*/ 0 w 133" name="T2"/>
                <a:gd fmla="*/ 68 h 135" name="T3"/>
                <a:gd fmla="*/ 67 w 133" name="T4"/>
                <a:gd fmla="*/ 135 h 135" name="T5"/>
                <a:gd fmla="*/ 133 w 133" name="T6"/>
                <a:gd fmla="*/ 68 h 135" name="T7"/>
                <a:gd fmla="*/ 67 w 133" name="T8"/>
                <a:gd fmla="*/ 0 h 135" name="T9"/>
                <a:gd fmla="*/ 71 w 133" name="T10"/>
                <a:gd fmla="*/ 104 h 135" name="T11"/>
                <a:gd fmla="*/ 71 w 133" name="T12"/>
                <a:gd fmla="*/ 116 h 135" name="T13"/>
                <a:gd fmla="*/ 59 w 133" name="T14"/>
                <a:gd fmla="*/ 116 h 135" name="T15"/>
                <a:gd fmla="*/ 59 w 133" name="T16"/>
                <a:gd fmla="*/ 105 h 135" name="T17"/>
                <a:gd fmla="*/ 39 w 133" name="T18"/>
                <a:gd fmla="*/ 100 h 135" name="T19"/>
                <a:gd fmla="*/ 43 w 133" name="T20"/>
                <a:gd fmla="*/ 86 h 135" name="T21"/>
                <a:gd fmla="*/ 62 w 133" name="T22"/>
                <a:gd fmla="*/ 91 h 135" name="T23"/>
                <a:gd fmla="*/ 74 w 133" name="T24"/>
                <a:gd fmla="*/ 84 h 135" name="T25"/>
                <a:gd fmla="*/ 61 w 133" name="T26"/>
                <a:gd fmla="*/ 73 h 135" name="T27"/>
                <a:gd fmla="*/ 40 w 133" name="T28"/>
                <a:gd fmla="*/ 52 h 135" name="T29"/>
                <a:gd fmla="*/ 60 w 133" name="T30"/>
                <a:gd fmla="*/ 31 h 135" name="T31"/>
                <a:gd fmla="*/ 60 w 133" name="T32"/>
                <a:gd fmla="*/ 20 h 135" name="T33"/>
                <a:gd fmla="*/ 72 w 133" name="T34"/>
                <a:gd fmla="*/ 20 h 135" name="T35"/>
                <a:gd fmla="*/ 72 w 133" name="T36"/>
                <a:gd fmla="*/ 30 h 135" name="T37"/>
                <a:gd fmla="*/ 89 w 133" name="T38"/>
                <a:gd fmla="*/ 34 h 135" name="T39"/>
                <a:gd fmla="*/ 85 w 133" name="T40"/>
                <a:gd fmla="*/ 47 h 135" name="T41"/>
                <a:gd fmla="*/ 68 w 133" name="T42"/>
                <a:gd fmla="*/ 43 h 135" name="T43"/>
                <a:gd fmla="*/ 58 w 133" name="T44"/>
                <a:gd fmla="*/ 50 h 135" name="T45"/>
                <a:gd fmla="*/ 72 w 133" name="T46"/>
                <a:gd fmla="*/ 60 h 135" name="T47"/>
                <a:gd fmla="*/ 92 w 133" name="T48"/>
                <a:gd fmla="*/ 82 h 135" name="T49"/>
                <a:gd fmla="*/ 71 w 133" name="T50"/>
                <a:gd fmla="*/ 104 h 1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5" w="133">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sp>
          <p:nvSpPr>
            <p:cNvPr id="39" name="Freeform 436"/>
            <p:cNvSpPr>
              <a:spLocks noEditPoints="1"/>
            </p:cNvSpPr>
            <p:nvPr/>
          </p:nvSpPr>
          <p:spPr bwMode="auto">
            <a:xfrm>
              <a:off x="3199776" y="780891"/>
              <a:ext cx="470261" cy="527652"/>
            </a:xfrm>
            <a:custGeom>
              <a:gdLst>
                <a:gd fmla="*/ 652 w 697" name="T0"/>
                <a:gd fmla="*/ 426 h 782" name="T1"/>
                <a:gd fmla="*/ 601 w 697" name="T2"/>
                <a:gd fmla="*/ 366 h 782" name="T3"/>
                <a:gd fmla="*/ 603 w 697" name="T4"/>
                <a:gd fmla="*/ 267 h 782" name="T5"/>
                <a:gd fmla="*/ 585 w 697" name="T6"/>
                <a:gd fmla="*/ 182 h 782" name="T7"/>
                <a:gd fmla="*/ 509 w 697" name="T8"/>
                <a:gd fmla="*/ 80 h 782" name="T9"/>
                <a:gd fmla="*/ 298 w 697" name="T10"/>
                <a:gd fmla="*/ 0 h 782" name="T11"/>
                <a:gd fmla="*/ 0 w 697" name="T12"/>
                <a:gd fmla="*/ 273 h 782" name="T13"/>
                <a:gd fmla="*/ 2 w 697" name="T14"/>
                <a:gd fmla="*/ 302 h 782" name="T15"/>
                <a:gd fmla="*/ 82 w 697" name="T16"/>
                <a:gd fmla="*/ 533 h 782" name="T17"/>
                <a:gd fmla="*/ 0 w 697" name="T18"/>
                <a:gd fmla="*/ 781 h 782" name="T19"/>
                <a:gd fmla="*/ 362 w 697" name="T20"/>
                <a:gd fmla="*/ 782 h 782" name="T21"/>
                <a:gd fmla="*/ 433 w 697" name="T22"/>
                <a:gd fmla="*/ 674 h 782" name="T23"/>
                <a:gd fmla="*/ 545 w 697" name="T24"/>
                <a:gd fmla="*/ 675 h 782" name="T25"/>
                <a:gd fmla="*/ 563 w 697" name="T26"/>
                <a:gd fmla="*/ 673 h 782" name="T27"/>
                <a:gd fmla="*/ 564 w 697" name="T28"/>
                <a:gd fmla="*/ 673 h 782" name="T29"/>
                <a:gd fmla="*/ 564 w 697" name="T30"/>
                <a:gd fmla="*/ 673 h 782" name="T31"/>
                <a:gd fmla="*/ 571 w 697" name="T32"/>
                <a:gd fmla="*/ 601 h 782" name="T33"/>
                <a:gd fmla="*/ 595 w 697" name="T34"/>
                <a:gd fmla="*/ 577 h 782" name="T35"/>
                <a:gd fmla="*/ 595 w 697" name="T36"/>
                <a:gd fmla="*/ 575 h 782" name="T37"/>
                <a:gd fmla="*/ 561 w 697" name="T38"/>
                <a:gd fmla="*/ 554 h 782" name="T39"/>
                <a:gd fmla="*/ 570 w 697" name="T40"/>
                <a:gd fmla="*/ 554 h 782" name="T41"/>
                <a:gd fmla="*/ 598 w 697" name="T42"/>
                <a:gd fmla="*/ 536 h 782" name="T43"/>
                <a:gd fmla="*/ 598 w 697" name="T44"/>
                <a:gd fmla="*/ 535 h 782" name="T45"/>
                <a:gd fmla="*/ 595 w 697" name="T46"/>
                <a:gd fmla="*/ 527 h 782" name="T47"/>
                <a:gd fmla="*/ 611 w 697" name="T48"/>
                <a:gd fmla="*/ 461 h 782" name="T49"/>
                <a:gd fmla="*/ 652 w 697" name="T50"/>
                <a:gd fmla="*/ 426 h 782" name="T51"/>
                <a:gd fmla="*/ 78 w 697" name="T52"/>
                <a:gd fmla="*/ 265 h 782" name="T53"/>
                <a:gd fmla="*/ 141 w 697" name="T54"/>
                <a:gd fmla="*/ 201 h 782" name="T55"/>
                <a:gd fmla="*/ 205 w 697" name="T56"/>
                <a:gd fmla="*/ 265 h 782" name="T57"/>
                <a:gd fmla="*/ 141 w 697" name="T58"/>
                <a:gd fmla="*/ 329 h 782" name="T59"/>
                <a:gd fmla="*/ 78 w 697" name="T60"/>
                <a:gd fmla="*/ 265 h 782" name="T61"/>
                <a:gd fmla="*/ 189 w 697" name="T62"/>
                <a:gd fmla="*/ 514 h 782" name="T63"/>
                <a:gd fmla="*/ 101 w 697" name="T64"/>
                <a:gd fmla="*/ 426 h 782" name="T65"/>
                <a:gd fmla="*/ 189 w 697" name="T66"/>
                <a:gd fmla="*/ 337 h 782" name="T67"/>
                <a:gd fmla="*/ 276 w 697" name="T68"/>
                <a:gd fmla="*/ 426 h 782" name="T69"/>
                <a:gd fmla="*/ 189 w 697" name="T70"/>
                <a:gd fmla="*/ 514 h 782" name="T71"/>
                <a:gd fmla="*/ 352 w 697" name="T72"/>
                <a:gd fmla="*/ 371 h 782" name="T73"/>
                <a:gd fmla="*/ 215 w 697" name="T74"/>
                <a:gd fmla="*/ 233 h 782" name="T75"/>
                <a:gd fmla="*/ 352 w 697" name="T76"/>
                <a:gd fmla="*/ 95 h 782" name="T77"/>
                <a:gd fmla="*/ 489 w 697" name="T78"/>
                <a:gd fmla="*/ 233 h 782" name="T79"/>
                <a:gd fmla="*/ 352 w 697" name="T80"/>
                <a:gd fmla="*/ 371 h 78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82" w="697">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rgbClr val="000000"/>
                </a:solidFill>
                <a:latin typeface="+mj-ea"/>
                <a:ea typeface="+mj-ea"/>
              </a:endParaRPr>
            </a:p>
          </p:txBody>
        </p:sp>
      </p:grpSp>
    </p:spTree>
    <p:extLst>
      <p:ext uri="{BB962C8B-B14F-4D97-AF65-F5344CB8AC3E}">
        <p14:creationId val="1272933389"/>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accel="60000" fill="hold" grpId="0" id="9" nodeType="withEffect" presetClass="entr" presetID="2" presetSubtype="4">
                                  <p:stCondLst>
                                    <p:cond delay="3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800"/>
                            </p:stCondLst>
                            <p:childTnLst>
                              <p:par>
                                <p:cTn fill="hold"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300"/>
                            </p:stCondLst>
                            <p:childTnLst>
                              <p:par>
                                <p:cTn fill="hold" id="20" nodeType="afterEffect" presetClass="entr" presetID="45"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anim calcmode="lin" valueType="num">
                                      <p:cBhvr>
                                        <p:cTn dur="500" fill="hold" id="23"/>
                                        <p:tgtEl>
                                          <p:spTgt spid="35"/>
                                        </p:tgtEl>
                                        <p:attrNameLst>
                                          <p:attrName>ppt_w</p:attrName>
                                        </p:attrNameLst>
                                      </p:cBhvr>
                                      <p:tavLst>
                                        <p:tav fmla="#ppt_w*sin(2.5*pi*$)" tm="0">
                                          <p:val>
                                            <p:fltVal val="0"/>
                                          </p:val>
                                        </p:tav>
                                        <p:tav tm="100000">
                                          <p:val>
                                            <p:fltVal val="1"/>
                                          </p:val>
                                        </p:tav>
                                      </p:tavLst>
                                    </p:anim>
                                    <p:anim calcmode="lin" valueType="num">
                                      <p:cBhvr>
                                        <p:cTn dur="500" fill="hold" id="24"/>
                                        <p:tgtEl>
                                          <p:spTgt spid="35"/>
                                        </p:tgtEl>
                                        <p:attrNameLst>
                                          <p:attrName>ppt_h</p:attrName>
                                        </p:attrNameLst>
                                      </p:cBhvr>
                                      <p:tavLst>
                                        <p:tav tm="0">
                                          <p:val>
                                            <p:strVal val="#ppt_h"/>
                                          </p:val>
                                        </p:tav>
                                        <p:tav tm="100000">
                                          <p:val>
                                            <p:strVal val="#ppt_h"/>
                                          </p:val>
                                        </p:tav>
                                      </p:tavLst>
                                    </p:anim>
                                  </p:childTnLst>
                                </p:cTn>
                              </p:par>
                              <p:par>
                                <p:cTn fill="hold" id="25" nodeType="with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500" id="27"/>
                                        <p:tgtEl>
                                          <p:spTgt spid="14"/>
                                        </p:tgtEl>
                                      </p:cBhvr>
                                    </p:animEffect>
                                  </p:childTnLst>
                                </p:cTn>
                              </p:par>
                            </p:childTnLst>
                          </p:cTn>
                        </p:par>
                        <p:par>
                          <p:cTn fill="hold" id="28" nodeType="afterGroup">
                            <p:stCondLst>
                              <p:cond delay="1800"/>
                            </p:stCondLst>
                            <p:childTnLst>
                              <p:par>
                                <p:cTn fill="hold" id="29" nodeType="afterEffect" presetClass="entr" presetID="16" presetSubtype="37">
                                  <p:stCondLst>
                                    <p:cond delay="0"/>
                                  </p:stCondLst>
                                  <p:childTnLst>
                                    <p:set>
                                      <p:cBhvr>
                                        <p:cTn dur="1" fill="hold" id="30">
                                          <p:stCondLst>
                                            <p:cond delay="0"/>
                                          </p:stCondLst>
                                        </p:cTn>
                                        <p:tgtEl>
                                          <p:spTgt spid="11"/>
                                        </p:tgtEl>
                                        <p:attrNameLst>
                                          <p:attrName>style.visibility</p:attrName>
                                        </p:attrNameLst>
                                      </p:cBhvr>
                                      <p:to>
                                        <p:strVal val="visible"/>
                                      </p:to>
                                    </p:set>
                                    <p:animEffect filter="barn(outVertical)" transition="in">
                                      <p:cBhvr>
                                        <p:cTn dur="500" id="31"/>
                                        <p:tgtEl>
                                          <p:spTgt spid="11"/>
                                        </p:tgtEl>
                                      </p:cBhvr>
                                    </p:animEffect>
                                  </p:childTnLst>
                                </p:cTn>
                              </p:par>
                            </p:childTnLst>
                          </p:cTn>
                        </p:par>
                        <p:par>
                          <p:cTn fill="hold" id="32" nodeType="afterGroup">
                            <p:stCondLst>
                              <p:cond delay="2300"/>
                            </p:stCondLst>
                            <p:childTnLst>
                              <p:par>
                                <p:cTn fill="hold" id="33" nodeType="afterEffect" presetClass="entr" presetID="53" presetSubtype="0">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fltVal val="0"/>
                                          </p:val>
                                        </p:tav>
                                        <p:tav tm="100000">
                                          <p:val>
                                            <p:strVal val="#ppt_w"/>
                                          </p:val>
                                        </p:tav>
                                      </p:tavLst>
                                    </p:anim>
                                    <p:anim calcmode="lin" valueType="num">
                                      <p:cBhvr>
                                        <p:cTn dur="500" fill="hold" id="36"/>
                                        <p:tgtEl>
                                          <p:spTgt spid="15"/>
                                        </p:tgtEl>
                                        <p:attrNameLst>
                                          <p:attrName>ppt_h</p:attrName>
                                        </p:attrNameLst>
                                      </p:cBhvr>
                                      <p:tavLst>
                                        <p:tav tm="0">
                                          <p:val>
                                            <p:fltVal val="0"/>
                                          </p:val>
                                        </p:tav>
                                        <p:tav tm="100000">
                                          <p:val>
                                            <p:strVal val="#ppt_h"/>
                                          </p:val>
                                        </p:tav>
                                      </p:tavLst>
                                    </p:anim>
                                    <p:animEffect filter="fade" transition="in">
                                      <p:cBhvr>
                                        <p:cTn dur="500" id="37"/>
                                        <p:tgtEl>
                                          <p:spTgt spid="15"/>
                                        </p:tgtEl>
                                      </p:cBhvr>
                                    </p:animEffect>
                                  </p:childTnLst>
                                </p:cTn>
                              </p:par>
                            </p:childTnLst>
                          </p:cTn>
                        </p:par>
                        <p:par>
                          <p:cTn fill="hold" id="38" nodeType="afterGroup">
                            <p:stCondLst>
                              <p:cond delay="2800"/>
                            </p:stCondLst>
                            <p:childTnLst>
                              <p:par>
                                <p:cTn fill="hold" id="39" nodeType="afterEffect" presetClass="entr" presetID="45" presetSubtype="0">
                                  <p:stCondLst>
                                    <p:cond delay="0"/>
                                  </p:stCondLst>
                                  <p:childTnLst>
                                    <p:set>
                                      <p:cBhvr>
                                        <p:cTn dur="1" fill="hold" id="40">
                                          <p:stCondLst>
                                            <p:cond delay="0"/>
                                          </p:stCondLst>
                                        </p:cTn>
                                        <p:tgtEl>
                                          <p:spTgt spid="29"/>
                                        </p:tgtEl>
                                        <p:attrNameLst>
                                          <p:attrName>style.visibility</p:attrName>
                                        </p:attrNameLst>
                                      </p:cBhvr>
                                      <p:to>
                                        <p:strVal val="visible"/>
                                      </p:to>
                                    </p:set>
                                    <p:animEffect filter="fade" transition="in">
                                      <p:cBhvr>
                                        <p:cTn dur="500" id="41"/>
                                        <p:tgtEl>
                                          <p:spTgt spid="29"/>
                                        </p:tgtEl>
                                      </p:cBhvr>
                                    </p:animEffect>
                                    <p:anim calcmode="lin" valueType="num">
                                      <p:cBhvr>
                                        <p:cTn dur="500" fill="hold" id="42"/>
                                        <p:tgtEl>
                                          <p:spTgt spid="29"/>
                                        </p:tgtEl>
                                        <p:attrNameLst>
                                          <p:attrName>ppt_w</p:attrName>
                                        </p:attrNameLst>
                                      </p:cBhvr>
                                      <p:tavLst>
                                        <p:tav fmla="#ppt_w*sin(2.5*pi*$)" tm="0">
                                          <p:val>
                                            <p:fltVal val="0"/>
                                          </p:val>
                                        </p:tav>
                                        <p:tav tm="100000">
                                          <p:val>
                                            <p:fltVal val="1"/>
                                          </p:val>
                                        </p:tav>
                                      </p:tavLst>
                                    </p:anim>
                                    <p:anim calcmode="lin" valueType="num">
                                      <p:cBhvr>
                                        <p:cTn dur="500" fill="hold" id="43"/>
                                        <p:tgtEl>
                                          <p:spTgt spid="29"/>
                                        </p:tgtEl>
                                        <p:attrNameLst>
                                          <p:attrName>ppt_h</p:attrName>
                                        </p:attrNameLst>
                                      </p:cBhvr>
                                      <p:tavLst>
                                        <p:tav tm="0">
                                          <p:val>
                                            <p:strVal val="#ppt_h"/>
                                          </p:val>
                                        </p:tav>
                                        <p:tav tm="100000">
                                          <p:val>
                                            <p:strVal val="#ppt_h"/>
                                          </p:val>
                                        </p:tav>
                                      </p:tavLst>
                                    </p:anim>
                                  </p:childTnLst>
                                </p:cTn>
                              </p:par>
                              <p:par>
                                <p:cTn fill="hold" id="44" nodeType="withEffect" presetClass="entr" presetID="22" presetSubtype="8">
                                  <p:stCondLst>
                                    <p:cond delay="0"/>
                                  </p:stCondLst>
                                  <p:childTnLst>
                                    <p:set>
                                      <p:cBhvr>
                                        <p:cTn dur="1" fill="hold" id="45">
                                          <p:stCondLst>
                                            <p:cond delay="0"/>
                                          </p:stCondLst>
                                        </p:cTn>
                                        <p:tgtEl>
                                          <p:spTgt spid="23"/>
                                        </p:tgtEl>
                                        <p:attrNameLst>
                                          <p:attrName>style.visibility</p:attrName>
                                        </p:attrNameLst>
                                      </p:cBhvr>
                                      <p:to>
                                        <p:strVal val="visible"/>
                                      </p:to>
                                    </p:set>
                                    <p:animEffect filter="wipe(left)" transition="in">
                                      <p:cBhvr>
                                        <p:cTn dur="500" id="46"/>
                                        <p:tgtEl>
                                          <p:spTgt spid="23"/>
                                        </p:tgtEl>
                                      </p:cBhvr>
                                    </p:animEffect>
                                  </p:childTnLst>
                                </p:cTn>
                              </p:par>
                            </p:childTnLst>
                          </p:cTn>
                        </p:par>
                        <p:par>
                          <p:cTn fill="hold" id="47" nodeType="afterGroup">
                            <p:stCondLst>
                              <p:cond delay="3300"/>
                            </p:stCondLst>
                            <p:childTnLst>
                              <p:par>
                                <p:cTn fill="hold" id="48" nodeType="afterEffect" presetClass="entr" presetID="16" presetSubtype="37">
                                  <p:stCondLst>
                                    <p:cond delay="0"/>
                                  </p:stCondLst>
                                  <p:childTnLst>
                                    <p:set>
                                      <p:cBhvr>
                                        <p:cTn dur="1" fill="hold" id="49">
                                          <p:stCondLst>
                                            <p:cond delay="0"/>
                                          </p:stCondLst>
                                        </p:cTn>
                                        <p:tgtEl>
                                          <p:spTgt spid="20"/>
                                        </p:tgtEl>
                                        <p:attrNameLst>
                                          <p:attrName>style.visibility</p:attrName>
                                        </p:attrNameLst>
                                      </p:cBhvr>
                                      <p:to>
                                        <p:strVal val="visible"/>
                                      </p:to>
                                    </p:set>
                                    <p:animEffect filter="barn(outVertical)" transition="in">
                                      <p:cBhvr>
                                        <p:cTn dur="500" id="50"/>
                                        <p:tgtEl>
                                          <p:spTgt spid="20"/>
                                        </p:tgtEl>
                                      </p:cBhvr>
                                    </p:animEffect>
                                  </p:childTnLst>
                                </p:cTn>
                              </p:par>
                            </p:childTnLst>
                          </p:cTn>
                        </p:par>
                        <p:par>
                          <p:cTn fill="hold" id="51" nodeType="afterGroup">
                            <p:stCondLst>
                              <p:cond delay="3800"/>
                            </p:stCondLst>
                            <p:childTnLst>
                              <p:par>
                                <p:cTn fill="hold" grpId="0" id="52" nodeType="afterEffect" presetClass="entr" presetID="22" presetSubtype="2">
                                  <p:stCondLst>
                                    <p:cond delay="0"/>
                                  </p:stCondLst>
                                  <p:childTnLst>
                                    <p:set>
                                      <p:cBhvr>
                                        <p:cTn dur="1" fill="hold" id="53">
                                          <p:stCondLst>
                                            <p:cond delay="0"/>
                                          </p:stCondLst>
                                        </p:cTn>
                                        <p:tgtEl>
                                          <p:spTgt spid="24"/>
                                        </p:tgtEl>
                                        <p:attrNameLst>
                                          <p:attrName>style.visibility</p:attrName>
                                        </p:attrNameLst>
                                      </p:cBhvr>
                                      <p:to>
                                        <p:strVal val="visible"/>
                                      </p:to>
                                    </p:set>
                                    <p:animEffect filter="wipe(right)" transition="in">
                                      <p:cBhvr>
                                        <p:cTn dur="500" id="54"/>
                                        <p:tgtEl>
                                          <p:spTgt spid="24"/>
                                        </p:tgtEl>
                                      </p:cBhvr>
                                    </p:animEffect>
                                  </p:childTnLst>
                                </p:cTn>
                              </p:par>
                              <p:par>
                                <p:cTn fill="hold" grpId="0" id="55" nodeType="withEffect" presetClass="entr" presetID="22" presetSubtype="8">
                                  <p:stCondLst>
                                    <p:cond delay="300"/>
                                  </p:stCondLst>
                                  <p:childTnLst>
                                    <p:set>
                                      <p:cBhvr>
                                        <p:cTn dur="1" fill="hold" id="56">
                                          <p:stCondLst>
                                            <p:cond delay="0"/>
                                          </p:stCondLst>
                                        </p:cTn>
                                        <p:tgtEl>
                                          <p:spTgt spid="25"/>
                                        </p:tgtEl>
                                        <p:attrNameLst>
                                          <p:attrName>style.visibility</p:attrName>
                                        </p:attrNameLst>
                                      </p:cBhvr>
                                      <p:to>
                                        <p:strVal val="visible"/>
                                      </p:to>
                                    </p:set>
                                    <p:animEffect filter="wipe(left)" transition="in">
                                      <p:cBhvr>
                                        <p:cTn dur="500" id="57"/>
                                        <p:tgtEl>
                                          <p:spTgt spid="25"/>
                                        </p:tgtEl>
                                      </p:cBhvr>
                                    </p:animEffect>
                                  </p:childTnLst>
                                </p:cTn>
                              </p:par>
                            </p:childTnLst>
                          </p:cTn>
                        </p:par>
                        <p:par>
                          <p:cTn fill="hold" id="58" nodeType="afterGroup">
                            <p:stCondLst>
                              <p:cond delay="4600"/>
                            </p:stCondLst>
                            <p:childTnLst>
                              <p:par>
                                <p:cTn fill="hold" id="59" nodeType="afterEffect" presetClass="entr" presetID="22" presetSubtype="1">
                                  <p:stCondLst>
                                    <p:cond delay="0"/>
                                  </p:stCondLst>
                                  <p:childTnLst>
                                    <p:set>
                                      <p:cBhvr>
                                        <p:cTn dur="1" fill="hold" id="60">
                                          <p:stCondLst>
                                            <p:cond delay="0"/>
                                          </p:stCondLst>
                                        </p:cTn>
                                        <p:tgtEl>
                                          <p:spTgt spid="26"/>
                                        </p:tgtEl>
                                        <p:attrNameLst>
                                          <p:attrName>style.visibility</p:attrName>
                                        </p:attrNameLst>
                                      </p:cBhvr>
                                      <p:to>
                                        <p:strVal val="visible"/>
                                      </p:to>
                                    </p:set>
                                    <p:animEffect filter="wipe(up)" transition="in">
                                      <p:cBhvr>
                                        <p:cTn dur="500" id="6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bwMode="auto">
          <a:xfrm>
            <a:off x="3136775" y="1205985"/>
            <a:ext cx="1005569" cy="317483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latin typeface="+mj-ea"/>
              <a:ea typeface="+mj-ea"/>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7"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typeface="+mj-ea"/>
                <a:ea typeface="+mj-ea"/>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mj-ea"/>
                  <a:ea typeface="+mj-ea"/>
                </a:endParaRPr>
              </a:p>
            </p:txBody>
          </p:sp>
        </p:grpSp>
        <p:sp>
          <p:nvSpPr>
            <p:cNvPr id="12"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a:extLst/>
          </p:spPr>
          <p:txBody>
            <a:bodyPr anchor="ctr" bIns="360000">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typeface="+mj-ea"/>
                <a:ea typeface="+mj-ea"/>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7"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latin typeface="+mj-ea"/>
                <a:ea typeface="+mj-ea"/>
              </a:endParaRPr>
            </a:p>
          </p:txBody>
        </p:sp>
      </p:grpSp>
      <p:sp>
        <p:nvSpPr>
          <p:cNvPr id="20" name="TextBox 18"/>
          <p:cNvSpPr txBox="1"/>
          <p:nvPr/>
        </p:nvSpPr>
        <p:spPr>
          <a:xfrm>
            <a:off x="1455919" y="1327789"/>
            <a:ext cx="1036867" cy="213360"/>
          </a:xfrm>
          <a:prstGeom prst="rect">
            <a:avLst/>
          </a:prstGeom>
          <a:noFill/>
        </p:spPr>
        <p:txBody>
          <a:bodyPr bIns="0" lIns="0" rIns="0" rtlCol="0" tIns="0" wrap="square">
            <a:spAutoFit/>
          </a:bodyPr>
          <a:lstStyle/>
          <a:p>
            <a:pPr algn="ctr"/>
            <a:r>
              <a:rPr altLang="en-US" b="1" lang="zh-CN" smtClean="0" sz="1400">
                <a:solidFill>
                  <a:schemeClr val="tx1">
                    <a:lumMod val="75000"/>
                    <a:lumOff val="25000"/>
                  </a:schemeClr>
                </a:solidFill>
                <a:latin typeface="+mj-ea"/>
                <a:ea typeface="+mj-ea"/>
              </a:rPr>
              <a:t>填加标题</a:t>
            </a:r>
          </a:p>
        </p:txBody>
      </p:sp>
      <p:sp>
        <p:nvSpPr>
          <p:cNvPr id="21" name="TextBox 19"/>
          <p:cNvSpPr txBox="1"/>
          <p:nvPr/>
        </p:nvSpPr>
        <p:spPr>
          <a:xfrm>
            <a:off x="1455915" y="1640560"/>
            <a:ext cx="120331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typeface="+mj-ea"/>
                <a:ea typeface="+mj-ea"/>
              </a:rPr>
              <a:t>点击输入说明文字</a:t>
            </a:r>
          </a:p>
        </p:txBody>
      </p:sp>
      <p:sp>
        <p:nvSpPr>
          <p:cNvPr id="22" name="TextBox 20"/>
          <p:cNvSpPr txBox="1"/>
          <p:nvPr/>
        </p:nvSpPr>
        <p:spPr>
          <a:xfrm>
            <a:off x="1082930" y="2658381"/>
            <a:ext cx="1331318" cy="213360"/>
          </a:xfrm>
          <a:prstGeom prst="rect">
            <a:avLst/>
          </a:prstGeom>
          <a:noFill/>
        </p:spPr>
        <p:txBody>
          <a:bodyPr bIns="0" lIns="0" rIns="0" rtlCol="0" tIns="0" wrap="square">
            <a:spAutoFit/>
          </a:bodyPr>
          <a:lstStyle/>
          <a:p>
            <a:pPr algn="ctr"/>
            <a:r>
              <a:rPr altLang="en-US" b="1" lang="zh-CN" sz="1400">
                <a:solidFill>
                  <a:schemeClr val="tx1">
                    <a:lumMod val="75000"/>
                    <a:lumOff val="25000"/>
                  </a:schemeClr>
                </a:solidFill>
                <a:latin typeface="+mj-ea"/>
                <a:ea typeface="+mj-ea"/>
              </a:rPr>
              <a:t>填加标题</a:t>
            </a:r>
          </a:p>
        </p:txBody>
      </p:sp>
      <p:sp>
        <p:nvSpPr>
          <p:cNvPr id="23" name="TextBox 21"/>
          <p:cNvSpPr txBox="1"/>
          <p:nvPr/>
        </p:nvSpPr>
        <p:spPr>
          <a:xfrm>
            <a:off x="1182823" y="2980826"/>
            <a:ext cx="116650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typeface="+mj-ea"/>
                <a:ea typeface="+mj-ea"/>
              </a:rPr>
              <a:t>点击输入说明文字</a:t>
            </a:r>
          </a:p>
        </p:txBody>
      </p:sp>
      <p:sp>
        <p:nvSpPr>
          <p:cNvPr id="24" name="TextBox 22"/>
          <p:cNvSpPr txBox="1"/>
          <p:nvPr/>
        </p:nvSpPr>
        <p:spPr>
          <a:xfrm>
            <a:off x="1763688" y="4064093"/>
            <a:ext cx="1166506" cy="213360"/>
          </a:xfrm>
          <a:prstGeom prst="rect">
            <a:avLst/>
          </a:prstGeom>
          <a:noFill/>
        </p:spPr>
        <p:txBody>
          <a:bodyPr bIns="0" lIns="0" rIns="0" rtlCol="0" tIns="0" wrap="square">
            <a:spAutoFit/>
          </a:bodyPr>
          <a:lstStyle/>
          <a:p>
            <a:pPr algn="ctr"/>
            <a:r>
              <a:rPr altLang="en-US" b="1" lang="zh-CN" sz="1400">
                <a:solidFill>
                  <a:schemeClr val="tx1">
                    <a:lumMod val="75000"/>
                    <a:lumOff val="25000"/>
                  </a:schemeClr>
                </a:solidFill>
                <a:latin typeface="+mj-ea"/>
                <a:ea typeface="+mj-ea"/>
              </a:rPr>
              <a:t>填加标题</a:t>
            </a:r>
          </a:p>
        </p:txBody>
      </p:sp>
      <p:sp>
        <p:nvSpPr>
          <p:cNvPr id="25" name="TextBox 23"/>
          <p:cNvSpPr txBox="1"/>
          <p:nvPr/>
        </p:nvSpPr>
        <p:spPr>
          <a:xfrm>
            <a:off x="1777275" y="4380817"/>
            <a:ext cx="1166506" cy="167640"/>
          </a:xfrm>
          <a:prstGeom prst="rect">
            <a:avLst/>
          </a:prstGeom>
          <a:noFill/>
        </p:spPr>
        <p:txBody>
          <a:bodyPr bIns="0" lIns="0" rIns="0" rtlCol="0" tIns="0" wrap="square">
            <a:spAutoFit/>
          </a:bodyPr>
          <a:lstStyle/>
          <a:p>
            <a:pPr algn="ctr"/>
            <a:r>
              <a:rPr altLang="en-US" lang="zh-CN" sz="1100">
                <a:solidFill>
                  <a:schemeClr val="tx1">
                    <a:lumMod val="75000"/>
                    <a:lumOff val="25000"/>
                  </a:schemeClr>
                </a:solidFill>
                <a:latin typeface="+mj-ea"/>
                <a:ea typeface="+mj-ea"/>
              </a:rPr>
              <a:t>点击输入说明文字</a:t>
            </a:r>
          </a:p>
        </p:txBody>
      </p:sp>
      <p:sp>
        <p:nvSpPr>
          <p:cNvPr id="26" name="Line 39"/>
          <p:cNvSpPr>
            <a:spLocks noChangeShapeType="1"/>
          </p:cNvSpPr>
          <p:nvPr/>
        </p:nvSpPr>
        <p:spPr bwMode="auto">
          <a:xfrm>
            <a:off x="4591540" y="1820702"/>
            <a:ext cx="915275" cy="450074"/>
          </a:xfrm>
          <a:prstGeom prst="line">
            <a:avLst/>
          </a:prstGeom>
          <a:noFill/>
          <a:ln cap="rnd" w="57150">
            <a:solidFill>
              <a:schemeClr val="tx1">
                <a:lumMod val="50000"/>
                <a:lumOff val="50000"/>
              </a:schemeClr>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endParaRPr altLang="en-US" lang="zh-CN">
              <a:latin typeface="+mj-ea"/>
              <a:ea typeface="+mj-ea"/>
            </a:endParaRPr>
          </a:p>
        </p:txBody>
      </p:sp>
      <p:sp>
        <p:nvSpPr>
          <p:cNvPr id="27" name="Line 40"/>
          <p:cNvSpPr>
            <a:spLocks noChangeShapeType="1"/>
          </p:cNvSpPr>
          <p:nvPr/>
        </p:nvSpPr>
        <p:spPr bwMode="auto">
          <a:xfrm>
            <a:off x="4118193" y="2813883"/>
            <a:ext cx="1241799" cy="1261"/>
          </a:xfrm>
          <a:prstGeom prst="line">
            <a:avLst/>
          </a:prstGeom>
          <a:noFill/>
          <a:ln cap="rnd" w="57150">
            <a:solidFill>
              <a:schemeClr val="tx1">
                <a:lumMod val="50000"/>
                <a:lumOff val="50000"/>
              </a:schemeClr>
            </a:solidFill>
            <a:prstDash val="sysDot"/>
            <a:round/>
            <a:tailEnd len="med" type="triangle" w="med"/>
          </a:ln>
          <a:extLst>
            <a:ext uri="{909E8E84-426E-40DD-AFC4-6F175D3DCCD1}">
              <a14:hiddenFill>
                <a:noFill/>
              </a14:hiddenFill>
            </a:ext>
          </a:extLst>
        </p:spPr>
        <p:txBody>
          <a:bodyPr anchor="ctr" wrap="none"/>
          <a:lstStyle/>
          <a:p>
            <a:endParaRPr altLang="en-US" lang="zh-CN">
              <a:latin typeface="+mj-ea"/>
              <a:ea typeface="+mj-ea"/>
            </a:endParaRPr>
          </a:p>
        </p:txBody>
      </p:sp>
      <p:sp>
        <p:nvSpPr>
          <p:cNvPr id="28" name="Line 41"/>
          <p:cNvSpPr>
            <a:spLocks noChangeShapeType="1"/>
          </p:cNvSpPr>
          <p:nvPr/>
        </p:nvSpPr>
        <p:spPr bwMode="auto">
          <a:xfrm flipV="1">
            <a:off x="4548270" y="3359378"/>
            <a:ext cx="954357" cy="383256"/>
          </a:xfrm>
          <a:prstGeom prst="line">
            <a:avLst/>
          </a:prstGeom>
          <a:noFill/>
          <a:ln cap="rnd" w="57150">
            <a:solidFill>
              <a:schemeClr val="tx1">
                <a:lumMod val="50000"/>
                <a:lumOff val="50000"/>
              </a:schemeClr>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endParaRPr altLang="en-US" lang="zh-CN">
              <a:latin typeface="+mj-ea"/>
              <a:ea typeface="+mj-ea"/>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typeface="+mj-ea"/>
                <a:ea typeface="+mj-ea"/>
              </a:endParaRPr>
            </a:p>
          </p:txBody>
        </p:sp>
        <p:grpSp>
          <p:nvGrpSpPr>
            <p:cNvPr id="31" name="组合 30"/>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33" name="同心圆 32"/>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typeface="+mj-ea"/>
                  <a:ea typeface="+mj-ea"/>
                </a:endParaRPr>
              </a:p>
            </p:txBody>
          </p:sp>
          <p:sp>
            <p:nvSpPr>
              <p:cNvPr id="34" name="同心圆 33"/>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latin typeface="+mj-ea"/>
                  <a:ea typeface="+mj-ea"/>
                </a:endParaRPr>
              </a:p>
            </p:txBody>
          </p:sp>
        </p:grpSp>
        <p:sp>
          <p:nvSpPr>
            <p:cNvPr id="32" name="TextBox 30"/>
            <p:cNvSpPr txBox="1"/>
            <p:nvPr/>
          </p:nvSpPr>
          <p:spPr>
            <a:xfrm>
              <a:off x="1687877" y="1485936"/>
              <a:ext cx="725958" cy="536107"/>
            </a:xfrm>
            <a:prstGeom prst="rect">
              <a:avLst/>
            </a:prstGeom>
            <a:noFill/>
          </p:spPr>
          <p:txBody>
            <a:bodyPr rtlCol="0" wrap="square">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r>
                <a:rPr altLang="en-US" lang="zh-CN" smtClean="0" sz="2800">
                  <a:solidFill>
                    <a:schemeClr val="bg1"/>
                  </a:solidFill>
                  <a:effectLst/>
                  <a:latin typeface="+mj-ea"/>
                  <a:ea typeface="+mj-ea"/>
                </a:rPr>
                <a:t>标题</a:t>
              </a:r>
            </a:p>
            <a:p>
              <a:r>
                <a:rPr altLang="en-US" lang="zh-CN" smtClean="0" sz="2800">
                  <a:solidFill>
                    <a:schemeClr val="bg1"/>
                  </a:solidFill>
                  <a:effectLst/>
                  <a:latin typeface="+mj-ea"/>
                  <a:ea typeface="+mj-ea"/>
                </a:rPr>
                <a:t>内容</a:t>
              </a:r>
            </a:p>
          </p:txBody>
        </p:sp>
      </p:grpSp>
    </p:spTree>
    <p:extLst>
      <p:ext uri="{BB962C8B-B14F-4D97-AF65-F5344CB8AC3E}">
        <p14:creationId val="339876627"/>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61000" fill="hold"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0-#ppt_w/2"/>
                                          </p:val>
                                        </p:tav>
                                        <p:tav tm="100000">
                                          <p:val>
                                            <p:strVal val="#ppt_x"/>
                                          </p:val>
                                        </p:tav>
                                      </p:tavLst>
                                    </p:anim>
                                    <p:anim calcmode="lin" valueType="num">
                                      <p:cBhvr additive="base">
                                        <p:cTn dur="1500" fill="hold" id="8"/>
                                        <p:tgtEl>
                                          <p:spTgt spid="10"/>
                                        </p:tgtEl>
                                        <p:attrNameLst>
                                          <p:attrName>ppt_y</p:attrName>
                                        </p:attrNameLst>
                                      </p:cBhvr>
                                      <p:tavLst>
                                        <p:tav tm="0">
                                          <p:val>
                                            <p:strVal val="#ppt_y"/>
                                          </p:val>
                                        </p:tav>
                                        <p:tav tm="100000">
                                          <p:val>
                                            <p:strVal val="#ppt_y"/>
                                          </p:val>
                                        </p:tav>
                                      </p:tavLst>
                                    </p:anim>
                                  </p:childTnLst>
                                </p:cTn>
                              </p:par>
                              <p:par>
                                <p:cTn accel="61000" fill="hold" id="9" nodeType="with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500" fill="hold" id="11"/>
                                        <p:tgtEl>
                                          <p:spTgt spid="5"/>
                                        </p:tgtEl>
                                        <p:attrNameLst>
                                          <p:attrName>ppt_x</p:attrName>
                                        </p:attrNameLst>
                                      </p:cBhvr>
                                      <p:tavLst>
                                        <p:tav tm="0">
                                          <p:val>
                                            <p:strVal val="#ppt_x"/>
                                          </p:val>
                                        </p:tav>
                                        <p:tav tm="100000">
                                          <p:val>
                                            <p:strVal val="#ppt_x"/>
                                          </p:val>
                                        </p:tav>
                                      </p:tavLst>
                                    </p:anim>
                                    <p:anim calcmode="lin" valueType="num">
                                      <p:cBhvr additive="base">
                                        <p:cTn dur="1500" fill="hold" id="12"/>
                                        <p:tgtEl>
                                          <p:spTgt spid="5"/>
                                        </p:tgtEl>
                                        <p:attrNameLst>
                                          <p:attrName>ppt_y</p:attrName>
                                        </p:attrNameLst>
                                      </p:cBhvr>
                                      <p:tavLst>
                                        <p:tav tm="0">
                                          <p:val>
                                            <p:strVal val="0-#ppt_h/2"/>
                                          </p:val>
                                        </p:tav>
                                        <p:tav tm="100000">
                                          <p:val>
                                            <p:strVal val="#ppt_y"/>
                                          </p:val>
                                        </p:tav>
                                      </p:tavLst>
                                    </p:anim>
                                  </p:childTnLst>
                                </p:cTn>
                              </p:par>
                              <p:par>
                                <p:cTn accel="61000" fill="hold" id="13" nodeType="withEffect" presetClass="entr" presetID="2" presetSubtype="4">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500" fill="hold" id="15"/>
                                        <p:tgtEl>
                                          <p:spTgt spid="15"/>
                                        </p:tgtEl>
                                        <p:attrNameLst>
                                          <p:attrName>ppt_x</p:attrName>
                                        </p:attrNameLst>
                                      </p:cBhvr>
                                      <p:tavLst>
                                        <p:tav tm="0">
                                          <p:val>
                                            <p:strVal val="#ppt_x"/>
                                          </p:val>
                                        </p:tav>
                                        <p:tav tm="100000">
                                          <p:val>
                                            <p:strVal val="#ppt_x"/>
                                          </p:val>
                                        </p:tav>
                                      </p:tavLst>
                                    </p:anim>
                                    <p:anim calcmode="lin" valueType="num">
                                      <p:cBhvr additive="base">
                                        <p:cTn dur="1500" fill="hold" id="16"/>
                                        <p:tgtEl>
                                          <p:spTgt spid="1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1">
                                  <p:stCondLst>
                                    <p:cond delay="0"/>
                                  </p:stCondLst>
                                  <p:childTnLst>
                                    <p:set>
                                      <p:cBhvr>
                                        <p:cTn dur="1" fill="hold" id="19">
                                          <p:stCondLst>
                                            <p:cond delay="0"/>
                                          </p:stCondLst>
                                        </p:cTn>
                                        <p:tgtEl>
                                          <p:spTgt spid="4"/>
                                        </p:tgtEl>
                                        <p:attrNameLst>
                                          <p:attrName>style.visibility</p:attrName>
                                        </p:attrNameLst>
                                      </p:cBhvr>
                                      <p:to>
                                        <p:strVal val="visible"/>
                                      </p:to>
                                    </p:set>
                                    <p:animEffect filter="wipe(up)" transition="in">
                                      <p:cBhvr>
                                        <p:cTn dur="500" id="20"/>
                                        <p:tgtEl>
                                          <p:spTgt spid="4"/>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500" id="24"/>
                                        <p:tgtEl>
                                          <p:spTgt spid="2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500" id="27"/>
                                        <p:tgtEl>
                                          <p:spTgt spid="2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500" id="30"/>
                                        <p:tgtEl>
                                          <p:spTgt spid="22"/>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500" id="33"/>
                                        <p:tgtEl>
                                          <p:spTgt spid="23"/>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4"/>
                                        </p:tgtEl>
                                        <p:attrNameLst>
                                          <p:attrName>style.visibility</p:attrName>
                                        </p:attrNameLst>
                                      </p:cBhvr>
                                      <p:to>
                                        <p:strVal val="visible"/>
                                      </p:to>
                                    </p:set>
                                    <p:animEffect filter="fade" transition="in">
                                      <p:cBhvr>
                                        <p:cTn dur="500" id="36"/>
                                        <p:tgtEl>
                                          <p:spTgt spid="24"/>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5"/>
                                        </p:tgtEl>
                                        <p:attrNameLst>
                                          <p:attrName>style.visibility</p:attrName>
                                        </p:attrNameLst>
                                      </p:cBhvr>
                                      <p:to>
                                        <p:strVal val="visible"/>
                                      </p:to>
                                    </p:set>
                                    <p:animEffect filter="fade" transition="in">
                                      <p:cBhvr>
                                        <p:cTn dur="500" id="39"/>
                                        <p:tgtEl>
                                          <p:spTgt spid="25"/>
                                        </p:tgtEl>
                                      </p:cBhvr>
                                    </p:animEffect>
                                  </p:childTnLst>
                                </p:cTn>
                              </p:par>
                            </p:childTnLst>
                          </p:cTn>
                        </p:par>
                        <p:par>
                          <p:cTn fill="hold" id="40" nodeType="afterGroup">
                            <p:stCondLst>
                              <p:cond delay="2500"/>
                            </p:stCondLst>
                            <p:childTnLst>
                              <p:par>
                                <p:cTn fill="hold" grpId="0" id="41" nodeType="afterEffect" presetClass="entr" presetID="22" presetSubtype="8">
                                  <p:stCondLst>
                                    <p:cond delay="0"/>
                                  </p:stCondLst>
                                  <p:childTnLst>
                                    <p:set>
                                      <p:cBhvr>
                                        <p:cTn dur="1" fill="hold" id="42">
                                          <p:stCondLst>
                                            <p:cond delay="0"/>
                                          </p:stCondLst>
                                        </p:cTn>
                                        <p:tgtEl>
                                          <p:spTgt spid="26"/>
                                        </p:tgtEl>
                                        <p:attrNameLst>
                                          <p:attrName>style.visibility</p:attrName>
                                        </p:attrNameLst>
                                      </p:cBhvr>
                                      <p:to>
                                        <p:strVal val="visible"/>
                                      </p:to>
                                    </p:set>
                                    <p:animEffect filter="wipe(left)" transition="in">
                                      <p:cBhvr>
                                        <p:cTn dur="500" id="43"/>
                                        <p:tgtEl>
                                          <p:spTgt spid="26"/>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27"/>
                                        </p:tgtEl>
                                        <p:attrNameLst>
                                          <p:attrName>style.visibility</p:attrName>
                                        </p:attrNameLst>
                                      </p:cBhvr>
                                      <p:to>
                                        <p:strVal val="visible"/>
                                      </p:to>
                                    </p:set>
                                    <p:animEffect filter="wipe(left)" transition="in">
                                      <p:cBhvr>
                                        <p:cTn dur="500" id="46"/>
                                        <p:tgtEl>
                                          <p:spTgt spid="27"/>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8"/>
                                        </p:tgtEl>
                                        <p:attrNameLst>
                                          <p:attrName>style.visibility</p:attrName>
                                        </p:attrNameLst>
                                      </p:cBhvr>
                                      <p:to>
                                        <p:strVal val="visible"/>
                                      </p:to>
                                    </p:set>
                                    <p:animEffect filter="wipe(left)" transition="in">
                                      <p:cBhvr>
                                        <p:cTn dur="500" id="49"/>
                                        <p:tgtEl>
                                          <p:spTgt spid="28"/>
                                        </p:tgtEl>
                                      </p:cBhvr>
                                    </p:animEffect>
                                  </p:childTnLst>
                                </p:cTn>
                              </p:par>
                            </p:childTnLst>
                          </p:cTn>
                        </p:par>
                        <p:par>
                          <p:cTn fill="hold" id="50" nodeType="afterGroup">
                            <p:stCondLst>
                              <p:cond delay="3000"/>
                            </p:stCondLst>
                            <p:childTnLst>
                              <p:par>
                                <p:cTn fill="hold" id="51" nodeType="afterEffect" presetClass="entr" presetID="53" presetSubtype="0">
                                  <p:stCondLst>
                                    <p:cond delay="0"/>
                                  </p:stCondLst>
                                  <p:childTnLst>
                                    <p:set>
                                      <p:cBhvr>
                                        <p:cTn dur="1" fill="hold" id="52">
                                          <p:stCondLst>
                                            <p:cond delay="0"/>
                                          </p:stCondLst>
                                        </p:cTn>
                                        <p:tgtEl>
                                          <p:spTgt spid="29"/>
                                        </p:tgtEl>
                                        <p:attrNameLst>
                                          <p:attrName>style.visibility</p:attrName>
                                        </p:attrNameLst>
                                      </p:cBhvr>
                                      <p:to>
                                        <p:strVal val="visible"/>
                                      </p:to>
                                    </p:set>
                                    <p:anim calcmode="lin" valueType="num">
                                      <p:cBhvr>
                                        <p:cTn dur="500" fill="hold" id="53"/>
                                        <p:tgtEl>
                                          <p:spTgt spid="29"/>
                                        </p:tgtEl>
                                        <p:attrNameLst>
                                          <p:attrName>ppt_w</p:attrName>
                                        </p:attrNameLst>
                                      </p:cBhvr>
                                      <p:tavLst>
                                        <p:tav tm="0">
                                          <p:val>
                                            <p:fltVal val="0"/>
                                          </p:val>
                                        </p:tav>
                                        <p:tav tm="100000">
                                          <p:val>
                                            <p:strVal val="#ppt_w"/>
                                          </p:val>
                                        </p:tav>
                                      </p:tavLst>
                                    </p:anim>
                                    <p:anim calcmode="lin" valueType="num">
                                      <p:cBhvr>
                                        <p:cTn dur="500" fill="hold" id="54"/>
                                        <p:tgtEl>
                                          <p:spTgt spid="29"/>
                                        </p:tgtEl>
                                        <p:attrNameLst>
                                          <p:attrName>ppt_h</p:attrName>
                                        </p:attrNameLst>
                                      </p:cBhvr>
                                      <p:tavLst>
                                        <p:tav tm="0">
                                          <p:val>
                                            <p:fltVal val="0"/>
                                          </p:val>
                                        </p:tav>
                                        <p:tav tm="100000">
                                          <p:val>
                                            <p:strVal val="#ppt_h"/>
                                          </p:val>
                                        </p:tav>
                                      </p:tavLst>
                                    </p:anim>
                                    <p:animEffect filter="fade" transition="in">
                                      <p:cBhvr>
                                        <p:cTn dur="500" id="5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0"/>
      <p:bldP grpId="0" spid="21"/>
      <p:bldP grpId="0" spid="22"/>
      <p:bldP grpId="0" spid="23"/>
      <p:bldP grpId="0" spid="24"/>
      <p:bldP grpId="0" spid="25"/>
      <p:bldP grpId="0" spid="26"/>
      <p:bldP grpId="0" spid="27"/>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6" name="TextBox 44"/>
            <p:cNvSpPr txBox="1"/>
            <p:nvPr/>
          </p:nvSpPr>
          <p:spPr>
            <a:xfrm>
              <a:off x="1807549" y="2188595"/>
              <a:ext cx="820346" cy="399878"/>
            </a:xfrm>
            <a:prstGeom prst="rect">
              <a:avLst/>
            </a:prstGeom>
            <a:noFill/>
          </p:spPr>
          <p:txBody>
            <a:bodyPr rtlCol="0" wrap="square">
              <a:spAutoFit/>
            </a:bodyPr>
            <a:lstStyle/>
            <a:p>
              <a:r>
                <a:rPr altLang="zh-CN" b="1" lang="en-US" sz="2100">
                  <a:solidFill>
                    <a:schemeClr val="tx1">
                      <a:lumMod val="65000"/>
                      <a:lumOff val="35000"/>
                    </a:schemeClr>
                  </a:solidFill>
                  <a:latin typeface="+mj-ea"/>
                  <a:ea typeface="+mj-ea"/>
                </a:rPr>
                <a:t>45%</a:t>
              </a: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1" name="TextBox 49"/>
            <p:cNvSpPr txBox="1"/>
            <p:nvPr/>
          </p:nvSpPr>
          <p:spPr>
            <a:xfrm>
              <a:off x="3404405" y="2201081"/>
              <a:ext cx="753231" cy="385069"/>
            </a:xfrm>
            <a:prstGeom prst="rect">
              <a:avLst/>
            </a:prstGeom>
            <a:noFill/>
          </p:spPr>
          <p:txBody>
            <a:bodyPr rtlCol="0" wrap="square">
              <a:spAutoFit/>
            </a:bodyPr>
            <a:lstStyle/>
            <a:p>
              <a:r>
                <a:rPr altLang="zh-CN" b="1" lang="en-US" sz="2000">
                  <a:solidFill>
                    <a:schemeClr val="tx1">
                      <a:lumMod val="65000"/>
                      <a:lumOff val="35000"/>
                    </a:schemeClr>
                  </a:solidFill>
                  <a:latin typeface="+mj-ea"/>
                  <a:ea typeface="+mj-ea"/>
                </a:rPr>
                <a:t>68%</a:t>
              </a: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16" name="TextBox 54"/>
            <p:cNvSpPr txBox="1"/>
            <p:nvPr/>
          </p:nvSpPr>
          <p:spPr>
            <a:xfrm>
              <a:off x="4963049" y="2222298"/>
              <a:ext cx="828196" cy="399878"/>
            </a:xfrm>
            <a:prstGeom prst="rect">
              <a:avLst/>
            </a:prstGeom>
            <a:noFill/>
          </p:spPr>
          <p:txBody>
            <a:bodyPr rtlCol="0" wrap="square">
              <a:spAutoFit/>
            </a:bodyPr>
            <a:lstStyle/>
            <a:p>
              <a:r>
                <a:rPr altLang="zh-CN" b="1" lang="en-US" sz="2100">
                  <a:solidFill>
                    <a:schemeClr val="tx1">
                      <a:lumMod val="65000"/>
                      <a:lumOff val="35000"/>
                    </a:schemeClr>
                  </a:solidFill>
                  <a:latin typeface="+mj-ea"/>
                  <a:ea typeface="+mj-ea"/>
                </a:rPr>
                <a:t>79%</a:t>
              </a: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22" name="同心圆 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mj-ea"/>
                  <a:ea typeface="+mj-ea"/>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sp>
          <p:nvSpPr>
            <p:cNvPr id="21" name="TextBox 59"/>
            <p:cNvSpPr txBox="1"/>
            <p:nvPr/>
          </p:nvSpPr>
          <p:spPr>
            <a:xfrm>
              <a:off x="6501313" y="2303662"/>
              <a:ext cx="829987" cy="399878"/>
            </a:xfrm>
            <a:prstGeom prst="rect">
              <a:avLst/>
            </a:prstGeom>
            <a:noFill/>
          </p:spPr>
          <p:txBody>
            <a:bodyPr rtlCol="0" wrap="square">
              <a:spAutoFit/>
            </a:bodyPr>
            <a:lstStyle/>
            <a:p>
              <a:r>
                <a:rPr altLang="zh-CN" b="1" lang="en-US" sz="2100">
                  <a:solidFill>
                    <a:schemeClr val="tx1">
                      <a:lumMod val="65000"/>
                      <a:lumOff val="35000"/>
                    </a:schemeClr>
                  </a:solidFill>
                  <a:latin typeface="+mj-ea"/>
                  <a:ea typeface="+mj-ea"/>
                </a:rPr>
                <a:t>92%</a:t>
              </a:r>
            </a:p>
          </p:txBody>
        </p:sp>
      </p:grpSp>
      <p:sp>
        <p:nvSpPr>
          <p:cNvPr id="24" name="Freeform 8"/>
          <p:cNvSpPr/>
          <p:nvPr/>
        </p:nvSpPr>
        <p:spPr bwMode="auto">
          <a:xfrm rot="18900000">
            <a:off x="1411691" y="2363455"/>
            <a:ext cx="1215555" cy="660729"/>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latin typeface="+mj-ea"/>
              <a:ea typeface="+mj-ea"/>
            </a:endParaRPr>
          </a:p>
        </p:txBody>
      </p:sp>
      <p:sp>
        <p:nvSpPr>
          <p:cNvPr id="25" name="Freeform 7"/>
          <p:cNvSpPr/>
          <p:nvPr/>
        </p:nvSpPr>
        <p:spPr bwMode="auto">
          <a:xfrm rot="19087048">
            <a:off x="3320073" y="2260446"/>
            <a:ext cx="1187878" cy="802771"/>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latin typeface="+mj-ea"/>
              <a:ea typeface="+mj-ea"/>
            </a:endParaRPr>
          </a:p>
        </p:txBody>
      </p:sp>
      <p:sp>
        <p:nvSpPr>
          <p:cNvPr id="26" name="Freeform 6"/>
          <p:cNvSpPr/>
          <p:nvPr/>
        </p:nvSpPr>
        <p:spPr bwMode="auto">
          <a:xfrm rot="19290704">
            <a:off x="5060464" y="2119119"/>
            <a:ext cx="1214489" cy="945740"/>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latin typeface="+mj-ea"/>
              <a:ea typeface="+mj-ea"/>
            </a:endParaRPr>
          </a:p>
        </p:txBody>
      </p:sp>
      <p:sp>
        <p:nvSpPr>
          <p:cNvPr id="27" name="Freeform 5"/>
          <p:cNvSpPr/>
          <p:nvPr/>
        </p:nvSpPr>
        <p:spPr bwMode="auto">
          <a:xfrm rot="19810786">
            <a:off x="6859697" y="1922971"/>
            <a:ext cx="1169909" cy="1141444"/>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cap="flat" w="3175">
            <a:noFill/>
            <a:prstDash val="solid"/>
            <a:miter lim="800000"/>
          </a:ln>
        </p:spPr>
        <p:txBody>
          <a:bodyPr anchor="t" anchorCtr="0" bIns="46177" compatLnSpc="1" lIns="92354" numCol="1" rIns="92354" tIns="46177" vert="horz" wrap="square">
            <a:prstTxWarp prst="textNoShape">
              <a:avLst/>
            </a:prstTxWarp>
          </a:bodyPr>
          <a:lstStyle/>
          <a:p>
            <a:endParaRPr altLang="en-US" lang="zh-CN">
              <a:latin typeface="+mj-ea"/>
              <a:ea typeface="+mj-ea"/>
            </a:endParaRPr>
          </a:p>
        </p:txBody>
      </p:sp>
      <p:grpSp>
        <p:nvGrpSpPr>
          <p:cNvPr id="28" name="组合 27"/>
          <p:cNvGrpSpPr/>
          <p:nvPr/>
        </p:nvGrpSpPr>
        <p:grpSpPr>
          <a:xfrm>
            <a:off x="1390002" y="1275606"/>
            <a:ext cx="960832" cy="261610"/>
            <a:chOff x="3477359" y="8005745"/>
            <a:chExt cx="2534423" cy="676230"/>
          </a:xfrm>
          <a:effectLst>
            <a:outerShdw algn="t" blurRad="203200" dir="5400000" dist="114300" rotWithShape="0" sx="102000" sy="10200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0" name="TextBox 72"/>
            <p:cNvSpPr txBox="1"/>
            <p:nvPr/>
          </p:nvSpPr>
          <p:spPr>
            <a:xfrm>
              <a:off x="3722929" y="8005745"/>
              <a:ext cx="1956358" cy="669690"/>
            </a:xfrm>
            <a:prstGeom prst="rect">
              <a:avLst/>
            </a:prstGeom>
            <a:noFill/>
          </p:spPr>
          <p:txBody>
            <a:bodyPr rtlCol="0" wrap="none">
              <a:spAutoFit/>
            </a:bodyPr>
            <a:lstStyle/>
            <a:p>
              <a:pPr algn="ctr"/>
              <a:r>
                <a:rPr altLang="en-US" lang="zh-CN" sz="1100">
                  <a:solidFill>
                    <a:schemeClr val="bg1"/>
                  </a:solidFill>
                  <a:latin typeface="+mj-ea"/>
                  <a:ea typeface="+mj-ea"/>
                </a:rPr>
                <a:t>添加标题</a:t>
              </a:r>
            </a:p>
          </p:txBody>
        </p:sp>
      </p:grpSp>
      <p:grpSp>
        <p:nvGrpSpPr>
          <p:cNvPr id="31" name="组合 30"/>
          <p:cNvGrpSpPr/>
          <p:nvPr/>
        </p:nvGrpSpPr>
        <p:grpSpPr>
          <a:xfrm>
            <a:off x="3205785" y="1275606"/>
            <a:ext cx="960832" cy="261610"/>
            <a:chOff x="3477359" y="8005745"/>
            <a:chExt cx="2534423" cy="676230"/>
          </a:xfrm>
          <a:effectLst>
            <a:outerShdw algn="t" blurRad="203200" dir="5400000" dist="114300" rotWithShape="0" sx="102000" sy="10200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3" name="TextBox 75"/>
            <p:cNvSpPr txBox="1"/>
            <p:nvPr/>
          </p:nvSpPr>
          <p:spPr>
            <a:xfrm>
              <a:off x="3722931" y="8005745"/>
              <a:ext cx="1956358" cy="669690"/>
            </a:xfrm>
            <a:prstGeom prst="rect">
              <a:avLst/>
            </a:prstGeom>
            <a:noFill/>
          </p:spPr>
          <p:txBody>
            <a:bodyPr rtlCol="0" wrap="none">
              <a:spAutoFit/>
            </a:bodyPr>
            <a:lstStyle/>
            <a:p>
              <a:pPr algn="ctr"/>
              <a:r>
                <a:rPr altLang="en-US" lang="zh-CN" sz="1100">
                  <a:solidFill>
                    <a:schemeClr val="bg1"/>
                  </a:solidFill>
                  <a:latin typeface="+mj-ea"/>
                  <a:ea typeface="+mj-ea"/>
                </a:rPr>
                <a:t>添加标题</a:t>
              </a:r>
            </a:p>
          </p:txBody>
        </p:sp>
      </p:grpSp>
      <p:grpSp>
        <p:nvGrpSpPr>
          <p:cNvPr id="34" name="组合 33"/>
          <p:cNvGrpSpPr/>
          <p:nvPr/>
        </p:nvGrpSpPr>
        <p:grpSpPr>
          <a:xfrm>
            <a:off x="4996217" y="1275606"/>
            <a:ext cx="960832" cy="261610"/>
            <a:chOff x="3477359" y="8005745"/>
            <a:chExt cx="2534423" cy="676230"/>
          </a:xfrm>
          <a:effectLst>
            <a:outerShdw algn="t" blurRad="203200" dir="5400000" dist="114300" rotWithShape="0" sx="102000" sy="10200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6" name="TextBox 78"/>
            <p:cNvSpPr txBox="1"/>
            <p:nvPr/>
          </p:nvSpPr>
          <p:spPr>
            <a:xfrm>
              <a:off x="3722930" y="8005745"/>
              <a:ext cx="1956358" cy="669690"/>
            </a:xfrm>
            <a:prstGeom prst="rect">
              <a:avLst/>
            </a:prstGeom>
            <a:noFill/>
          </p:spPr>
          <p:txBody>
            <a:bodyPr rtlCol="0" wrap="none">
              <a:spAutoFit/>
            </a:bodyPr>
            <a:lstStyle/>
            <a:p>
              <a:pPr algn="ctr"/>
              <a:r>
                <a:rPr altLang="en-US" lang="zh-CN" sz="1100">
                  <a:solidFill>
                    <a:schemeClr val="bg1"/>
                  </a:solidFill>
                  <a:latin typeface="+mj-ea"/>
                  <a:ea typeface="+mj-ea"/>
                </a:rPr>
                <a:t>添加标题</a:t>
              </a:r>
            </a:p>
          </p:txBody>
        </p:sp>
      </p:grpSp>
      <p:grpSp>
        <p:nvGrpSpPr>
          <p:cNvPr id="37" name="组合 36"/>
          <p:cNvGrpSpPr/>
          <p:nvPr/>
        </p:nvGrpSpPr>
        <p:grpSpPr>
          <a:xfrm>
            <a:off x="6891785" y="1275606"/>
            <a:ext cx="960832" cy="261610"/>
            <a:chOff x="3477359" y="8005745"/>
            <a:chExt cx="2534423" cy="676230"/>
          </a:xfrm>
          <a:effectLst>
            <a:outerShdw algn="t" blurRad="203200" dir="5400000" dist="114300" rotWithShape="0" sx="102000" sy="10200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39" name="TextBox 81"/>
            <p:cNvSpPr txBox="1"/>
            <p:nvPr/>
          </p:nvSpPr>
          <p:spPr>
            <a:xfrm>
              <a:off x="3722929" y="8005745"/>
              <a:ext cx="1956358" cy="669690"/>
            </a:xfrm>
            <a:prstGeom prst="rect">
              <a:avLst/>
            </a:prstGeom>
            <a:noFill/>
          </p:spPr>
          <p:txBody>
            <a:bodyPr rtlCol="0" wrap="none">
              <a:spAutoFit/>
            </a:bodyPr>
            <a:lstStyle/>
            <a:p>
              <a:pPr algn="ctr"/>
              <a:r>
                <a:rPr altLang="en-US" lang="zh-CN" sz="1100">
                  <a:solidFill>
                    <a:schemeClr val="bg1"/>
                  </a:solidFill>
                  <a:latin typeface="+mj-ea"/>
                  <a:ea typeface="+mj-ea"/>
                </a:rPr>
                <a:t>添加标题</a:t>
              </a:r>
            </a:p>
          </p:txBody>
        </p:sp>
      </p:grpSp>
      <p:sp>
        <p:nvSpPr>
          <p:cNvPr id="40" name="TextBox 83"/>
          <p:cNvSpPr txBox="1"/>
          <p:nvPr/>
        </p:nvSpPr>
        <p:spPr>
          <a:xfrm>
            <a:off x="1187624" y="3318808"/>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1" name="TextBox 84"/>
          <p:cNvSpPr txBox="1"/>
          <p:nvPr/>
        </p:nvSpPr>
        <p:spPr>
          <a:xfrm>
            <a:off x="3027275" y="3318808"/>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2" name="TextBox 85"/>
          <p:cNvSpPr txBox="1"/>
          <p:nvPr/>
        </p:nvSpPr>
        <p:spPr>
          <a:xfrm>
            <a:off x="4796503" y="3318808"/>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43" name="TextBox 86"/>
          <p:cNvSpPr txBox="1"/>
          <p:nvPr/>
        </p:nvSpPr>
        <p:spPr>
          <a:xfrm>
            <a:off x="6740719" y="3318808"/>
            <a:ext cx="1647706"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Tree>
    <p:extLst>
      <p:ext uri="{BB962C8B-B14F-4D97-AF65-F5344CB8AC3E}">
        <p14:creationId val="1867982893"/>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anim calcmode="lin" valueType="num">
                                      <p:cBhvr>
                                        <p:cTn dur="500" fill="hold" id="8"/>
                                        <p:tgtEl>
                                          <p:spTgt spid="28"/>
                                        </p:tgtEl>
                                        <p:attrNameLst>
                                          <p:attrName>ppt_x</p:attrName>
                                        </p:attrNameLst>
                                      </p:cBhvr>
                                      <p:tavLst>
                                        <p:tav tm="0">
                                          <p:val>
                                            <p:strVal val="#ppt_x"/>
                                          </p:val>
                                        </p:tav>
                                        <p:tav tm="100000">
                                          <p:val>
                                            <p:strVal val="#ppt_x"/>
                                          </p:val>
                                        </p:tav>
                                      </p:tavLst>
                                    </p:anim>
                                    <p:anim calcmode="lin" valueType="num">
                                      <p:cBhvr>
                                        <p:cTn dur="500" fill="hold" id="9"/>
                                        <p:tgtEl>
                                          <p:spTgt spid="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31"/>
                                        </p:tgtEl>
                                        <p:attrNameLst>
                                          <p:attrName>style.visibility</p:attrName>
                                        </p:attrNameLst>
                                      </p:cBhvr>
                                      <p:to>
                                        <p:strVal val="visible"/>
                                      </p:to>
                                    </p:set>
                                    <p:animEffect filter="fade" transition="in">
                                      <p:cBhvr>
                                        <p:cTn dur="500" id="13"/>
                                        <p:tgtEl>
                                          <p:spTgt spid="31"/>
                                        </p:tgtEl>
                                      </p:cBhvr>
                                    </p:animEffect>
                                    <p:anim calcmode="lin" valueType="num">
                                      <p:cBhvr>
                                        <p:cTn dur="500" fill="hold" id="14"/>
                                        <p:tgtEl>
                                          <p:spTgt spid="31"/>
                                        </p:tgtEl>
                                        <p:attrNameLst>
                                          <p:attrName>ppt_x</p:attrName>
                                        </p:attrNameLst>
                                      </p:cBhvr>
                                      <p:tavLst>
                                        <p:tav tm="0">
                                          <p:val>
                                            <p:strVal val="#ppt_x"/>
                                          </p:val>
                                        </p:tav>
                                        <p:tav tm="100000">
                                          <p:val>
                                            <p:strVal val="#ppt_x"/>
                                          </p:val>
                                        </p:tav>
                                      </p:tavLst>
                                    </p:anim>
                                    <p:anim calcmode="lin" valueType="num">
                                      <p:cBhvr>
                                        <p:cTn dur="500" fill="hold" id="15"/>
                                        <p:tgtEl>
                                          <p:spTgt spid="3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7" presetSubtype="0">
                                  <p:stCondLst>
                                    <p:cond delay="0"/>
                                  </p:stCondLst>
                                  <p:childTnLst>
                                    <p:set>
                                      <p:cBhvr>
                                        <p:cTn dur="1" fill="hold" id="18">
                                          <p:stCondLst>
                                            <p:cond delay="0"/>
                                          </p:stCondLst>
                                        </p:cTn>
                                        <p:tgtEl>
                                          <p:spTgt spid="34"/>
                                        </p:tgtEl>
                                        <p:attrNameLst>
                                          <p:attrName>style.visibility</p:attrName>
                                        </p:attrNameLst>
                                      </p:cBhvr>
                                      <p:to>
                                        <p:strVal val="visible"/>
                                      </p:to>
                                    </p:set>
                                    <p:animEffect filter="fade" transition="in">
                                      <p:cBhvr>
                                        <p:cTn dur="500" id="19"/>
                                        <p:tgtEl>
                                          <p:spTgt spid="34"/>
                                        </p:tgtEl>
                                      </p:cBhvr>
                                    </p:animEffect>
                                    <p:anim calcmode="lin" valueType="num">
                                      <p:cBhvr>
                                        <p:cTn dur="500" fill="hold" id="20"/>
                                        <p:tgtEl>
                                          <p:spTgt spid="34"/>
                                        </p:tgtEl>
                                        <p:attrNameLst>
                                          <p:attrName>ppt_x</p:attrName>
                                        </p:attrNameLst>
                                      </p:cBhvr>
                                      <p:tavLst>
                                        <p:tav tm="0">
                                          <p:val>
                                            <p:strVal val="#ppt_x"/>
                                          </p:val>
                                        </p:tav>
                                        <p:tav tm="100000">
                                          <p:val>
                                            <p:strVal val="#ppt_x"/>
                                          </p:val>
                                        </p:tav>
                                      </p:tavLst>
                                    </p:anim>
                                    <p:anim calcmode="lin" valueType="num">
                                      <p:cBhvr>
                                        <p:cTn dur="500" fill="hold" id="21"/>
                                        <p:tgtEl>
                                          <p:spTgt spid="3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id="23" nodeType="afterEffect" presetClass="entr" presetID="47" presetSubtype="0">
                                  <p:stCondLst>
                                    <p:cond delay="0"/>
                                  </p:stCondLst>
                                  <p:childTnLst>
                                    <p:set>
                                      <p:cBhvr>
                                        <p:cTn dur="1" fill="hold" id="24">
                                          <p:stCondLst>
                                            <p:cond delay="0"/>
                                          </p:stCondLst>
                                        </p:cTn>
                                        <p:tgtEl>
                                          <p:spTgt spid="37"/>
                                        </p:tgtEl>
                                        <p:attrNameLst>
                                          <p:attrName>style.visibility</p:attrName>
                                        </p:attrNameLst>
                                      </p:cBhvr>
                                      <p:to>
                                        <p:strVal val="visible"/>
                                      </p:to>
                                    </p:set>
                                    <p:animEffect filter="fade" transition="in">
                                      <p:cBhvr>
                                        <p:cTn dur="500" id="25"/>
                                        <p:tgtEl>
                                          <p:spTgt spid="37"/>
                                        </p:tgtEl>
                                      </p:cBhvr>
                                    </p:animEffect>
                                    <p:anim calcmode="lin" valueType="num">
                                      <p:cBhvr>
                                        <p:cTn dur="500" fill="hold" id="26"/>
                                        <p:tgtEl>
                                          <p:spTgt spid="37"/>
                                        </p:tgtEl>
                                        <p:attrNameLst>
                                          <p:attrName>ppt_x</p:attrName>
                                        </p:attrNameLst>
                                      </p:cBhvr>
                                      <p:tavLst>
                                        <p:tav tm="0">
                                          <p:val>
                                            <p:strVal val="#ppt_x"/>
                                          </p:val>
                                        </p:tav>
                                        <p:tav tm="100000">
                                          <p:val>
                                            <p:strVal val="#ppt_x"/>
                                          </p:val>
                                        </p:tav>
                                      </p:tavLst>
                                    </p:anim>
                                    <p:anim calcmode="lin" valueType="num">
                                      <p:cBhvr>
                                        <p:cTn dur="500" fill="hold" id="27"/>
                                        <p:tgtEl>
                                          <p:spTgt spid="3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23" presetSubtype="272">
                                  <p:stCondLst>
                                    <p:cond delay="0"/>
                                  </p:stCondLst>
                                  <p:childTnLst>
                                    <p:set>
                                      <p:cBhvr>
                                        <p:cTn dur="1" fill="hold" id="30">
                                          <p:stCondLst>
                                            <p:cond delay="0"/>
                                          </p:stCondLst>
                                        </p:cTn>
                                        <p:tgtEl>
                                          <p:spTgt spid="4"/>
                                        </p:tgtEl>
                                        <p:attrNameLst>
                                          <p:attrName>style.visibility</p:attrName>
                                        </p:attrNameLst>
                                      </p:cBhvr>
                                      <p:to>
                                        <p:strVal val="visible"/>
                                      </p:to>
                                    </p:set>
                                    <p:anim calcmode="lin" valueType="num">
                                      <p:cBhvr>
                                        <p:cTn dur="500" fill="hold" id="31"/>
                                        <p:tgtEl>
                                          <p:spTgt spid="4"/>
                                        </p:tgtEl>
                                        <p:attrNameLst>
                                          <p:attrName>ppt_w</p:attrName>
                                        </p:attrNameLst>
                                      </p:cBhvr>
                                      <p:tavLst>
                                        <p:tav tm="0">
                                          <p:val>
                                            <p:strVal val="2/3*#ppt_w"/>
                                          </p:val>
                                        </p:tav>
                                        <p:tav tm="100000">
                                          <p:val>
                                            <p:strVal val="#ppt_w"/>
                                          </p:val>
                                        </p:tav>
                                      </p:tavLst>
                                    </p:anim>
                                    <p:anim calcmode="lin" valueType="num">
                                      <p:cBhvr>
                                        <p:cTn dur="500" fill="hold" id="32"/>
                                        <p:tgtEl>
                                          <p:spTgt spid="4"/>
                                        </p:tgtEl>
                                        <p:attrNameLst>
                                          <p:attrName>ppt_h</p:attrName>
                                        </p:attrNameLst>
                                      </p:cBhvr>
                                      <p:tavLst>
                                        <p:tav tm="0">
                                          <p:val>
                                            <p:strVal val="2/3*#ppt_h"/>
                                          </p:val>
                                        </p:tav>
                                        <p:tav tm="100000">
                                          <p:val>
                                            <p:strVal val="#ppt_h"/>
                                          </p:val>
                                        </p:tav>
                                      </p:tavLst>
                                    </p:anim>
                                  </p:childTnLst>
                                </p:cTn>
                              </p:par>
                              <p:par>
                                <p:cTn fill="hold" grpId="0" id="33" nodeType="withEffect" presetClass="entr" presetID="21" presetSubtype="1">
                                  <p:stCondLst>
                                    <p:cond delay="0"/>
                                  </p:stCondLst>
                                  <p:childTnLst>
                                    <p:set>
                                      <p:cBhvr>
                                        <p:cTn dur="1" fill="hold" id="34">
                                          <p:stCondLst>
                                            <p:cond delay="0"/>
                                          </p:stCondLst>
                                        </p:cTn>
                                        <p:tgtEl>
                                          <p:spTgt spid="24"/>
                                        </p:tgtEl>
                                        <p:attrNameLst>
                                          <p:attrName>style.visibility</p:attrName>
                                        </p:attrNameLst>
                                      </p:cBhvr>
                                      <p:to>
                                        <p:strVal val="visible"/>
                                      </p:to>
                                    </p:set>
                                    <p:animEffect filter="wheel(1)" transition="in">
                                      <p:cBhvr>
                                        <p:cTn dur="1000" id="35"/>
                                        <p:tgtEl>
                                          <p:spTgt spid="24"/>
                                        </p:tgtEl>
                                      </p:cBhvr>
                                    </p:animEffect>
                                  </p:childTnLst>
                                </p:cTn>
                              </p:par>
                            </p:childTnLst>
                          </p:cTn>
                        </p:par>
                        <p:par>
                          <p:cTn fill="hold" id="36" nodeType="afterGroup">
                            <p:stCondLst>
                              <p:cond delay="3000"/>
                            </p:stCondLst>
                            <p:childTnLst>
                              <p:par>
                                <p:cTn fill="hold" id="37" nodeType="afterEffect" presetClass="entr" presetID="23" presetSubtype="27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p:cTn dur="500" fill="hold" id="39"/>
                                        <p:tgtEl>
                                          <p:spTgt spid="9"/>
                                        </p:tgtEl>
                                        <p:attrNameLst>
                                          <p:attrName>ppt_w</p:attrName>
                                        </p:attrNameLst>
                                      </p:cBhvr>
                                      <p:tavLst>
                                        <p:tav tm="0">
                                          <p:val>
                                            <p:strVal val="2/3*#ppt_w"/>
                                          </p:val>
                                        </p:tav>
                                        <p:tav tm="100000">
                                          <p:val>
                                            <p:strVal val="#ppt_w"/>
                                          </p:val>
                                        </p:tav>
                                      </p:tavLst>
                                    </p:anim>
                                    <p:anim calcmode="lin" valueType="num">
                                      <p:cBhvr>
                                        <p:cTn dur="500" fill="hold" id="40"/>
                                        <p:tgtEl>
                                          <p:spTgt spid="9"/>
                                        </p:tgtEl>
                                        <p:attrNameLst>
                                          <p:attrName>ppt_h</p:attrName>
                                        </p:attrNameLst>
                                      </p:cBhvr>
                                      <p:tavLst>
                                        <p:tav tm="0">
                                          <p:val>
                                            <p:strVal val="2/3*#ppt_h"/>
                                          </p:val>
                                        </p:tav>
                                        <p:tav tm="100000">
                                          <p:val>
                                            <p:strVal val="#ppt_h"/>
                                          </p:val>
                                        </p:tav>
                                      </p:tavLst>
                                    </p:anim>
                                  </p:childTnLst>
                                </p:cTn>
                              </p:par>
                              <p:par>
                                <p:cTn fill="hold" grpId="0" id="41" nodeType="withEffect" presetClass="entr" presetID="21" presetSubtype="1">
                                  <p:stCondLst>
                                    <p:cond delay="0"/>
                                  </p:stCondLst>
                                  <p:childTnLst>
                                    <p:set>
                                      <p:cBhvr>
                                        <p:cTn dur="1" fill="hold" id="42">
                                          <p:stCondLst>
                                            <p:cond delay="0"/>
                                          </p:stCondLst>
                                        </p:cTn>
                                        <p:tgtEl>
                                          <p:spTgt spid="25"/>
                                        </p:tgtEl>
                                        <p:attrNameLst>
                                          <p:attrName>style.visibility</p:attrName>
                                        </p:attrNameLst>
                                      </p:cBhvr>
                                      <p:to>
                                        <p:strVal val="visible"/>
                                      </p:to>
                                    </p:set>
                                    <p:animEffect filter="wheel(1)" transition="in">
                                      <p:cBhvr>
                                        <p:cTn dur="1000" id="43"/>
                                        <p:tgtEl>
                                          <p:spTgt spid="25"/>
                                        </p:tgtEl>
                                      </p:cBhvr>
                                    </p:animEffect>
                                  </p:childTnLst>
                                </p:cTn>
                              </p:par>
                            </p:childTnLst>
                          </p:cTn>
                        </p:par>
                        <p:par>
                          <p:cTn fill="hold" id="44" nodeType="afterGroup">
                            <p:stCondLst>
                              <p:cond delay="4000"/>
                            </p:stCondLst>
                            <p:childTnLst>
                              <p:par>
                                <p:cTn fill="hold" id="45" nodeType="afterEffect" presetClass="entr" presetID="23" presetSubtype="272">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p:cTn dur="500" fill="hold" id="47"/>
                                        <p:tgtEl>
                                          <p:spTgt spid="14"/>
                                        </p:tgtEl>
                                        <p:attrNameLst>
                                          <p:attrName>ppt_w</p:attrName>
                                        </p:attrNameLst>
                                      </p:cBhvr>
                                      <p:tavLst>
                                        <p:tav tm="0">
                                          <p:val>
                                            <p:strVal val="2/3*#ppt_w"/>
                                          </p:val>
                                        </p:tav>
                                        <p:tav tm="100000">
                                          <p:val>
                                            <p:strVal val="#ppt_w"/>
                                          </p:val>
                                        </p:tav>
                                      </p:tavLst>
                                    </p:anim>
                                    <p:anim calcmode="lin" valueType="num">
                                      <p:cBhvr>
                                        <p:cTn dur="500" fill="hold" id="48"/>
                                        <p:tgtEl>
                                          <p:spTgt spid="14"/>
                                        </p:tgtEl>
                                        <p:attrNameLst>
                                          <p:attrName>ppt_h</p:attrName>
                                        </p:attrNameLst>
                                      </p:cBhvr>
                                      <p:tavLst>
                                        <p:tav tm="0">
                                          <p:val>
                                            <p:strVal val="2/3*#ppt_h"/>
                                          </p:val>
                                        </p:tav>
                                        <p:tav tm="100000">
                                          <p:val>
                                            <p:strVal val="#ppt_h"/>
                                          </p:val>
                                        </p:tav>
                                      </p:tavLst>
                                    </p:anim>
                                  </p:childTnLst>
                                </p:cTn>
                              </p:par>
                              <p:par>
                                <p:cTn fill="hold" grpId="0" id="49" nodeType="withEffect" presetClass="entr" presetID="21" presetSubtype="1">
                                  <p:stCondLst>
                                    <p:cond delay="0"/>
                                  </p:stCondLst>
                                  <p:childTnLst>
                                    <p:set>
                                      <p:cBhvr>
                                        <p:cTn dur="1" fill="hold" id="50">
                                          <p:stCondLst>
                                            <p:cond delay="0"/>
                                          </p:stCondLst>
                                        </p:cTn>
                                        <p:tgtEl>
                                          <p:spTgt spid="26"/>
                                        </p:tgtEl>
                                        <p:attrNameLst>
                                          <p:attrName>style.visibility</p:attrName>
                                        </p:attrNameLst>
                                      </p:cBhvr>
                                      <p:to>
                                        <p:strVal val="visible"/>
                                      </p:to>
                                    </p:set>
                                    <p:animEffect filter="wheel(1)" transition="in">
                                      <p:cBhvr>
                                        <p:cTn dur="1000" id="51"/>
                                        <p:tgtEl>
                                          <p:spTgt spid="26"/>
                                        </p:tgtEl>
                                      </p:cBhvr>
                                    </p:animEffect>
                                  </p:childTnLst>
                                </p:cTn>
                              </p:par>
                            </p:childTnLst>
                          </p:cTn>
                        </p:par>
                        <p:par>
                          <p:cTn fill="hold" id="52" nodeType="afterGroup">
                            <p:stCondLst>
                              <p:cond delay="5000"/>
                            </p:stCondLst>
                            <p:childTnLst>
                              <p:par>
                                <p:cTn fill="hold" id="53" nodeType="afterEffect" presetClass="entr" presetID="23" presetSubtype="272">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p:cTn dur="500" fill="hold" id="55"/>
                                        <p:tgtEl>
                                          <p:spTgt spid="19"/>
                                        </p:tgtEl>
                                        <p:attrNameLst>
                                          <p:attrName>ppt_w</p:attrName>
                                        </p:attrNameLst>
                                      </p:cBhvr>
                                      <p:tavLst>
                                        <p:tav tm="0">
                                          <p:val>
                                            <p:strVal val="2/3*#ppt_w"/>
                                          </p:val>
                                        </p:tav>
                                        <p:tav tm="100000">
                                          <p:val>
                                            <p:strVal val="#ppt_w"/>
                                          </p:val>
                                        </p:tav>
                                      </p:tavLst>
                                    </p:anim>
                                    <p:anim calcmode="lin" valueType="num">
                                      <p:cBhvr>
                                        <p:cTn dur="500" fill="hold" id="56"/>
                                        <p:tgtEl>
                                          <p:spTgt spid="19"/>
                                        </p:tgtEl>
                                        <p:attrNameLst>
                                          <p:attrName>ppt_h</p:attrName>
                                        </p:attrNameLst>
                                      </p:cBhvr>
                                      <p:tavLst>
                                        <p:tav tm="0">
                                          <p:val>
                                            <p:strVal val="2/3*#ppt_h"/>
                                          </p:val>
                                        </p:tav>
                                        <p:tav tm="100000">
                                          <p:val>
                                            <p:strVal val="#ppt_h"/>
                                          </p:val>
                                        </p:tav>
                                      </p:tavLst>
                                    </p:anim>
                                  </p:childTnLst>
                                </p:cTn>
                              </p:par>
                              <p:par>
                                <p:cTn fill="hold" grpId="0" id="57" nodeType="withEffect" presetClass="entr" presetID="21" presetSubtype="1">
                                  <p:stCondLst>
                                    <p:cond delay="0"/>
                                  </p:stCondLst>
                                  <p:childTnLst>
                                    <p:set>
                                      <p:cBhvr>
                                        <p:cTn dur="1" fill="hold" id="58">
                                          <p:stCondLst>
                                            <p:cond delay="0"/>
                                          </p:stCondLst>
                                        </p:cTn>
                                        <p:tgtEl>
                                          <p:spTgt spid="27"/>
                                        </p:tgtEl>
                                        <p:attrNameLst>
                                          <p:attrName>style.visibility</p:attrName>
                                        </p:attrNameLst>
                                      </p:cBhvr>
                                      <p:to>
                                        <p:strVal val="visible"/>
                                      </p:to>
                                    </p:set>
                                    <p:animEffect filter="wheel(1)" transition="in">
                                      <p:cBhvr>
                                        <p:cTn dur="1000" id="59"/>
                                        <p:tgtEl>
                                          <p:spTgt spid="27"/>
                                        </p:tgtEl>
                                      </p:cBhvr>
                                    </p:animEffect>
                                  </p:childTnLst>
                                </p:cTn>
                              </p:par>
                            </p:childTnLst>
                          </p:cTn>
                        </p:par>
                        <p:par>
                          <p:cTn fill="hold" id="60" nodeType="afterGroup">
                            <p:stCondLst>
                              <p:cond delay="6000"/>
                            </p:stCondLst>
                            <p:childTnLst>
                              <p:par>
                                <p:cTn fill="hold" grpId="0" id="61" nodeType="afterEffect" presetClass="entr" presetID="14" presetSubtype="10">
                                  <p:stCondLst>
                                    <p:cond delay="0"/>
                                  </p:stCondLst>
                                  <p:childTnLst>
                                    <p:set>
                                      <p:cBhvr>
                                        <p:cTn dur="1" fill="hold" id="62">
                                          <p:stCondLst>
                                            <p:cond delay="0"/>
                                          </p:stCondLst>
                                        </p:cTn>
                                        <p:tgtEl>
                                          <p:spTgt spid="40"/>
                                        </p:tgtEl>
                                        <p:attrNameLst>
                                          <p:attrName>style.visibility</p:attrName>
                                        </p:attrNameLst>
                                      </p:cBhvr>
                                      <p:to>
                                        <p:strVal val="visible"/>
                                      </p:to>
                                    </p:set>
                                    <p:animEffect filter="randombar(horizontal)" transition="in">
                                      <p:cBhvr>
                                        <p:cTn dur="500" id="63"/>
                                        <p:tgtEl>
                                          <p:spTgt spid="40"/>
                                        </p:tgtEl>
                                      </p:cBhvr>
                                    </p:animEffect>
                                  </p:childTnLst>
                                </p:cTn>
                              </p:par>
                            </p:childTnLst>
                          </p:cTn>
                        </p:par>
                        <p:par>
                          <p:cTn fill="hold" id="64" nodeType="afterGroup">
                            <p:stCondLst>
                              <p:cond delay="6500"/>
                            </p:stCondLst>
                            <p:childTnLst>
                              <p:par>
                                <p:cTn fill="hold" grpId="0" id="65" nodeType="afterEffect" presetClass="entr" presetID="14" presetSubtype="10">
                                  <p:stCondLst>
                                    <p:cond delay="0"/>
                                  </p:stCondLst>
                                  <p:childTnLst>
                                    <p:set>
                                      <p:cBhvr>
                                        <p:cTn dur="1" fill="hold" id="66">
                                          <p:stCondLst>
                                            <p:cond delay="0"/>
                                          </p:stCondLst>
                                        </p:cTn>
                                        <p:tgtEl>
                                          <p:spTgt spid="41"/>
                                        </p:tgtEl>
                                        <p:attrNameLst>
                                          <p:attrName>style.visibility</p:attrName>
                                        </p:attrNameLst>
                                      </p:cBhvr>
                                      <p:to>
                                        <p:strVal val="visible"/>
                                      </p:to>
                                    </p:set>
                                    <p:animEffect filter="randombar(horizontal)" transition="in">
                                      <p:cBhvr>
                                        <p:cTn dur="500" id="67"/>
                                        <p:tgtEl>
                                          <p:spTgt spid="41"/>
                                        </p:tgtEl>
                                      </p:cBhvr>
                                    </p:animEffect>
                                  </p:childTnLst>
                                </p:cTn>
                              </p:par>
                            </p:childTnLst>
                          </p:cTn>
                        </p:par>
                        <p:par>
                          <p:cTn fill="hold" id="68" nodeType="afterGroup">
                            <p:stCondLst>
                              <p:cond delay="7000"/>
                            </p:stCondLst>
                            <p:childTnLst>
                              <p:par>
                                <p:cTn fill="hold" grpId="0" id="69" nodeType="afterEffect" presetClass="entr" presetID="14" presetSubtype="10">
                                  <p:stCondLst>
                                    <p:cond delay="0"/>
                                  </p:stCondLst>
                                  <p:childTnLst>
                                    <p:set>
                                      <p:cBhvr>
                                        <p:cTn dur="1" fill="hold" id="70">
                                          <p:stCondLst>
                                            <p:cond delay="0"/>
                                          </p:stCondLst>
                                        </p:cTn>
                                        <p:tgtEl>
                                          <p:spTgt spid="42"/>
                                        </p:tgtEl>
                                        <p:attrNameLst>
                                          <p:attrName>style.visibility</p:attrName>
                                        </p:attrNameLst>
                                      </p:cBhvr>
                                      <p:to>
                                        <p:strVal val="visible"/>
                                      </p:to>
                                    </p:set>
                                    <p:animEffect filter="randombar(horizontal)" transition="in">
                                      <p:cBhvr>
                                        <p:cTn dur="500" id="71"/>
                                        <p:tgtEl>
                                          <p:spTgt spid="42"/>
                                        </p:tgtEl>
                                      </p:cBhvr>
                                    </p:animEffect>
                                  </p:childTnLst>
                                </p:cTn>
                              </p:par>
                            </p:childTnLst>
                          </p:cTn>
                        </p:par>
                        <p:par>
                          <p:cTn fill="hold" id="72" nodeType="afterGroup">
                            <p:stCondLst>
                              <p:cond delay="7500"/>
                            </p:stCondLst>
                            <p:childTnLst>
                              <p:par>
                                <p:cTn fill="hold" grpId="0" id="73" nodeType="afterEffect" presetClass="entr" presetID="14" presetSubtype="10">
                                  <p:stCondLst>
                                    <p:cond delay="0"/>
                                  </p:stCondLst>
                                  <p:childTnLst>
                                    <p:set>
                                      <p:cBhvr>
                                        <p:cTn dur="1" fill="hold" id="74">
                                          <p:stCondLst>
                                            <p:cond delay="0"/>
                                          </p:stCondLst>
                                        </p:cTn>
                                        <p:tgtEl>
                                          <p:spTgt spid="43"/>
                                        </p:tgtEl>
                                        <p:attrNameLst>
                                          <p:attrName>style.visibility</p:attrName>
                                        </p:attrNameLst>
                                      </p:cBhvr>
                                      <p:to>
                                        <p:strVal val="visible"/>
                                      </p:to>
                                    </p:set>
                                    <p:animEffect filter="randombar(horizontal)" transition="in">
                                      <p:cBhvr>
                                        <p:cTn dur="500" id="7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40"/>
      <p:bldP grpId="0" spid="41"/>
      <p:bldP grpId="0" spid="42"/>
      <p:bldP grpId="0" spid="4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3">
            <a:extLst>
              <a:ext uri="{28A0092B-C50C-407E-A947-70E740481C1C}">
                <a14:useLocalDpi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5" name="图片占位符 29"/>
          <p:cNvPicPr>
            <a:picLocks noChangeAspect="1"/>
          </p:cNvPicPr>
          <p:nvPr/>
        </p:nvPicPr>
        <p:blipFill>
          <a:blip r:embed="rId4">
            <a:extLst>
              <a:ext uri="{28A0092B-C50C-407E-A947-70E740481C1C}">
                <a14:useLocalDpi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6" name="图片占位符 26"/>
          <p:cNvPicPr>
            <a:picLocks noChangeAspect="1"/>
          </p:cNvPicPr>
          <p:nvPr/>
        </p:nvPicPr>
        <p:blipFill>
          <a:blip r:embed="rId5">
            <a:extLst>
              <a:ext uri="{28A0092B-C50C-407E-A947-70E740481C1C}">
                <a14:useLocalDpi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7" name="图片占位符 1"/>
          <p:cNvPicPr>
            <a:picLocks noChangeAspect="1"/>
          </p:cNvPicPr>
          <p:nvPr/>
        </p:nvPicPr>
        <p:blipFill>
          <a:blip r:embed="rId7">
            <a:extLst>
              <a:ext uri="{28A0092B-C50C-407E-A947-70E740481C1C}">
                <a14:useLocalDpi val="0"/>
              </a:ext>
            </a:extLst>
          </a:blip>
          <a:stretch>
            <a:fillRect/>
          </a:stretch>
        </p:blipFill>
        <p:spPr>
          <a:xfrm>
            <a:off x="639673" y="1459022"/>
            <a:ext cx="1766888" cy="1766888"/>
          </a:xfrm>
          <a:prstGeom prst="ellipse">
            <a:avLst/>
          </a:prstGeom>
          <a:blipFill>
            <a:blip r:embed="rId6"/>
            <a:stretch>
              <a:fillRect/>
            </a:stretch>
          </a:blip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pic>
        <p:nvPicPr>
          <p:cNvPr id="8" name="图片占位符 2"/>
          <p:cNvPicPr>
            <a:picLocks noChangeAspect="1"/>
          </p:cNvPicPr>
          <p:nvPr/>
        </p:nvPicPr>
        <p:blipFill>
          <a:blip r:embed="rId8">
            <a:extLst>
              <a:ext uri="{28A0092B-C50C-407E-A947-70E740481C1C}">
                <a14:useLocalDpi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sp>
        <p:nvSpPr>
          <p:cNvPr id="9" name="Rounded Rectangle 36"/>
          <p:cNvSpPr/>
          <p:nvPr/>
        </p:nvSpPr>
        <p:spPr>
          <a:xfrm>
            <a:off x="7666732" y="1441032"/>
            <a:ext cx="924820" cy="206456"/>
          </a:xfrm>
          <a:prstGeom prst="roundRect">
            <a:avLst>
              <a:gd fmla="val 50000" name="adj"/>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05</a:t>
            </a:r>
          </a:p>
        </p:txBody>
      </p:sp>
      <p:sp>
        <p:nvSpPr>
          <p:cNvPr id="10" name="Rounded Rectangle 33"/>
          <p:cNvSpPr/>
          <p:nvPr/>
        </p:nvSpPr>
        <p:spPr>
          <a:xfrm>
            <a:off x="3890133" y="2902940"/>
            <a:ext cx="814154" cy="206456"/>
          </a:xfrm>
          <a:prstGeom prst="roundRect">
            <a:avLst>
              <a:gd fmla="val 50000" name="adj"/>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02</a:t>
            </a:r>
          </a:p>
        </p:txBody>
      </p:sp>
      <p:sp>
        <p:nvSpPr>
          <p:cNvPr id="11" name="Rounded Rectangle 32"/>
          <p:cNvSpPr/>
          <p:nvPr/>
        </p:nvSpPr>
        <p:spPr>
          <a:xfrm>
            <a:off x="1813630" y="1574188"/>
            <a:ext cx="814154" cy="206456"/>
          </a:xfrm>
          <a:prstGeom prst="roundRect">
            <a:avLst>
              <a:gd fmla="val 50000" name="adj"/>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01</a:t>
            </a:r>
          </a:p>
        </p:txBody>
      </p:sp>
      <p:sp>
        <p:nvSpPr>
          <p:cNvPr id="12" name="Rounded Rectangle 34"/>
          <p:cNvSpPr/>
          <p:nvPr/>
        </p:nvSpPr>
        <p:spPr>
          <a:xfrm>
            <a:off x="5159006" y="1135750"/>
            <a:ext cx="814154" cy="206456"/>
          </a:xfrm>
          <a:prstGeom prst="roundRect">
            <a:avLst>
              <a:gd fmla="val 50000" name="adj"/>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900">
                <a:latin typeface="+mj-ea"/>
                <a:ea typeface="+mj-ea"/>
                <a:cs typeface="Source Sans Pro ExtraLight"/>
              </a:rPr>
              <a:t>项目名称 03</a:t>
            </a:r>
          </a:p>
        </p:txBody>
      </p:sp>
      <p:sp>
        <p:nvSpPr>
          <p:cNvPr id="13" name="Rounded Rectangle 35"/>
          <p:cNvSpPr/>
          <p:nvPr/>
        </p:nvSpPr>
        <p:spPr>
          <a:xfrm>
            <a:off x="6546207" y="3396031"/>
            <a:ext cx="896437" cy="206456"/>
          </a:xfrm>
          <a:prstGeom prst="roundRect">
            <a:avLst>
              <a:gd fmla="val 50000" name="adj"/>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t" bIns="45710" lIns="91420" rIns="0" rtlCol="0" tIns="0"/>
          <a:lstStyle/>
          <a:p>
            <a:r>
              <a:rPr altLang="en-US" b="1" lang="zh-CN" sz="1000">
                <a:latin typeface="+mj-ea"/>
                <a:ea typeface="+mj-ea"/>
                <a:cs typeface="Source Sans Pro ExtraLight"/>
              </a:rPr>
              <a:t>项目名称 04</a:t>
            </a:r>
          </a:p>
        </p:txBody>
      </p:sp>
    </p:spTree>
    <p:extLst>
      <p:ext uri="{BB962C8B-B14F-4D97-AF65-F5344CB8AC3E}">
        <p14:creationId val="627322948"/>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5000"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0-#ppt_w/2"/>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par>
                                <p:cTn accel="65000" fill="hold"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ppt_x"/>
                                          </p:val>
                                        </p:tav>
                                        <p:tav tm="100000">
                                          <p:val>
                                            <p:strVal val="#ppt_x"/>
                                          </p:val>
                                        </p:tav>
                                      </p:tavLst>
                                    </p:anim>
                                    <p:anim calcmode="lin" valueType="num">
                                      <p:cBhvr additive="base">
                                        <p:cTn dur="1500" fill="hold" id="12"/>
                                        <p:tgtEl>
                                          <p:spTgt spid="8"/>
                                        </p:tgtEl>
                                        <p:attrNameLst>
                                          <p:attrName>ppt_y</p:attrName>
                                        </p:attrNameLst>
                                      </p:cBhvr>
                                      <p:tavLst>
                                        <p:tav tm="0">
                                          <p:val>
                                            <p:strVal val="0-#ppt_h/2"/>
                                          </p:val>
                                        </p:tav>
                                        <p:tav tm="100000">
                                          <p:val>
                                            <p:strVal val="#ppt_y"/>
                                          </p:val>
                                        </p:tav>
                                      </p:tavLst>
                                    </p:anim>
                                  </p:childTnLst>
                                </p:cTn>
                              </p:par>
                              <p:par>
                                <p:cTn accel="65000" fill="hold" id="13" nodeType="withEffect" presetClass="entr" presetID="2" presetSubtype="3">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1+#ppt_w/2"/>
                                          </p:val>
                                        </p:tav>
                                        <p:tav tm="100000">
                                          <p:val>
                                            <p:strVal val="#ppt_x"/>
                                          </p:val>
                                        </p:tav>
                                      </p:tavLst>
                                    </p:anim>
                                    <p:anim calcmode="lin" valueType="num">
                                      <p:cBhvr additive="base">
                                        <p:cTn dur="1500" fill="hold" id="16"/>
                                        <p:tgtEl>
                                          <p:spTgt spid="4"/>
                                        </p:tgtEl>
                                        <p:attrNameLst>
                                          <p:attrName>ppt_y</p:attrName>
                                        </p:attrNameLst>
                                      </p:cBhvr>
                                      <p:tavLst>
                                        <p:tav tm="0">
                                          <p:val>
                                            <p:strVal val="0-#ppt_h/2"/>
                                          </p:val>
                                        </p:tav>
                                        <p:tav tm="100000">
                                          <p:val>
                                            <p:strVal val="#ppt_y"/>
                                          </p:val>
                                        </p:tav>
                                      </p:tavLst>
                                    </p:anim>
                                  </p:childTnLst>
                                </p:cTn>
                              </p:par>
                              <p:par>
                                <p:cTn accel="65000" fill="hold" id="17" nodeType="withEffect" presetClass="entr" presetID="2" presetSubtype="12">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500" fill="hold" id="19"/>
                                        <p:tgtEl>
                                          <p:spTgt spid="6"/>
                                        </p:tgtEl>
                                        <p:attrNameLst>
                                          <p:attrName>ppt_x</p:attrName>
                                        </p:attrNameLst>
                                      </p:cBhvr>
                                      <p:tavLst>
                                        <p:tav tm="0">
                                          <p:val>
                                            <p:strVal val="0-#ppt_w/2"/>
                                          </p:val>
                                        </p:tav>
                                        <p:tav tm="100000">
                                          <p:val>
                                            <p:strVal val="#ppt_x"/>
                                          </p:val>
                                        </p:tav>
                                      </p:tavLst>
                                    </p:anim>
                                    <p:anim calcmode="lin" valueType="num">
                                      <p:cBhvr additive="base">
                                        <p:cTn dur="1500" fill="hold" id="20"/>
                                        <p:tgtEl>
                                          <p:spTgt spid="6"/>
                                        </p:tgtEl>
                                        <p:attrNameLst>
                                          <p:attrName>ppt_y</p:attrName>
                                        </p:attrNameLst>
                                      </p:cBhvr>
                                      <p:tavLst>
                                        <p:tav tm="0">
                                          <p:val>
                                            <p:strVal val="1+#ppt_h/2"/>
                                          </p:val>
                                        </p:tav>
                                        <p:tav tm="100000">
                                          <p:val>
                                            <p:strVal val="#ppt_y"/>
                                          </p:val>
                                        </p:tav>
                                      </p:tavLst>
                                    </p:anim>
                                  </p:childTnLst>
                                </p:cTn>
                              </p:par>
                              <p:par>
                                <p:cTn accel="65000" fill="hold" id="21" nodeType="withEffect" presetClass="entr" presetID="2" presetSubtype="6">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1500" fill="hold" id="23"/>
                                        <p:tgtEl>
                                          <p:spTgt spid="5"/>
                                        </p:tgtEl>
                                        <p:attrNameLst>
                                          <p:attrName>ppt_x</p:attrName>
                                        </p:attrNameLst>
                                      </p:cBhvr>
                                      <p:tavLst>
                                        <p:tav tm="0">
                                          <p:val>
                                            <p:strVal val="1+#ppt_w/2"/>
                                          </p:val>
                                        </p:tav>
                                        <p:tav tm="100000">
                                          <p:val>
                                            <p:strVal val="#ppt_x"/>
                                          </p:val>
                                        </p:tav>
                                      </p:tavLst>
                                    </p:anim>
                                    <p:anim calcmode="lin" valueType="num">
                                      <p:cBhvr additive="base">
                                        <p:cTn dur="1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ppt_w</p:attrName>
                                        </p:attrNameLst>
                                      </p:cBhvr>
                                      <p:tavLst>
                                        <p:tav tm="0">
                                          <p:val>
                                            <p:fltVal val="0"/>
                                          </p:val>
                                        </p:tav>
                                        <p:tav tm="100000">
                                          <p:val>
                                            <p:strVal val="#ppt_w"/>
                                          </p:val>
                                        </p:tav>
                                      </p:tavLst>
                                    </p:anim>
                                    <p:anim calcmode="lin" valueType="num">
                                      <p:cBhvr>
                                        <p:cTn dur="500" fill="hold" id="35"/>
                                        <p:tgtEl>
                                          <p:spTgt spid="10"/>
                                        </p:tgtEl>
                                        <p:attrNameLst>
                                          <p:attrName>ppt_h</p:attrName>
                                        </p:attrNameLst>
                                      </p:cBhvr>
                                      <p:tavLst>
                                        <p:tav tm="0">
                                          <p:val>
                                            <p:fltVal val="0"/>
                                          </p:val>
                                        </p:tav>
                                        <p:tav tm="100000">
                                          <p:val>
                                            <p:strVal val="#ppt_h"/>
                                          </p:val>
                                        </p:tav>
                                      </p:tavLst>
                                    </p:anim>
                                    <p:animEffect filter="fade" transition="in">
                                      <p:cBhvr>
                                        <p:cTn dur="500" id="36"/>
                                        <p:tgtEl>
                                          <p:spTgt spid="10"/>
                                        </p:tgtEl>
                                      </p:cBhvr>
                                    </p:animEffect>
                                  </p:childTnLst>
                                </p:cTn>
                              </p:par>
                            </p:childTnLst>
                          </p:cTn>
                        </p:par>
                        <p:par>
                          <p:cTn fill="hold" id="37" nodeType="afterGroup">
                            <p:stCondLst>
                              <p:cond delay="2500"/>
                            </p:stCondLst>
                            <p:childTnLst>
                              <p:par>
                                <p:cTn fill="hold" grpId="0" id="38" nodeType="afterEffect" presetClass="entr" presetID="53" presetSubtype="0">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ppt_w</p:attrName>
                                        </p:attrNameLst>
                                      </p:cBhvr>
                                      <p:tavLst>
                                        <p:tav tm="0">
                                          <p:val>
                                            <p:fltVal val="0"/>
                                          </p:val>
                                        </p:tav>
                                        <p:tav tm="100000">
                                          <p:val>
                                            <p:strVal val="#ppt_w"/>
                                          </p:val>
                                        </p:tav>
                                      </p:tavLst>
                                    </p:anim>
                                    <p:anim calcmode="lin" valueType="num">
                                      <p:cBhvr>
                                        <p:cTn dur="500" fill="hold" id="41"/>
                                        <p:tgtEl>
                                          <p:spTgt spid="12"/>
                                        </p:tgtEl>
                                        <p:attrNameLst>
                                          <p:attrName>ppt_h</p:attrName>
                                        </p:attrNameLst>
                                      </p:cBhvr>
                                      <p:tavLst>
                                        <p:tav tm="0">
                                          <p:val>
                                            <p:fltVal val="0"/>
                                          </p:val>
                                        </p:tav>
                                        <p:tav tm="100000">
                                          <p:val>
                                            <p:strVal val="#ppt_h"/>
                                          </p:val>
                                        </p:tav>
                                      </p:tavLst>
                                    </p:anim>
                                    <p:animEffect filter="fade" transition="in">
                                      <p:cBhvr>
                                        <p:cTn dur="500" id="42"/>
                                        <p:tgtEl>
                                          <p:spTgt spid="12"/>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ppt_w</p:attrName>
                                        </p:attrNameLst>
                                      </p:cBhvr>
                                      <p:tavLst>
                                        <p:tav tm="0">
                                          <p:val>
                                            <p:fltVal val="0"/>
                                          </p:val>
                                        </p:tav>
                                        <p:tav tm="100000">
                                          <p:val>
                                            <p:strVal val="#ppt_w"/>
                                          </p:val>
                                        </p:tav>
                                      </p:tavLst>
                                    </p:anim>
                                    <p:anim calcmode="lin" valueType="num">
                                      <p:cBhvr>
                                        <p:cTn dur="500" fill="hold" id="47"/>
                                        <p:tgtEl>
                                          <p:spTgt spid="13"/>
                                        </p:tgtEl>
                                        <p:attrNameLst>
                                          <p:attrName>ppt_h</p:attrName>
                                        </p:attrNameLst>
                                      </p:cBhvr>
                                      <p:tavLst>
                                        <p:tav tm="0">
                                          <p:val>
                                            <p:fltVal val="0"/>
                                          </p:val>
                                        </p:tav>
                                        <p:tav tm="100000">
                                          <p:val>
                                            <p:strVal val="#ppt_h"/>
                                          </p:val>
                                        </p:tav>
                                      </p:tavLst>
                                    </p:anim>
                                    <p:animEffect filter="fade" transition="in">
                                      <p:cBhvr>
                                        <p:cTn dur="500" id="48"/>
                                        <p:tgtEl>
                                          <p:spTgt spid="13"/>
                                        </p:tgtEl>
                                      </p:cBhvr>
                                    </p:animEffect>
                                  </p:childTnLst>
                                </p:cTn>
                              </p:par>
                            </p:childTnLst>
                          </p:cTn>
                        </p:par>
                        <p:par>
                          <p:cTn fill="hold" id="49" nodeType="afterGroup">
                            <p:stCondLst>
                              <p:cond delay="3500"/>
                            </p:stCondLst>
                            <p:childTnLst>
                              <p:par>
                                <p:cTn fill="hold" grpId="0" id="50" nodeType="after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500" fill="hold" id="52"/>
                                        <p:tgtEl>
                                          <p:spTgt spid="9"/>
                                        </p:tgtEl>
                                        <p:attrNameLst>
                                          <p:attrName>ppt_w</p:attrName>
                                        </p:attrNameLst>
                                      </p:cBhvr>
                                      <p:tavLst>
                                        <p:tav tm="0">
                                          <p:val>
                                            <p:fltVal val="0"/>
                                          </p:val>
                                        </p:tav>
                                        <p:tav tm="100000">
                                          <p:val>
                                            <p:strVal val="#ppt_w"/>
                                          </p:val>
                                        </p:tav>
                                      </p:tavLst>
                                    </p:anim>
                                    <p:anim calcmode="lin" valueType="num">
                                      <p:cBhvr>
                                        <p:cTn dur="500" fill="hold" id="53"/>
                                        <p:tgtEl>
                                          <p:spTgt spid="9"/>
                                        </p:tgtEl>
                                        <p:attrNameLst>
                                          <p:attrName>ppt_h</p:attrName>
                                        </p:attrNameLst>
                                      </p:cBhvr>
                                      <p:tavLst>
                                        <p:tav tm="0">
                                          <p:val>
                                            <p:fltVal val="0"/>
                                          </p:val>
                                        </p:tav>
                                        <p:tav tm="100000">
                                          <p:val>
                                            <p:strVal val="#ppt_h"/>
                                          </p:val>
                                        </p:tav>
                                      </p:tavLst>
                                    </p:anim>
                                    <p:animEffect filter="fade" transition="in">
                                      <p:cBhvr>
                                        <p:cTn dur="500" id="5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7" name="Text Box 18"/>
          <p:cNvSpPr txBox="1">
            <a:spLocks noChangeArrowheads="1"/>
          </p:cNvSpPr>
          <p:nvPr/>
        </p:nvSpPr>
        <p:spPr bwMode="gray">
          <a:xfrm>
            <a:off x="2879812" y="366504"/>
            <a:ext cx="3384376" cy="472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anose="02010600030101010101" pitchFamily="2" typeface="宋体"/>
              </a:defRPr>
            </a:lvl9pPr>
          </a:lstStyle>
          <a:p>
            <a:pPr algn="ctr"/>
            <a:r>
              <a:rPr altLang="en-US" lang="zh-CN" smtClean="0" sz="2500">
                <a:solidFill>
                  <a:srgbClr val="333333"/>
                </a:solidFill>
                <a:latin charset="-122" panose="020b0503020204020204" pitchFamily="34" typeface="微软雅黑"/>
                <a:ea charset="-122" pitchFamily="34" typeface="微软雅黑"/>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49"/>
          <p:cNvSpPr txBox="1"/>
          <p:nvPr/>
        </p:nvSpPr>
        <p:spPr>
          <a:xfrm>
            <a:off x="870018" y="2007682"/>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5" name="TextBox 50"/>
          <p:cNvSpPr txBox="1"/>
          <p:nvPr/>
        </p:nvSpPr>
        <p:spPr>
          <a:xfrm>
            <a:off x="1211542" y="2677964"/>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6" name="TextBox 51"/>
          <p:cNvSpPr txBox="1"/>
          <p:nvPr/>
        </p:nvSpPr>
        <p:spPr>
          <a:xfrm>
            <a:off x="1776731" y="3059321"/>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7" name="TextBox 52"/>
          <p:cNvSpPr txBox="1"/>
          <p:nvPr/>
        </p:nvSpPr>
        <p:spPr>
          <a:xfrm>
            <a:off x="3016303" y="3334604"/>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8" name="TextBox 53"/>
          <p:cNvSpPr txBox="1"/>
          <p:nvPr/>
        </p:nvSpPr>
        <p:spPr>
          <a:xfrm>
            <a:off x="7290848" y="2735818"/>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9" name="TextBox 54"/>
          <p:cNvSpPr txBox="1"/>
          <p:nvPr/>
        </p:nvSpPr>
        <p:spPr>
          <a:xfrm>
            <a:off x="6973636" y="2127165"/>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0" name="TextBox 55"/>
          <p:cNvSpPr txBox="1"/>
          <p:nvPr/>
        </p:nvSpPr>
        <p:spPr>
          <a:xfrm>
            <a:off x="6449782" y="1719776"/>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1" name="TextBox 56"/>
          <p:cNvSpPr txBox="1"/>
          <p:nvPr/>
        </p:nvSpPr>
        <p:spPr>
          <a:xfrm>
            <a:off x="5209570" y="1429287"/>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2" name="TextBox 57"/>
          <p:cNvSpPr txBox="1"/>
          <p:nvPr/>
        </p:nvSpPr>
        <p:spPr>
          <a:xfrm>
            <a:off x="4107247" y="1797468"/>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3" name="TextBox 58"/>
          <p:cNvSpPr txBox="1"/>
          <p:nvPr/>
        </p:nvSpPr>
        <p:spPr>
          <a:xfrm>
            <a:off x="3808285" y="2051887"/>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4" name="TextBox 59"/>
          <p:cNvSpPr txBox="1"/>
          <p:nvPr/>
        </p:nvSpPr>
        <p:spPr>
          <a:xfrm>
            <a:off x="3624407" y="2283869"/>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5" name="TextBox 60"/>
          <p:cNvSpPr txBox="1"/>
          <p:nvPr/>
        </p:nvSpPr>
        <p:spPr>
          <a:xfrm>
            <a:off x="4555887" y="2533094"/>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6" name="TextBox 61"/>
          <p:cNvSpPr txBox="1"/>
          <p:nvPr/>
        </p:nvSpPr>
        <p:spPr>
          <a:xfrm>
            <a:off x="4378112" y="2787513"/>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7" name="TextBox 62"/>
          <p:cNvSpPr txBox="1"/>
          <p:nvPr/>
        </p:nvSpPr>
        <p:spPr>
          <a:xfrm>
            <a:off x="4073048" y="3019495"/>
            <a:ext cx="944880" cy="243840"/>
          </a:xfrm>
          <a:prstGeom prst="rect">
            <a:avLst/>
          </a:prstGeom>
          <a:noFill/>
        </p:spPr>
        <p:txBody>
          <a:bodyPr rtlCol="0" wrap="none">
            <a:spAutoFit/>
          </a:bodyPr>
          <a:lstStyle/>
          <a:p>
            <a:r>
              <a:rPr altLang="en-US" lang="zh-CN" smtClean="0" sz="1000">
                <a:solidFill>
                  <a:srgbClr val="080808"/>
                </a:solidFill>
                <a:latin typeface="+mj-ea"/>
                <a:ea typeface="+mj-ea"/>
              </a:rPr>
              <a:t>添加文字标题</a:t>
            </a:r>
          </a:p>
        </p:txBody>
      </p:sp>
      <p:sp>
        <p:nvSpPr>
          <p:cNvPr id="18" name="椭圆 17"/>
          <p:cNvSpPr/>
          <p:nvPr/>
        </p:nvSpPr>
        <p:spPr>
          <a:xfrm>
            <a:off x="1900238" y="1837587"/>
            <a:ext cx="584200" cy="584200"/>
          </a:xfrm>
          <a:prstGeom prst="ellipse">
            <a:avLst/>
          </a:prstGeom>
          <a:solidFill>
            <a:schemeClr val="accent1"/>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19" name="椭圆 18"/>
          <p:cNvSpPr/>
          <p:nvPr/>
        </p:nvSpPr>
        <p:spPr>
          <a:xfrm>
            <a:off x="6470093" y="2011678"/>
            <a:ext cx="525577" cy="525577"/>
          </a:xfrm>
          <a:prstGeom prst="ellipse">
            <a:avLst/>
          </a:prstGeom>
          <a:solidFill>
            <a:schemeClr val="accent3"/>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nvGrpSpPr>
          <p:cNvPr id="20" name="组合 19"/>
          <p:cNvGrpSpPr/>
          <p:nvPr/>
        </p:nvGrpSpPr>
        <p:grpSpPr>
          <a:xfrm>
            <a:off x="2189163" y="2476496"/>
            <a:ext cx="518643" cy="518643"/>
            <a:chOff x="304800" y="673100"/>
            <a:chExt cx="4000500" cy="4000500"/>
          </a:xfrm>
          <a:effectLst>
            <a:outerShdw algn="tr" blurRad="444500" dir="810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
        <p:nvSpPr>
          <p:cNvPr id="23" name="椭圆 22"/>
          <p:cNvSpPr>
            <a:spLocks noChangeAspect="1"/>
          </p:cNvSpPr>
          <p:nvPr/>
        </p:nvSpPr>
        <p:spPr>
          <a:xfrm>
            <a:off x="2721515" y="2834126"/>
            <a:ext cx="468000" cy="468000"/>
          </a:xfrm>
          <a:prstGeom prst="ellipse">
            <a:avLst/>
          </a:prstGeom>
          <a:solidFill>
            <a:schemeClr val="accent2"/>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4" name="椭圆 23"/>
          <p:cNvSpPr>
            <a:spLocks noChangeAspect="1"/>
          </p:cNvSpPr>
          <p:nvPr/>
        </p:nvSpPr>
        <p:spPr>
          <a:xfrm>
            <a:off x="5499438" y="1687097"/>
            <a:ext cx="396000" cy="396000"/>
          </a:xfrm>
          <a:prstGeom prst="ellipse">
            <a:avLst/>
          </a:prstGeom>
          <a:solidFill>
            <a:schemeClr val="accent2"/>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5" name="椭圆 24"/>
          <p:cNvSpPr>
            <a:spLocks noChangeAspect="1"/>
          </p:cNvSpPr>
          <p:nvPr/>
        </p:nvSpPr>
        <p:spPr>
          <a:xfrm>
            <a:off x="3772243" y="2866287"/>
            <a:ext cx="342000" cy="342000"/>
          </a:xfrm>
          <a:prstGeom prst="ellipse">
            <a:avLst/>
          </a:prstGeom>
          <a:solidFill>
            <a:schemeClr val="accent3"/>
          </a:solidFill>
          <a:ln>
            <a:noFill/>
          </a:ln>
          <a:effectLst>
            <a:outerShdw algn="tr" blurRad="254000" dir="8100000" dist="190500"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6" name="椭圆 25"/>
          <p:cNvSpPr>
            <a:spLocks noChangeAspect="1"/>
          </p:cNvSpPr>
          <p:nvPr/>
        </p:nvSpPr>
        <p:spPr>
          <a:xfrm>
            <a:off x="4781938" y="2035317"/>
            <a:ext cx="277200" cy="277200"/>
          </a:xfrm>
          <a:prstGeom prst="ellipse">
            <a:avLst/>
          </a:prstGeom>
          <a:solidFill>
            <a:schemeClr val="accent1"/>
          </a:solidFill>
          <a:ln>
            <a:noFill/>
          </a:ln>
          <a:effectLst>
            <a:outerShdw algn="tr" blurRad="190500" dir="8100000" dist="127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27" name="椭圆 26"/>
          <p:cNvSpPr>
            <a:spLocks noChangeAspect="1"/>
          </p:cNvSpPr>
          <p:nvPr/>
        </p:nvSpPr>
        <p:spPr>
          <a:xfrm>
            <a:off x="4389543" y="2500234"/>
            <a:ext cx="216000" cy="216000"/>
          </a:xfrm>
          <a:prstGeom prst="ellipse">
            <a:avLst/>
          </a:prstGeom>
          <a:solidFill>
            <a:schemeClr val="accent4"/>
          </a:solidFill>
          <a:ln>
            <a:noFill/>
          </a:ln>
          <a:effectLst>
            <a:outerShdw algn="tr" blurRad="190500" dir="8100000" dist="127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nvGrpSpPr>
          <p:cNvPr id="28" name="组合 27"/>
          <p:cNvGrpSpPr/>
          <p:nvPr/>
        </p:nvGrpSpPr>
        <p:grpSpPr>
          <a:xfrm>
            <a:off x="6742189" y="2554436"/>
            <a:ext cx="583583" cy="583583"/>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grpSp>
        <p:nvGrpSpPr>
          <p:cNvPr id="31" name="组合 30"/>
          <p:cNvGrpSpPr/>
          <p:nvPr/>
        </p:nvGrpSpPr>
        <p:grpSpPr>
          <a:xfrm>
            <a:off x="5987876" y="1688018"/>
            <a:ext cx="484598" cy="484598"/>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grpSp>
        <p:nvGrpSpPr>
          <p:cNvPr id="34" name="组合 33"/>
          <p:cNvGrpSpPr/>
          <p:nvPr/>
        </p:nvGrpSpPr>
        <p:grpSpPr>
          <a:xfrm>
            <a:off x="3281017" y="2924185"/>
            <a:ext cx="399491" cy="399491"/>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grpSp>
        <p:nvGrpSpPr>
          <p:cNvPr id="37" name="组合 36"/>
          <p:cNvGrpSpPr/>
          <p:nvPr/>
        </p:nvGrpSpPr>
        <p:grpSpPr>
          <a:xfrm>
            <a:off x="5084782" y="1834061"/>
            <a:ext cx="339856" cy="339856"/>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grpSp>
        <p:nvGrpSpPr>
          <p:cNvPr id="40" name="组合 39"/>
          <p:cNvGrpSpPr/>
          <p:nvPr/>
        </p:nvGrpSpPr>
        <p:grpSpPr>
          <a:xfrm>
            <a:off x="4115409" y="2680345"/>
            <a:ext cx="274133" cy="274133"/>
            <a:chOff x="304800" y="673100"/>
            <a:chExt cx="4000500" cy="4000500"/>
          </a:xfrm>
          <a:effectLst>
            <a:outerShdw algn="tr" blurRad="127000" dir="8100000" dist="127000" rotWithShape="0">
              <a:prstClr val="black">
                <a:alpha val="4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grpSp>
        <p:nvGrpSpPr>
          <p:cNvPr id="43" name="组合 42"/>
          <p:cNvGrpSpPr/>
          <p:nvPr/>
        </p:nvGrpSpPr>
        <p:grpSpPr>
          <a:xfrm>
            <a:off x="4577361" y="2286548"/>
            <a:ext cx="226575" cy="226575"/>
            <a:chOff x="304800" y="673100"/>
            <a:chExt cx="4000500" cy="4000500"/>
          </a:xfrm>
          <a:effectLst>
            <a:outerShdw algn="tr" blurRad="127000" dir="8100000" dist="127000" rotWithShape="0">
              <a:prstClr val="black">
                <a:alpha val="40000"/>
              </a:prstClr>
            </a:outerShdw>
          </a:effectLst>
        </p:grpSpPr>
        <p:sp>
          <p:nvSpPr>
            <p:cNvPr id="44" name="同心圆 4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typeface="+mj-ea"/>
                <a:ea typeface="+mj-ea"/>
              </a:endParaRPr>
            </a:p>
          </p:txBody>
        </p:sp>
      </p:grpSp>
    </p:spTree>
    <p:extLst>
      <p:ext uri="{BB962C8B-B14F-4D97-AF65-F5344CB8AC3E}">
        <p14:creationId val="2007841236"/>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0"/>
                                          </p:stCondLst>
                                        </p:cTn>
                                        <p:tgtEl>
                                          <p:spTgt spid="43"/>
                                        </p:tgtEl>
                                        <p:attrNameLst>
                                          <p:attrName>style.visibility</p:attrName>
                                        </p:attrNameLst>
                                      </p:cBhvr>
                                      <p:to>
                                        <p:strVal val="visible"/>
                                      </p:to>
                                    </p:set>
                                  </p:childTnLst>
                                </p:cTn>
                              </p:par>
                              <p:par>
                                <p:cTn fill="hold" id="7" nodeType="withEffect" presetClass="entr" presetID="53" presetSubtype="0">
                                  <p:stCondLst>
                                    <p:cond delay="0"/>
                                  </p:stCondLst>
                                  <p:childTnLst>
                                    <p:set>
                                      <p:cBhvr>
                                        <p:cTn dur="1" fill="hold" id="8">
                                          <p:stCondLst>
                                            <p:cond delay="0"/>
                                          </p:stCondLst>
                                        </p:cTn>
                                        <p:tgtEl>
                                          <p:spTgt spid="43"/>
                                        </p:tgtEl>
                                        <p:attrNameLst>
                                          <p:attrName>style.visibility</p:attrName>
                                        </p:attrNameLst>
                                      </p:cBhvr>
                                      <p:to>
                                        <p:strVal val="visible"/>
                                      </p:to>
                                    </p:set>
                                    <p:anim calcmode="lin" valueType="num">
                                      <p:cBhvr>
                                        <p:cTn dur="1000" fill="hold" id="9"/>
                                        <p:tgtEl>
                                          <p:spTgt spid="43"/>
                                        </p:tgtEl>
                                        <p:attrNameLst>
                                          <p:attrName>ppt_w</p:attrName>
                                        </p:attrNameLst>
                                      </p:cBhvr>
                                      <p:tavLst>
                                        <p:tav tm="0">
                                          <p:val>
                                            <p:fltVal val="0"/>
                                          </p:val>
                                        </p:tav>
                                        <p:tav tm="100000">
                                          <p:val>
                                            <p:strVal val="#ppt_w"/>
                                          </p:val>
                                        </p:tav>
                                      </p:tavLst>
                                    </p:anim>
                                    <p:anim calcmode="lin" valueType="num">
                                      <p:cBhvr>
                                        <p:cTn dur="1000" fill="hold" id="10"/>
                                        <p:tgtEl>
                                          <p:spTgt spid="43"/>
                                        </p:tgtEl>
                                        <p:attrNameLst>
                                          <p:attrName>ppt_h</p:attrName>
                                        </p:attrNameLst>
                                      </p:cBhvr>
                                      <p:tavLst>
                                        <p:tav tm="0">
                                          <p:val>
                                            <p:fltVal val="0"/>
                                          </p:val>
                                        </p:tav>
                                        <p:tav tm="100000">
                                          <p:val>
                                            <p:strVal val="#ppt_h"/>
                                          </p:val>
                                        </p:tav>
                                      </p:tavLst>
                                    </p:anim>
                                    <p:animEffect filter="fade" transition="in">
                                      <p:cBhvr>
                                        <p:cTn dur="1000" id="11"/>
                                        <p:tgtEl>
                                          <p:spTgt spid="43"/>
                                        </p:tgtEl>
                                      </p:cBhvr>
                                    </p:animEffect>
                                  </p:childTnLst>
                                </p:cTn>
                              </p:par>
                              <p:par>
                                <p:cTn accel="50000" decel="50000" fill="hold" id="12" nodeType="withEffect" presetClass="path" presetID="42" presetSubtype="0">
                                  <p:stCondLst>
                                    <p:cond delay="0"/>
                                  </p:stCondLst>
                                  <p:childTnLst>
                                    <p:animMotion origin="layout" path="M 2.77778E-06 1.97531E-06 L 0.55781 1.97531E-06" pathEditMode="relative" ptsTypes="AA" rAng="0">
                                      <p:cBhvr>
                                        <p:cTn dur="1000" fill="hold" id="13" spd="-100000"/>
                                        <p:tgtEl>
                                          <p:spTgt spid="43"/>
                                        </p:tgtEl>
                                        <p:attrNameLst>
                                          <p:attrName>ppt_x</p:attrName>
                                          <p:attrName>ppt_y</p:attrName>
                                        </p:attrNameLst>
                                      </p:cBhvr>
                                      <p:rCtr x="27882" y="0"/>
                                    </p:animMotion>
                                  </p:childTnLst>
                                </p:cTn>
                              </p:par>
                              <p:par>
                                <p:cTn fill="hold" grpId="0" id="14" nodeType="withEffect" presetClass="entr" presetID="1" presetSubtype="0">
                                  <p:stCondLst>
                                    <p:cond delay="0"/>
                                  </p:stCondLst>
                                  <p:childTnLst>
                                    <p:set>
                                      <p:cBhvr>
                                        <p:cTn dur="1" fill="hold" id="15">
                                          <p:stCondLst>
                                            <p:cond delay="0"/>
                                          </p:stCondLst>
                                        </p:cTn>
                                        <p:tgtEl>
                                          <p:spTgt spid="27"/>
                                        </p:tgtEl>
                                        <p:attrNameLst>
                                          <p:attrName>style.visibility</p:attrName>
                                        </p:attrNameLst>
                                      </p:cBhvr>
                                      <p:to>
                                        <p:strVal val="visible"/>
                                      </p:to>
                                    </p:set>
                                  </p:childTnLst>
                                </p:cTn>
                              </p:par>
                              <p:par>
                                <p:cTn accel="50000" decel="50000" fill="hold" grpId="2" id="16" nodeType="withEffect" presetClass="path" presetID="42" presetSubtype="0">
                                  <p:stCondLst>
                                    <p:cond delay="0"/>
                                  </p:stCondLst>
                                  <p:childTnLst>
                                    <p:animMotion origin="layout" path="M -2.77778E-07 1.23457E-06 L -0.56719 0.00278" pathEditMode="relative" ptsTypes="AA" rAng="0">
                                      <p:cBhvr>
                                        <p:cTn dur="1000" fill="hold" id="17" spd="-100000"/>
                                        <p:tgtEl>
                                          <p:spTgt spid="27"/>
                                        </p:tgtEl>
                                        <p:attrNameLst>
                                          <p:attrName>ppt_x</p:attrName>
                                          <p:attrName>ppt_y</p:attrName>
                                        </p:attrNameLst>
                                      </p:cBhvr>
                                      <p:rCtr x="-28368" y="123"/>
                                    </p:animMotion>
                                  </p:childTnLst>
                                </p:cTn>
                              </p:par>
                              <p:par>
                                <p:cTn fill="hold" grpId="1" id="18" nodeType="withEffect" presetClass="entr" presetID="53" presetSubtype="0">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p:cTn dur="1000" fill="hold" id="20"/>
                                        <p:tgtEl>
                                          <p:spTgt spid="27"/>
                                        </p:tgtEl>
                                        <p:attrNameLst>
                                          <p:attrName>ppt_w</p:attrName>
                                        </p:attrNameLst>
                                      </p:cBhvr>
                                      <p:tavLst>
                                        <p:tav tm="0">
                                          <p:val>
                                            <p:fltVal val="0"/>
                                          </p:val>
                                        </p:tav>
                                        <p:tav tm="100000">
                                          <p:val>
                                            <p:strVal val="#ppt_w"/>
                                          </p:val>
                                        </p:tav>
                                      </p:tavLst>
                                    </p:anim>
                                    <p:anim calcmode="lin" valueType="num">
                                      <p:cBhvr>
                                        <p:cTn dur="1000" fill="hold" id="21"/>
                                        <p:tgtEl>
                                          <p:spTgt spid="27"/>
                                        </p:tgtEl>
                                        <p:attrNameLst>
                                          <p:attrName>ppt_h</p:attrName>
                                        </p:attrNameLst>
                                      </p:cBhvr>
                                      <p:tavLst>
                                        <p:tav tm="0">
                                          <p:val>
                                            <p:fltVal val="0"/>
                                          </p:val>
                                        </p:tav>
                                        <p:tav tm="100000">
                                          <p:val>
                                            <p:strVal val="#ppt_h"/>
                                          </p:val>
                                        </p:tav>
                                      </p:tavLst>
                                    </p:anim>
                                    <p:animEffect filter="fade" transition="in">
                                      <p:cBhvr>
                                        <p:cTn dur="1000" id="22"/>
                                        <p:tgtEl>
                                          <p:spTgt spid="27"/>
                                        </p:tgtEl>
                                      </p:cBhvr>
                                    </p:animEffect>
                                  </p:childTnLst>
                                </p:cTn>
                              </p:par>
                              <p:par>
                                <p:cTn fill="hold" grpId="0" id="23" nodeType="withEffect" presetClass="entr" presetID="1" presetSubtype="0">
                                  <p:stCondLst>
                                    <p:cond delay="300"/>
                                  </p:stCondLst>
                                  <p:childTnLst>
                                    <p:set>
                                      <p:cBhvr>
                                        <p:cTn dur="1" fill="hold" id="24">
                                          <p:stCondLst>
                                            <p:cond delay="0"/>
                                          </p:stCondLst>
                                        </p:cTn>
                                        <p:tgtEl>
                                          <p:spTgt spid="26"/>
                                        </p:tgtEl>
                                        <p:attrNameLst>
                                          <p:attrName>style.visibility</p:attrName>
                                        </p:attrNameLst>
                                      </p:cBhvr>
                                      <p:to>
                                        <p:strVal val="visible"/>
                                      </p:to>
                                    </p:set>
                                  </p:childTnLst>
                                </p:cTn>
                              </p:par>
                              <p:par>
                                <p:cTn accel="50000" decel="50000" fill="hold" grpId="2" id="25" nodeType="withEffect" presetClass="path" presetID="42" presetSubtype="0">
                                  <p:stCondLst>
                                    <p:cond delay="300"/>
                                  </p:stCondLst>
                                  <p:childTnLst>
                                    <p:animMotion origin="layout" path="M -8.33333E-07 -8.64198E-07 L 0.225 0.76111" pathEditMode="relative" ptsTypes="AA" rAng="0">
                                      <p:cBhvr>
                                        <p:cTn dur="1000" fill="hold" id="26" spd="-100000"/>
                                        <p:tgtEl>
                                          <p:spTgt spid="26"/>
                                        </p:tgtEl>
                                        <p:attrNameLst>
                                          <p:attrName>ppt_x</p:attrName>
                                          <p:attrName>ppt_y</p:attrName>
                                        </p:attrNameLst>
                                      </p:cBhvr>
                                      <p:rCtr x="11250" y="38056"/>
                                    </p:animMotion>
                                  </p:childTnLst>
                                </p:cTn>
                              </p:par>
                              <p:par>
                                <p:cTn fill="hold" grpId="1" id="27" nodeType="withEffect" presetClass="entr" presetID="53" presetSubtype="0">
                                  <p:stCondLst>
                                    <p:cond delay="300"/>
                                  </p:stCondLst>
                                  <p:childTnLst>
                                    <p:set>
                                      <p:cBhvr>
                                        <p:cTn dur="1" fill="hold" id="28">
                                          <p:stCondLst>
                                            <p:cond delay="0"/>
                                          </p:stCondLst>
                                        </p:cTn>
                                        <p:tgtEl>
                                          <p:spTgt spid="26"/>
                                        </p:tgtEl>
                                        <p:attrNameLst>
                                          <p:attrName>style.visibility</p:attrName>
                                        </p:attrNameLst>
                                      </p:cBhvr>
                                      <p:to>
                                        <p:strVal val="visible"/>
                                      </p:to>
                                    </p:set>
                                    <p:anim calcmode="lin" valueType="num">
                                      <p:cBhvr>
                                        <p:cTn dur="1000" fill="hold" id="29"/>
                                        <p:tgtEl>
                                          <p:spTgt spid="26"/>
                                        </p:tgtEl>
                                        <p:attrNameLst>
                                          <p:attrName>ppt_w</p:attrName>
                                        </p:attrNameLst>
                                      </p:cBhvr>
                                      <p:tavLst>
                                        <p:tav tm="0">
                                          <p:val>
                                            <p:fltVal val="0"/>
                                          </p:val>
                                        </p:tav>
                                        <p:tav tm="100000">
                                          <p:val>
                                            <p:strVal val="#ppt_w"/>
                                          </p:val>
                                        </p:tav>
                                      </p:tavLst>
                                    </p:anim>
                                    <p:anim calcmode="lin" valueType="num">
                                      <p:cBhvr>
                                        <p:cTn dur="1000" fill="hold" id="30"/>
                                        <p:tgtEl>
                                          <p:spTgt spid="26"/>
                                        </p:tgtEl>
                                        <p:attrNameLst>
                                          <p:attrName>ppt_h</p:attrName>
                                        </p:attrNameLst>
                                      </p:cBhvr>
                                      <p:tavLst>
                                        <p:tav tm="0">
                                          <p:val>
                                            <p:fltVal val="0"/>
                                          </p:val>
                                        </p:tav>
                                        <p:tav tm="100000">
                                          <p:val>
                                            <p:strVal val="#ppt_h"/>
                                          </p:val>
                                        </p:tav>
                                      </p:tavLst>
                                    </p:anim>
                                    <p:animEffect filter="fade" transition="in">
                                      <p:cBhvr>
                                        <p:cTn dur="1000" id="31"/>
                                        <p:tgtEl>
                                          <p:spTgt spid="26"/>
                                        </p:tgtEl>
                                      </p:cBhvr>
                                    </p:animEffect>
                                  </p:childTnLst>
                                </p:cTn>
                              </p:par>
                              <p:par>
                                <p:cTn fill="hold" id="32" nodeType="withEffect" presetClass="entr" presetID="1" presetSubtype="0">
                                  <p:stCondLst>
                                    <p:cond delay="300"/>
                                  </p:stCondLst>
                                  <p:childTnLst>
                                    <p:set>
                                      <p:cBhvr>
                                        <p:cTn dur="1" fill="hold" id="33">
                                          <p:stCondLst>
                                            <p:cond delay="0"/>
                                          </p:stCondLst>
                                        </p:cTn>
                                        <p:tgtEl>
                                          <p:spTgt spid="40"/>
                                        </p:tgtEl>
                                        <p:attrNameLst>
                                          <p:attrName>style.visibility</p:attrName>
                                        </p:attrNameLst>
                                      </p:cBhvr>
                                      <p:to>
                                        <p:strVal val="visible"/>
                                      </p:to>
                                    </p:set>
                                  </p:childTnLst>
                                </p:cTn>
                              </p:par>
                              <p:par>
                                <p:cTn accel="50000" decel="50000" fill="hold" id="34" nodeType="withEffect" presetClass="path" presetID="42" presetSubtype="0">
                                  <p:stCondLst>
                                    <p:cond delay="300"/>
                                  </p:stCondLst>
                                  <p:childTnLst>
                                    <p:animMotion origin="layout" path="M -5.55556E-07 -8.64198E-07 L -0.25 -0.67778" pathEditMode="relative" ptsTypes="AA" rAng="0">
                                      <p:cBhvr>
                                        <p:cTn dur="1000" fill="hold" id="35" spd="-100000"/>
                                        <p:tgtEl>
                                          <p:spTgt spid="40"/>
                                        </p:tgtEl>
                                        <p:attrNameLst>
                                          <p:attrName>ppt_x</p:attrName>
                                          <p:attrName>ppt_y</p:attrName>
                                        </p:attrNameLst>
                                      </p:cBhvr>
                                      <p:rCtr x="-12500" y="-33889"/>
                                    </p:animMotion>
                                  </p:childTnLst>
                                </p:cTn>
                              </p:par>
                              <p:par>
                                <p:cTn fill="hold" id="36" nodeType="withEffect" presetClass="entr" presetID="53" presetSubtype="0">
                                  <p:stCondLst>
                                    <p:cond delay="300"/>
                                  </p:stCondLst>
                                  <p:childTnLst>
                                    <p:set>
                                      <p:cBhvr>
                                        <p:cTn dur="1" fill="hold" id="37">
                                          <p:stCondLst>
                                            <p:cond delay="0"/>
                                          </p:stCondLst>
                                        </p:cTn>
                                        <p:tgtEl>
                                          <p:spTgt spid="40"/>
                                        </p:tgtEl>
                                        <p:attrNameLst>
                                          <p:attrName>style.visibility</p:attrName>
                                        </p:attrNameLst>
                                      </p:cBhvr>
                                      <p:to>
                                        <p:strVal val="visible"/>
                                      </p:to>
                                    </p:set>
                                    <p:anim calcmode="lin" valueType="num">
                                      <p:cBhvr>
                                        <p:cTn dur="1000" fill="hold" id="38"/>
                                        <p:tgtEl>
                                          <p:spTgt spid="40"/>
                                        </p:tgtEl>
                                        <p:attrNameLst>
                                          <p:attrName>ppt_w</p:attrName>
                                        </p:attrNameLst>
                                      </p:cBhvr>
                                      <p:tavLst>
                                        <p:tav tm="0">
                                          <p:val>
                                            <p:fltVal val="0"/>
                                          </p:val>
                                        </p:tav>
                                        <p:tav tm="100000">
                                          <p:val>
                                            <p:strVal val="#ppt_w"/>
                                          </p:val>
                                        </p:tav>
                                      </p:tavLst>
                                    </p:anim>
                                    <p:anim calcmode="lin" valueType="num">
                                      <p:cBhvr>
                                        <p:cTn dur="1000" fill="hold" id="39"/>
                                        <p:tgtEl>
                                          <p:spTgt spid="40"/>
                                        </p:tgtEl>
                                        <p:attrNameLst>
                                          <p:attrName>ppt_h</p:attrName>
                                        </p:attrNameLst>
                                      </p:cBhvr>
                                      <p:tavLst>
                                        <p:tav tm="0">
                                          <p:val>
                                            <p:fltVal val="0"/>
                                          </p:val>
                                        </p:tav>
                                        <p:tav tm="100000">
                                          <p:val>
                                            <p:strVal val="#ppt_h"/>
                                          </p:val>
                                        </p:tav>
                                      </p:tavLst>
                                    </p:anim>
                                    <p:animEffect filter="fade" transition="in">
                                      <p:cBhvr>
                                        <p:cTn dur="1000" id="40"/>
                                        <p:tgtEl>
                                          <p:spTgt spid="40"/>
                                        </p:tgtEl>
                                      </p:cBhvr>
                                    </p:animEffect>
                                  </p:childTnLst>
                                </p:cTn>
                              </p:par>
                              <p:par>
                                <p:cTn fill="hold" grpId="0" id="41" nodeType="withEffect" presetClass="entr" presetID="1" presetSubtype="0">
                                  <p:stCondLst>
                                    <p:cond delay="600"/>
                                  </p:stCondLst>
                                  <p:childTnLst>
                                    <p:set>
                                      <p:cBhvr>
                                        <p:cTn dur="1" fill="hold" id="42">
                                          <p:stCondLst>
                                            <p:cond delay="0"/>
                                          </p:stCondLst>
                                        </p:cTn>
                                        <p:tgtEl>
                                          <p:spTgt spid="25"/>
                                        </p:tgtEl>
                                        <p:attrNameLst>
                                          <p:attrName>style.visibility</p:attrName>
                                        </p:attrNameLst>
                                      </p:cBhvr>
                                      <p:to>
                                        <p:strVal val="visible"/>
                                      </p:to>
                                    </p:set>
                                  </p:childTnLst>
                                </p:cTn>
                              </p:par>
                              <p:par>
                                <p:cTn accel="50000" decel="50000" fill="hold" grpId="2" id="43" nodeType="withEffect" presetClass="path" presetID="42" presetSubtype="0">
                                  <p:stCondLst>
                                    <p:cond delay="600"/>
                                  </p:stCondLst>
                                  <p:childTnLst>
                                    <p:animMotion origin="layout" path="M 0 -2.09877E-06 L -0.00937 0.58056" pathEditMode="relative" ptsTypes="AA" rAng="0">
                                      <p:cBhvr>
                                        <p:cTn dur="1000" fill="hold" id="44" spd="-100000"/>
                                        <p:tgtEl>
                                          <p:spTgt spid="25"/>
                                        </p:tgtEl>
                                        <p:attrNameLst>
                                          <p:attrName>ppt_x</p:attrName>
                                          <p:attrName>ppt_y</p:attrName>
                                        </p:attrNameLst>
                                      </p:cBhvr>
                                      <p:rCtr x="-469" y="29012"/>
                                    </p:animMotion>
                                  </p:childTnLst>
                                </p:cTn>
                              </p:par>
                              <p:par>
                                <p:cTn fill="hold" grpId="1" id="45" nodeType="withEffect" presetClass="entr" presetID="53" presetSubtype="0">
                                  <p:stCondLst>
                                    <p:cond delay="600"/>
                                  </p:stCondLst>
                                  <p:childTnLst>
                                    <p:set>
                                      <p:cBhvr>
                                        <p:cTn dur="1" fill="hold" id="46">
                                          <p:stCondLst>
                                            <p:cond delay="0"/>
                                          </p:stCondLst>
                                        </p:cTn>
                                        <p:tgtEl>
                                          <p:spTgt spid="25"/>
                                        </p:tgtEl>
                                        <p:attrNameLst>
                                          <p:attrName>style.visibility</p:attrName>
                                        </p:attrNameLst>
                                      </p:cBhvr>
                                      <p:to>
                                        <p:strVal val="visible"/>
                                      </p:to>
                                    </p:set>
                                    <p:anim calcmode="lin" valueType="num">
                                      <p:cBhvr>
                                        <p:cTn dur="1000" fill="hold" id="47"/>
                                        <p:tgtEl>
                                          <p:spTgt spid="25"/>
                                        </p:tgtEl>
                                        <p:attrNameLst>
                                          <p:attrName>ppt_w</p:attrName>
                                        </p:attrNameLst>
                                      </p:cBhvr>
                                      <p:tavLst>
                                        <p:tav tm="0">
                                          <p:val>
                                            <p:fltVal val="0"/>
                                          </p:val>
                                        </p:tav>
                                        <p:tav tm="100000">
                                          <p:val>
                                            <p:strVal val="#ppt_w"/>
                                          </p:val>
                                        </p:tav>
                                      </p:tavLst>
                                    </p:anim>
                                    <p:anim calcmode="lin" valueType="num">
                                      <p:cBhvr>
                                        <p:cTn dur="1000" fill="hold" id="48"/>
                                        <p:tgtEl>
                                          <p:spTgt spid="25"/>
                                        </p:tgtEl>
                                        <p:attrNameLst>
                                          <p:attrName>ppt_h</p:attrName>
                                        </p:attrNameLst>
                                      </p:cBhvr>
                                      <p:tavLst>
                                        <p:tav tm="0">
                                          <p:val>
                                            <p:fltVal val="0"/>
                                          </p:val>
                                        </p:tav>
                                        <p:tav tm="100000">
                                          <p:val>
                                            <p:strVal val="#ppt_h"/>
                                          </p:val>
                                        </p:tav>
                                      </p:tavLst>
                                    </p:anim>
                                    <p:animEffect filter="fade" transition="in">
                                      <p:cBhvr>
                                        <p:cTn dur="1000" id="49"/>
                                        <p:tgtEl>
                                          <p:spTgt spid="25"/>
                                        </p:tgtEl>
                                      </p:cBhvr>
                                    </p:animEffect>
                                  </p:childTnLst>
                                </p:cTn>
                              </p:par>
                              <p:par>
                                <p:cTn fill="hold" id="50" nodeType="withEffect" presetClass="entr" presetID="1" presetSubtype="0">
                                  <p:stCondLst>
                                    <p:cond delay="600"/>
                                  </p:stCondLst>
                                  <p:childTnLst>
                                    <p:set>
                                      <p:cBhvr>
                                        <p:cTn dur="1" fill="hold" id="51">
                                          <p:stCondLst>
                                            <p:cond delay="0"/>
                                          </p:stCondLst>
                                        </p:cTn>
                                        <p:tgtEl>
                                          <p:spTgt spid="37"/>
                                        </p:tgtEl>
                                        <p:attrNameLst>
                                          <p:attrName>style.visibility</p:attrName>
                                        </p:attrNameLst>
                                      </p:cBhvr>
                                      <p:to>
                                        <p:strVal val="visible"/>
                                      </p:to>
                                    </p:set>
                                  </p:childTnLst>
                                </p:cTn>
                              </p:par>
                              <p:par>
                                <p:cTn fill="hold" id="52" nodeType="withEffect" presetClass="entr" presetID="53" presetSubtype="0">
                                  <p:stCondLst>
                                    <p:cond delay="600"/>
                                  </p:stCondLst>
                                  <p:childTnLst>
                                    <p:set>
                                      <p:cBhvr>
                                        <p:cTn dur="1" fill="hold" id="53">
                                          <p:stCondLst>
                                            <p:cond delay="0"/>
                                          </p:stCondLst>
                                        </p:cTn>
                                        <p:tgtEl>
                                          <p:spTgt spid="37"/>
                                        </p:tgtEl>
                                        <p:attrNameLst>
                                          <p:attrName>style.visibility</p:attrName>
                                        </p:attrNameLst>
                                      </p:cBhvr>
                                      <p:to>
                                        <p:strVal val="visible"/>
                                      </p:to>
                                    </p:set>
                                    <p:anim calcmode="lin" valueType="num">
                                      <p:cBhvr>
                                        <p:cTn dur="1000" fill="hold" id="54"/>
                                        <p:tgtEl>
                                          <p:spTgt spid="37"/>
                                        </p:tgtEl>
                                        <p:attrNameLst>
                                          <p:attrName>ppt_w</p:attrName>
                                        </p:attrNameLst>
                                      </p:cBhvr>
                                      <p:tavLst>
                                        <p:tav tm="0">
                                          <p:val>
                                            <p:fltVal val="0"/>
                                          </p:val>
                                        </p:tav>
                                        <p:tav tm="100000">
                                          <p:val>
                                            <p:strVal val="#ppt_w"/>
                                          </p:val>
                                        </p:tav>
                                      </p:tavLst>
                                    </p:anim>
                                    <p:anim calcmode="lin" valueType="num">
                                      <p:cBhvr>
                                        <p:cTn dur="1000" fill="hold" id="55"/>
                                        <p:tgtEl>
                                          <p:spTgt spid="37"/>
                                        </p:tgtEl>
                                        <p:attrNameLst>
                                          <p:attrName>ppt_h</p:attrName>
                                        </p:attrNameLst>
                                      </p:cBhvr>
                                      <p:tavLst>
                                        <p:tav tm="0">
                                          <p:val>
                                            <p:fltVal val="0"/>
                                          </p:val>
                                        </p:tav>
                                        <p:tav tm="100000">
                                          <p:val>
                                            <p:strVal val="#ppt_h"/>
                                          </p:val>
                                        </p:tav>
                                      </p:tavLst>
                                    </p:anim>
                                    <p:animEffect filter="fade" transition="in">
                                      <p:cBhvr>
                                        <p:cTn dur="1000" id="56"/>
                                        <p:tgtEl>
                                          <p:spTgt spid="37"/>
                                        </p:tgtEl>
                                      </p:cBhvr>
                                    </p:animEffect>
                                  </p:childTnLst>
                                </p:cTn>
                              </p:par>
                              <p:par>
                                <p:cTn accel="50000" decel="50000" fill="hold" id="57" nodeType="withEffect" presetClass="path" presetID="42" presetSubtype="0">
                                  <p:stCondLst>
                                    <p:cond delay="600"/>
                                  </p:stCondLst>
                                  <p:childTnLst>
                                    <p:animMotion origin="layout" path="M -2.77778E-06 3.82716E-06 L 0.00157 -0.53056" pathEditMode="relative" ptsTypes="AA" rAng="0">
                                      <p:cBhvr>
                                        <p:cTn dur="1000" fill="hold" id="58" spd="-100000"/>
                                        <p:tgtEl>
                                          <p:spTgt spid="37"/>
                                        </p:tgtEl>
                                        <p:attrNameLst>
                                          <p:attrName>ppt_x</p:attrName>
                                          <p:attrName>ppt_y</p:attrName>
                                        </p:attrNameLst>
                                      </p:cBhvr>
                                      <p:rCtr x="69" y="-26543"/>
                                    </p:animMotion>
                                  </p:childTnLst>
                                </p:cTn>
                              </p:par>
                              <p:par>
                                <p:cTn fill="hold" id="59" nodeType="withEffect" presetClass="entr" presetID="1" presetSubtype="0">
                                  <p:stCondLst>
                                    <p:cond delay="900"/>
                                  </p:stCondLst>
                                  <p:childTnLst>
                                    <p:set>
                                      <p:cBhvr>
                                        <p:cTn dur="1" fill="hold" id="60">
                                          <p:stCondLst>
                                            <p:cond delay="0"/>
                                          </p:stCondLst>
                                        </p:cTn>
                                        <p:tgtEl>
                                          <p:spTgt spid="34"/>
                                        </p:tgtEl>
                                        <p:attrNameLst>
                                          <p:attrName>style.visibility</p:attrName>
                                        </p:attrNameLst>
                                      </p:cBhvr>
                                      <p:to>
                                        <p:strVal val="visible"/>
                                      </p:to>
                                    </p:set>
                                  </p:childTnLst>
                                </p:cTn>
                              </p:par>
                              <p:par>
                                <p:cTn accel="50000" decel="50000" fill="hold" id="61" nodeType="withEffect" presetClass="path" presetID="42" presetSubtype="0">
                                  <p:stCondLst>
                                    <p:cond delay="900"/>
                                  </p:stCondLst>
                                  <p:childTnLst>
                                    <p:animMotion origin="layout" path="M 4.44444E-06 2.59259E-06 L -0.29844 0.54166" pathEditMode="relative" ptsTypes="AA" rAng="0">
                                      <p:cBhvr>
                                        <p:cTn dur="1000" fill="hold" id="62" spd="-100000"/>
                                        <p:tgtEl>
                                          <p:spTgt spid="34"/>
                                        </p:tgtEl>
                                        <p:attrNameLst>
                                          <p:attrName>ppt_x</p:attrName>
                                          <p:attrName>ppt_y</p:attrName>
                                        </p:attrNameLst>
                                      </p:cBhvr>
                                      <p:rCtr x="-14931" y="27068"/>
                                    </p:animMotion>
                                  </p:childTnLst>
                                </p:cTn>
                              </p:par>
                              <p:par>
                                <p:cTn fill="hold" id="63" nodeType="withEffect" presetClass="entr" presetID="53" presetSubtype="0">
                                  <p:stCondLst>
                                    <p:cond delay="900"/>
                                  </p:stCondLst>
                                  <p:childTnLst>
                                    <p:set>
                                      <p:cBhvr>
                                        <p:cTn dur="1" fill="hold" id="64">
                                          <p:stCondLst>
                                            <p:cond delay="0"/>
                                          </p:stCondLst>
                                        </p:cTn>
                                        <p:tgtEl>
                                          <p:spTgt spid="34"/>
                                        </p:tgtEl>
                                        <p:attrNameLst>
                                          <p:attrName>style.visibility</p:attrName>
                                        </p:attrNameLst>
                                      </p:cBhvr>
                                      <p:to>
                                        <p:strVal val="visible"/>
                                      </p:to>
                                    </p:set>
                                    <p:anim calcmode="lin" valueType="num">
                                      <p:cBhvr>
                                        <p:cTn dur="1000" fill="hold" id="65"/>
                                        <p:tgtEl>
                                          <p:spTgt spid="34"/>
                                        </p:tgtEl>
                                        <p:attrNameLst>
                                          <p:attrName>ppt_w</p:attrName>
                                        </p:attrNameLst>
                                      </p:cBhvr>
                                      <p:tavLst>
                                        <p:tav tm="0">
                                          <p:val>
                                            <p:fltVal val="0"/>
                                          </p:val>
                                        </p:tav>
                                        <p:tav tm="100000">
                                          <p:val>
                                            <p:strVal val="#ppt_w"/>
                                          </p:val>
                                        </p:tav>
                                      </p:tavLst>
                                    </p:anim>
                                    <p:anim calcmode="lin" valueType="num">
                                      <p:cBhvr>
                                        <p:cTn dur="1000" fill="hold" id="66"/>
                                        <p:tgtEl>
                                          <p:spTgt spid="34"/>
                                        </p:tgtEl>
                                        <p:attrNameLst>
                                          <p:attrName>ppt_h</p:attrName>
                                        </p:attrNameLst>
                                      </p:cBhvr>
                                      <p:tavLst>
                                        <p:tav tm="0">
                                          <p:val>
                                            <p:fltVal val="0"/>
                                          </p:val>
                                        </p:tav>
                                        <p:tav tm="100000">
                                          <p:val>
                                            <p:strVal val="#ppt_h"/>
                                          </p:val>
                                        </p:tav>
                                      </p:tavLst>
                                    </p:anim>
                                    <p:animEffect filter="fade" transition="in">
                                      <p:cBhvr>
                                        <p:cTn dur="1000" id="67"/>
                                        <p:tgtEl>
                                          <p:spTgt spid="34"/>
                                        </p:tgtEl>
                                      </p:cBhvr>
                                    </p:animEffect>
                                  </p:childTnLst>
                                </p:cTn>
                              </p:par>
                              <p:par>
                                <p:cTn fill="hold" grpId="0" id="68" nodeType="withEffect" presetClass="entr" presetID="1" presetSubtype="0">
                                  <p:stCondLst>
                                    <p:cond delay="900"/>
                                  </p:stCondLst>
                                  <p:childTnLst>
                                    <p:set>
                                      <p:cBhvr>
                                        <p:cTn dur="1" fill="hold" id="69">
                                          <p:stCondLst>
                                            <p:cond delay="0"/>
                                          </p:stCondLst>
                                        </p:cTn>
                                        <p:tgtEl>
                                          <p:spTgt spid="24"/>
                                        </p:tgtEl>
                                        <p:attrNameLst>
                                          <p:attrName>style.visibility</p:attrName>
                                        </p:attrNameLst>
                                      </p:cBhvr>
                                      <p:to>
                                        <p:strVal val="visible"/>
                                      </p:to>
                                    </p:set>
                                  </p:childTnLst>
                                </p:cTn>
                              </p:par>
                              <p:par>
                                <p:cTn accel="50000" decel="50000" fill="hold" grpId="2" id="70" nodeType="withEffect" presetClass="path" presetID="42" presetSubtype="0">
                                  <p:stCondLst>
                                    <p:cond delay="900"/>
                                  </p:stCondLst>
                                  <p:childTnLst>
                                    <p:animMotion origin="layout" path="M -2.77778E-07 1.97531E-06 L 0.32656 -0.51111" pathEditMode="relative" ptsTypes="AA" rAng="0">
                                      <p:cBhvr>
                                        <p:cTn dur="1000" fill="hold" id="71" spd="-100000"/>
                                        <p:tgtEl>
                                          <p:spTgt spid="24"/>
                                        </p:tgtEl>
                                        <p:attrNameLst>
                                          <p:attrName>ppt_x</p:attrName>
                                          <p:attrName>ppt_y</p:attrName>
                                        </p:attrNameLst>
                                      </p:cBhvr>
                                      <p:rCtr x="16319" y="-25556"/>
                                    </p:animMotion>
                                  </p:childTnLst>
                                </p:cTn>
                              </p:par>
                              <p:par>
                                <p:cTn fill="hold" grpId="1" id="72" nodeType="withEffect" presetClass="entr" presetID="53" presetSubtype="0">
                                  <p:stCondLst>
                                    <p:cond delay="900"/>
                                  </p:stCondLst>
                                  <p:childTnLst>
                                    <p:set>
                                      <p:cBhvr>
                                        <p:cTn dur="1" fill="hold" id="73">
                                          <p:stCondLst>
                                            <p:cond delay="0"/>
                                          </p:stCondLst>
                                        </p:cTn>
                                        <p:tgtEl>
                                          <p:spTgt spid="24"/>
                                        </p:tgtEl>
                                        <p:attrNameLst>
                                          <p:attrName>style.visibility</p:attrName>
                                        </p:attrNameLst>
                                      </p:cBhvr>
                                      <p:to>
                                        <p:strVal val="visible"/>
                                      </p:to>
                                    </p:set>
                                    <p:anim calcmode="lin" valueType="num">
                                      <p:cBhvr>
                                        <p:cTn dur="1000" fill="hold" id="74"/>
                                        <p:tgtEl>
                                          <p:spTgt spid="24"/>
                                        </p:tgtEl>
                                        <p:attrNameLst>
                                          <p:attrName>ppt_w</p:attrName>
                                        </p:attrNameLst>
                                      </p:cBhvr>
                                      <p:tavLst>
                                        <p:tav tm="0">
                                          <p:val>
                                            <p:fltVal val="0"/>
                                          </p:val>
                                        </p:tav>
                                        <p:tav tm="100000">
                                          <p:val>
                                            <p:strVal val="#ppt_w"/>
                                          </p:val>
                                        </p:tav>
                                      </p:tavLst>
                                    </p:anim>
                                    <p:anim calcmode="lin" valueType="num">
                                      <p:cBhvr>
                                        <p:cTn dur="1000" fill="hold" id="75"/>
                                        <p:tgtEl>
                                          <p:spTgt spid="24"/>
                                        </p:tgtEl>
                                        <p:attrNameLst>
                                          <p:attrName>ppt_h</p:attrName>
                                        </p:attrNameLst>
                                      </p:cBhvr>
                                      <p:tavLst>
                                        <p:tav tm="0">
                                          <p:val>
                                            <p:fltVal val="0"/>
                                          </p:val>
                                        </p:tav>
                                        <p:tav tm="100000">
                                          <p:val>
                                            <p:strVal val="#ppt_h"/>
                                          </p:val>
                                        </p:tav>
                                      </p:tavLst>
                                    </p:anim>
                                    <p:animEffect filter="fade" transition="in">
                                      <p:cBhvr>
                                        <p:cTn dur="1000" id="76"/>
                                        <p:tgtEl>
                                          <p:spTgt spid="24"/>
                                        </p:tgtEl>
                                      </p:cBhvr>
                                    </p:animEffect>
                                  </p:childTnLst>
                                </p:cTn>
                              </p:par>
                              <p:par>
                                <p:cTn fill="hold" id="77" nodeType="withEffect" presetClass="entr" presetID="1" presetSubtype="0">
                                  <p:stCondLst>
                                    <p:cond delay="1200"/>
                                  </p:stCondLst>
                                  <p:childTnLst>
                                    <p:set>
                                      <p:cBhvr>
                                        <p:cTn dur="1" fill="hold" id="78">
                                          <p:stCondLst>
                                            <p:cond delay="0"/>
                                          </p:stCondLst>
                                        </p:cTn>
                                        <p:tgtEl>
                                          <p:spTgt spid="31"/>
                                        </p:tgtEl>
                                        <p:attrNameLst>
                                          <p:attrName>style.visibility</p:attrName>
                                        </p:attrNameLst>
                                      </p:cBhvr>
                                      <p:to>
                                        <p:strVal val="visible"/>
                                      </p:to>
                                    </p:set>
                                  </p:childTnLst>
                                </p:cTn>
                              </p:par>
                              <p:par>
                                <p:cTn accel="50000" decel="50000" fill="hold" id="79" nodeType="withEffect" presetClass="path" presetID="42" presetSubtype="0">
                                  <p:stCondLst>
                                    <p:cond delay="1200"/>
                                  </p:stCondLst>
                                  <p:childTnLst>
                                    <p:animMotion origin="layout" path="M 1.11022E-16 1.35802E-06 L 0.1125 0.80278" pathEditMode="relative" ptsTypes="AA" rAng="0">
                                      <p:cBhvr>
                                        <p:cTn dur="1000" fill="hold" id="80" spd="-100000"/>
                                        <p:tgtEl>
                                          <p:spTgt spid="31"/>
                                        </p:tgtEl>
                                        <p:attrNameLst>
                                          <p:attrName>ppt_x</p:attrName>
                                          <p:attrName>ppt_y</p:attrName>
                                        </p:attrNameLst>
                                      </p:cBhvr>
                                      <p:rCtr x="5625" y="40123"/>
                                    </p:animMotion>
                                  </p:childTnLst>
                                </p:cTn>
                              </p:par>
                              <p:par>
                                <p:cTn fill="hold" id="81" nodeType="withEffect" presetClass="entr" presetID="53" presetSubtype="0">
                                  <p:stCondLst>
                                    <p:cond delay="1200"/>
                                  </p:stCondLst>
                                  <p:childTnLst>
                                    <p:set>
                                      <p:cBhvr>
                                        <p:cTn dur="1" fill="hold" id="82">
                                          <p:stCondLst>
                                            <p:cond delay="0"/>
                                          </p:stCondLst>
                                        </p:cTn>
                                        <p:tgtEl>
                                          <p:spTgt spid="31"/>
                                        </p:tgtEl>
                                        <p:attrNameLst>
                                          <p:attrName>style.visibility</p:attrName>
                                        </p:attrNameLst>
                                      </p:cBhvr>
                                      <p:to>
                                        <p:strVal val="visible"/>
                                      </p:to>
                                    </p:set>
                                    <p:anim calcmode="lin" valueType="num">
                                      <p:cBhvr>
                                        <p:cTn dur="1000" fill="hold" id="83"/>
                                        <p:tgtEl>
                                          <p:spTgt spid="31"/>
                                        </p:tgtEl>
                                        <p:attrNameLst>
                                          <p:attrName>ppt_w</p:attrName>
                                        </p:attrNameLst>
                                      </p:cBhvr>
                                      <p:tavLst>
                                        <p:tav tm="0">
                                          <p:val>
                                            <p:fltVal val="0"/>
                                          </p:val>
                                        </p:tav>
                                        <p:tav tm="100000">
                                          <p:val>
                                            <p:strVal val="#ppt_w"/>
                                          </p:val>
                                        </p:tav>
                                      </p:tavLst>
                                    </p:anim>
                                    <p:anim calcmode="lin" valueType="num">
                                      <p:cBhvr>
                                        <p:cTn dur="1000" fill="hold" id="84"/>
                                        <p:tgtEl>
                                          <p:spTgt spid="31"/>
                                        </p:tgtEl>
                                        <p:attrNameLst>
                                          <p:attrName>ppt_h</p:attrName>
                                        </p:attrNameLst>
                                      </p:cBhvr>
                                      <p:tavLst>
                                        <p:tav tm="0">
                                          <p:val>
                                            <p:fltVal val="0"/>
                                          </p:val>
                                        </p:tav>
                                        <p:tav tm="100000">
                                          <p:val>
                                            <p:strVal val="#ppt_h"/>
                                          </p:val>
                                        </p:tav>
                                      </p:tavLst>
                                    </p:anim>
                                    <p:animEffect filter="fade" transition="in">
                                      <p:cBhvr>
                                        <p:cTn dur="1000" id="85"/>
                                        <p:tgtEl>
                                          <p:spTgt spid="31"/>
                                        </p:tgtEl>
                                      </p:cBhvr>
                                    </p:animEffect>
                                  </p:childTnLst>
                                </p:cTn>
                              </p:par>
                              <p:par>
                                <p:cTn fill="hold" grpId="0" id="86" nodeType="withEffect" presetClass="entr" presetID="1" presetSubtype="0">
                                  <p:stCondLst>
                                    <p:cond delay="1200"/>
                                  </p:stCondLst>
                                  <p:childTnLst>
                                    <p:set>
                                      <p:cBhvr>
                                        <p:cTn dur="1" fill="hold" id="87">
                                          <p:stCondLst>
                                            <p:cond delay="0"/>
                                          </p:stCondLst>
                                        </p:cTn>
                                        <p:tgtEl>
                                          <p:spTgt spid="23"/>
                                        </p:tgtEl>
                                        <p:attrNameLst>
                                          <p:attrName>style.visibility</p:attrName>
                                        </p:attrNameLst>
                                      </p:cBhvr>
                                      <p:to>
                                        <p:strVal val="visible"/>
                                      </p:to>
                                    </p:set>
                                  </p:childTnLst>
                                </p:cTn>
                              </p:par>
                              <p:par>
                                <p:cTn fill="hold" grpId="1" id="88" nodeType="withEffect" presetClass="entr" presetID="53" presetSubtype="0">
                                  <p:stCondLst>
                                    <p:cond delay="1200"/>
                                  </p:stCondLst>
                                  <p:childTnLst>
                                    <p:set>
                                      <p:cBhvr>
                                        <p:cTn dur="1" fill="hold" id="89">
                                          <p:stCondLst>
                                            <p:cond delay="0"/>
                                          </p:stCondLst>
                                        </p:cTn>
                                        <p:tgtEl>
                                          <p:spTgt spid="23"/>
                                        </p:tgtEl>
                                        <p:attrNameLst>
                                          <p:attrName>style.visibility</p:attrName>
                                        </p:attrNameLst>
                                      </p:cBhvr>
                                      <p:to>
                                        <p:strVal val="visible"/>
                                      </p:to>
                                    </p:set>
                                    <p:anim calcmode="lin" valueType="num">
                                      <p:cBhvr>
                                        <p:cTn dur="1000" fill="hold" id="90"/>
                                        <p:tgtEl>
                                          <p:spTgt spid="23"/>
                                        </p:tgtEl>
                                        <p:attrNameLst>
                                          <p:attrName>ppt_w</p:attrName>
                                        </p:attrNameLst>
                                      </p:cBhvr>
                                      <p:tavLst>
                                        <p:tav tm="0">
                                          <p:val>
                                            <p:fltVal val="0"/>
                                          </p:val>
                                        </p:tav>
                                        <p:tav tm="100000">
                                          <p:val>
                                            <p:strVal val="#ppt_w"/>
                                          </p:val>
                                        </p:tav>
                                      </p:tavLst>
                                    </p:anim>
                                    <p:anim calcmode="lin" valueType="num">
                                      <p:cBhvr>
                                        <p:cTn dur="1000" fill="hold" id="91"/>
                                        <p:tgtEl>
                                          <p:spTgt spid="23"/>
                                        </p:tgtEl>
                                        <p:attrNameLst>
                                          <p:attrName>ppt_h</p:attrName>
                                        </p:attrNameLst>
                                      </p:cBhvr>
                                      <p:tavLst>
                                        <p:tav tm="0">
                                          <p:val>
                                            <p:fltVal val="0"/>
                                          </p:val>
                                        </p:tav>
                                        <p:tav tm="100000">
                                          <p:val>
                                            <p:strVal val="#ppt_h"/>
                                          </p:val>
                                        </p:tav>
                                      </p:tavLst>
                                    </p:anim>
                                    <p:animEffect filter="fade" transition="in">
                                      <p:cBhvr>
                                        <p:cTn dur="1000" id="92"/>
                                        <p:tgtEl>
                                          <p:spTgt spid="23"/>
                                        </p:tgtEl>
                                      </p:cBhvr>
                                    </p:animEffect>
                                  </p:childTnLst>
                                </p:cTn>
                              </p:par>
                              <p:par>
                                <p:cTn accel="50000" decel="50000" fill="hold" grpId="2" id="93" nodeType="withEffect" presetClass="path" presetID="42" presetSubtype="0">
                                  <p:stCondLst>
                                    <p:cond delay="1200"/>
                                  </p:stCondLst>
                                  <p:childTnLst>
                                    <p:animMotion origin="layout" path="M -2.77778E-07 3.7037E-06 L -0.125 -0.68889" pathEditMode="relative" ptsTypes="AA" rAng="0">
                                      <p:cBhvr>
                                        <p:cTn dur="1000" fill="hold" id="94" spd="-100000"/>
                                        <p:tgtEl>
                                          <p:spTgt spid="23"/>
                                        </p:tgtEl>
                                        <p:attrNameLst>
                                          <p:attrName>ppt_x</p:attrName>
                                          <p:attrName>ppt_y</p:attrName>
                                        </p:attrNameLst>
                                      </p:cBhvr>
                                      <p:rCtr x="-6250" y="-34444"/>
                                    </p:animMotion>
                                  </p:childTnLst>
                                </p:cTn>
                              </p:par>
                              <p:par>
                                <p:cTn fill="hold" id="95" nodeType="withEffect" presetClass="entr" presetID="1" presetSubtype="0">
                                  <p:stCondLst>
                                    <p:cond delay="1500"/>
                                  </p:stCondLst>
                                  <p:childTnLst>
                                    <p:set>
                                      <p:cBhvr>
                                        <p:cTn dur="1" fill="hold" id="96">
                                          <p:stCondLst>
                                            <p:cond delay="0"/>
                                          </p:stCondLst>
                                        </p:cTn>
                                        <p:tgtEl>
                                          <p:spTgt spid="20"/>
                                        </p:tgtEl>
                                        <p:attrNameLst>
                                          <p:attrName>style.visibility</p:attrName>
                                        </p:attrNameLst>
                                      </p:cBhvr>
                                      <p:to>
                                        <p:strVal val="visible"/>
                                      </p:to>
                                    </p:set>
                                  </p:childTnLst>
                                </p:cTn>
                              </p:par>
                              <p:par>
                                <p:cTn accel="50000" decel="50000" fill="hold" id="97" nodeType="withEffect" presetClass="path" presetID="42" presetSubtype="0">
                                  <p:stCondLst>
                                    <p:cond delay="1500"/>
                                  </p:stCondLst>
                                  <p:childTnLst>
                                    <p:animMotion origin="layout" path="M 1.66667E-06 -1.23457E-07 L 0.4875 0.71111" pathEditMode="relative" ptsTypes="AA" rAng="0">
                                      <p:cBhvr>
                                        <p:cTn dur="1000" fill="hold" id="98" spd="-100000"/>
                                        <p:tgtEl>
                                          <p:spTgt spid="20"/>
                                        </p:tgtEl>
                                        <p:attrNameLst>
                                          <p:attrName>ppt_x</p:attrName>
                                          <p:attrName>ppt_y</p:attrName>
                                        </p:attrNameLst>
                                      </p:cBhvr>
                                      <p:rCtr x="24375" y="35556"/>
                                    </p:animMotion>
                                  </p:childTnLst>
                                </p:cTn>
                              </p:par>
                              <p:par>
                                <p:cTn fill="hold" id="99" nodeType="withEffect" presetClass="entr" presetID="53" presetSubtype="0">
                                  <p:stCondLst>
                                    <p:cond delay="1500"/>
                                  </p:stCondLst>
                                  <p:childTnLst>
                                    <p:set>
                                      <p:cBhvr>
                                        <p:cTn dur="1" fill="hold" id="100">
                                          <p:stCondLst>
                                            <p:cond delay="0"/>
                                          </p:stCondLst>
                                        </p:cTn>
                                        <p:tgtEl>
                                          <p:spTgt spid="20"/>
                                        </p:tgtEl>
                                        <p:attrNameLst>
                                          <p:attrName>style.visibility</p:attrName>
                                        </p:attrNameLst>
                                      </p:cBhvr>
                                      <p:to>
                                        <p:strVal val="visible"/>
                                      </p:to>
                                    </p:set>
                                    <p:anim calcmode="lin" valueType="num">
                                      <p:cBhvr>
                                        <p:cTn dur="1000" fill="hold" id="101"/>
                                        <p:tgtEl>
                                          <p:spTgt spid="20"/>
                                        </p:tgtEl>
                                        <p:attrNameLst>
                                          <p:attrName>ppt_w</p:attrName>
                                        </p:attrNameLst>
                                      </p:cBhvr>
                                      <p:tavLst>
                                        <p:tav tm="0">
                                          <p:val>
                                            <p:fltVal val="0"/>
                                          </p:val>
                                        </p:tav>
                                        <p:tav tm="100000">
                                          <p:val>
                                            <p:strVal val="#ppt_w"/>
                                          </p:val>
                                        </p:tav>
                                      </p:tavLst>
                                    </p:anim>
                                    <p:anim calcmode="lin" valueType="num">
                                      <p:cBhvr>
                                        <p:cTn dur="1000" fill="hold" id="102"/>
                                        <p:tgtEl>
                                          <p:spTgt spid="20"/>
                                        </p:tgtEl>
                                        <p:attrNameLst>
                                          <p:attrName>ppt_h</p:attrName>
                                        </p:attrNameLst>
                                      </p:cBhvr>
                                      <p:tavLst>
                                        <p:tav tm="0">
                                          <p:val>
                                            <p:fltVal val="0"/>
                                          </p:val>
                                        </p:tav>
                                        <p:tav tm="100000">
                                          <p:val>
                                            <p:strVal val="#ppt_h"/>
                                          </p:val>
                                        </p:tav>
                                      </p:tavLst>
                                    </p:anim>
                                    <p:animEffect filter="fade" transition="in">
                                      <p:cBhvr>
                                        <p:cTn dur="1000" id="103"/>
                                        <p:tgtEl>
                                          <p:spTgt spid="20"/>
                                        </p:tgtEl>
                                      </p:cBhvr>
                                    </p:animEffect>
                                  </p:childTnLst>
                                </p:cTn>
                              </p:par>
                              <p:par>
                                <p:cTn fill="hold" grpId="0" id="104" nodeType="withEffect" presetClass="entr" presetID="1" presetSubtype="0">
                                  <p:stCondLst>
                                    <p:cond delay="1500"/>
                                  </p:stCondLst>
                                  <p:childTnLst>
                                    <p:set>
                                      <p:cBhvr>
                                        <p:cTn dur="1" fill="hold" id="105">
                                          <p:stCondLst>
                                            <p:cond delay="0"/>
                                          </p:stCondLst>
                                        </p:cTn>
                                        <p:tgtEl>
                                          <p:spTgt spid="19"/>
                                        </p:tgtEl>
                                        <p:attrNameLst>
                                          <p:attrName>style.visibility</p:attrName>
                                        </p:attrNameLst>
                                      </p:cBhvr>
                                      <p:to>
                                        <p:strVal val="visible"/>
                                      </p:to>
                                    </p:set>
                                  </p:childTnLst>
                                </p:cTn>
                              </p:par>
                              <p:par>
                                <p:cTn accel="50000" decel="50000" fill="hold" grpId="2" id="106" nodeType="withEffect" presetClass="path" presetID="42" presetSubtype="0">
                                  <p:stCondLst>
                                    <p:cond delay="1500"/>
                                  </p:stCondLst>
                                  <p:childTnLst>
                                    <p:animMotion origin="layout" path="M -4.72222E-06 4.69136E-06 L -0.51406 -0.62778" pathEditMode="relative" ptsTypes="AA" rAng="0">
                                      <p:cBhvr>
                                        <p:cTn dur="1000" fill="hold" id="107" spd="-100000"/>
                                        <p:tgtEl>
                                          <p:spTgt spid="19"/>
                                        </p:tgtEl>
                                        <p:attrNameLst>
                                          <p:attrName>ppt_x</p:attrName>
                                          <p:attrName>ppt_y</p:attrName>
                                        </p:attrNameLst>
                                      </p:cBhvr>
                                      <p:rCtr x="-25712" y="-31389"/>
                                    </p:animMotion>
                                  </p:childTnLst>
                                </p:cTn>
                              </p:par>
                              <p:par>
                                <p:cTn fill="hold" grpId="1" id="108" nodeType="withEffect" presetClass="entr" presetID="53" presetSubtype="0">
                                  <p:stCondLst>
                                    <p:cond delay="1500"/>
                                  </p:stCondLst>
                                  <p:childTnLst>
                                    <p:set>
                                      <p:cBhvr>
                                        <p:cTn dur="1" fill="hold" id="109">
                                          <p:stCondLst>
                                            <p:cond delay="0"/>
                                          </p:stCondLst>
                                        </p:cTn>
                                        <p:tgtEl>
                                          <p:spTgt spid="19"/>
                                        </p:tgtEl>
                                        <p:attrNameLst>
                                          <p:attrName>style.visibility</p:attrName>
                                        </p:attrNameLst>
                                      </p:cBhvr>
                                      <p:to>
                                        <p:strVal val="visible"/>
                                      </p:to>
                                    </p:set>
                                    <p:anim calcmode="lin" valueType="num">
                                      <p:cBhvr>
                                        <p:cTn dur="1000" fill="hold" id="110"/>
                                        <p:tgtEl>
                                          <p:spTgt spid="19"/>
                                        </p:tgtEl>
                                        <p:attrNameLst>
                                          <p:attrName>ppt_w</p:attrName>
                                        </p:attrNameLst>
                                      </p:cBhvr>
                                      <p:tavLst>
                                        <p:tav tm="0">
                                          <p:val>
                                            <p:fltVal val="0"/>
                                          </p:val>
                                        </p:tav>
                                        <p:tav tm="100000">
                                          <p:val>
                                            <p:strVal val="#ppt_w"/>
                                          </p:val>
                                        </p:tav>
                                      </p:tavLst>
                                    </p:anim>
                                    <p:anim calcmode="lin" valueType="num">
                                      <p:cBhvr>
                                        <p:cTn dur="1000" fill="hold" id="111"/>
                                        <p:tgtEl>
                                          <p:spTgt spid="19"/>
                                        </p:tgtEl>
                                        <p:attrNameLst>
                                          <p:attrName>ppt_h</p:attrName>
                                        </p:attrNameLst>
                                      </p:cBhvr>
                                      <p:tavLst>
                                        <p:tav tm="0">
                                          <p:val>
                                            <p:fltVal val="0"/>
                                          </p:val>
                                        </p:tav>
                                        <p:tav tm="100000">
                                          <p:val>
                                            <p:strVal val="#ppt_h"/>
                                          </p:val>
                                        </p:tav>
                                      </p:tavLst>
                                    </p:anim>
                                    <p:animEffect filter="fade" transition="in">
                                      <p:cBhvr>
                                        <p:cTn dur="1000" id="112"/>
                                        <p:tgtEl>
                                          <p:spTgt spid="19"/>
                                        </p:tgtEl>
                                      </p:cBhvr>
                                    </p:animEffect>
                                  </p:childTnLst>
                                </p:cTn>
                              </p:par>
                              <p:par>
                                <p:cTn fill="hold" grpId="0" id="113" nodeType="withEffect" presetClass="entr" presetID="1" presetSubtype="0">
                                  <p:stCondLst>
                                    <p:cond delay="1800"/>
                                  </p:stCondLst>
                                  <p:childTnLst>
                                    <p:set>
                                      <p:cBhvr>
                                        <p:cTn dur="1" fill="hold" id="114">
                                          <p:stCondLst>
                                            <p:cond delay="0"/>
                                          </p:stCondLst>
                                        </p:cTn>
                                        <p:tgtEl>
                                          <p:spTgt spid="18"/>
                                        </p:tgtEl>
                                        <p:attrNameLst>
                                          <p:attrName>style.visibility</p:attrName>
                                        </p:attrNameLst>
                                      </p:cBhvr>
                                      <p:to>
                                        <p:strVal val="visible"/>
                                      </p:to>
                                    </p:set>
                                  </p:childTnLst>
                                </p:cTn>
                              </p:par>
                              <p:par>
                                <p:cTn fill="hold" grpId="1" id="115" nodeType="withEffect" presetClass="entr" presetID="53" presetSubtype="0">
                                  <p:stCondLst>
                                    <p:cond delay="1800"/>
                                  </p:stCondLst>
                                  <p:childTnLst>
                                    <p:set>
                                      <p:cBhvr>
                                        <p:cTn dur="1" fill="hold" id="116">
                                          <p:stCondLst>
                                            <p:cond delay="0"/>
                                          </p:stCondLst>
                                        </p:cTn>
                                        <p:tgtEl>
                                          <p:spTgt spid="18"/>
                                        </p:tgtEl>
                                        <p:attrNameLst>
                                          <p:attrName>style.visibility</p:attrName>
                                        </p:attrNameLst>
                                      </p:cBhvr>
                                      <p:to>
                                        <p:strVal val="visible"/>
                                      </p:to>
                                    </p:set>
                                    <p:anim calcmode="lin" valueType="num">
                                      <p:cBhvr>
                                        <p:cTn dur="1000" fill="hold" id="117"/>
                                        <p:tgtEl>
                                          <p:spTgt spid="18"/>
                                        </p:tgtEl>
                                        <p:attrNameLst>
                                          <p:attrName>ppt_w</p:attrName>
                                        </p:attrNameLst>
                                      </p:cBhvr>
                                      <p:tavLst>
                                        <p:tav tm="0">
                                          <p:val>
                                            <p:fltVal val="0"/>
                                          </p:val>
                                        </p:tav>
                                        <p:tav tm="100000">
                                          <p:val>
                                            <p:strVal val="#ppt_w"/>
                                          </p:val>
                                        </p:tav>
                                      </p:tavLst>
                                    </p:anim>
                                    <p:anim calcmode="lin" valueType="num">
                                      <p:cBhvr>
                                        <p:cTn dur="1000" fill="hold" id="118"/>
                                        <p:tgtEl>
                                          <p:spTgt spid="18"/>
                                        </p:tgtEl>
                                        <p:attrNameLst>
                                          <p:attrName>ppt_h</p:attrName>
                                        </p:attrNameLst>
                                      </p:cBhvr>
                                      <p:tavLst>
                                        <p:tav tm="0">
                                          <p:val>
                                            <p:fltVal val="0"/>
                                          </p:val>
                                        </p:tav>
                                        <p:tav tm="100000">
                                          <p:val>
                                            <p:strVal val="#ppt_h"/>
                                          </p:val>
                                        </p:tav>
                                      </p:tavLst>
                                    </p:anim>
                                    <p:animEffect filter="fade" transition="in">
                                      <p:cBhvr>
                                        <p:cTn dur="1000" id="119"/>
                                        <p:tgtEl>
                                          <p:spTgt spid="18"/>
                                        </p:tgtEl>
                                      </p:cBhvr>
                                    </p:animEffect>
                                  </p:childTnLst>
                                </p:cTn>
                              </p:par>
                              <p:par>
                                <p:cTn accel="50000" decel="50000" fill="hold" grpId="2" id="120" nodeType="withEffect" presetClass="path" presetID="42" presetSubtype="0">
                                  <p:stCondLst>
                                    <p:cond delay="1800"/>
                                  </p:stCondLst>
                                  <p:childTnLst>
                                    <p:animMotion origin="layout" path="M 3.05556E-06 2.46914E-06 L 0.59531 -0.52222" pathEditMode="relative" ptsTypes="AA" rAng="0">
                                      <p:cBhvr>
                                        <p:cTn dur="1000" fill="hold" id="121" spd="-100000"/>
                                        <p:tgtEl>
                                          <p:spTgt spid="18"/>
                                        </p:tgtEl>
                                        <p:attrNameLst>
                                          <p:attrName>ppt_x</p:attrName>
                                          <p:attrName>ppt_y</p:attrName>
                                        </p:attrNameLst>
                                      </p:cBhvr>
                                      <p:rCtr x="29757" y="-26111"/>
                                    </p:animMotion>
                                  </p:childTnLst>
                                </p:cTn>
                              </p:par>
                              <p:par>
                                <p:cTn fill="hold" id="122" nodeType="withEffect" presetClass="entr" presetID="1" presetSubtype="0">
                                  <p:stCondLst>
                                    <p:cond delay="1800"/>
                                  </p:stCondLst>
                                  <p:childTnLst>
                                    <p:set>
                                      <p:cBhvr>
                                        <p:cTn dur="1" fill="hold" id="123">
                                          <p:stCondLst>
                                            <p:cond delay="0"/>
                                          </p:stCondLst>
                                        </p:cTn>
                                        <p:tgtEl>
                                          <p:spTgt spid="28"/>
                                        </p:tgtEl>
                                        <p:attrNameLst>
                                          <p:attrName>style.visibility</p:attrName>
                                        </p:attrNameLst>
                                      </p:cBhvr>
                                      <p:to>
                                        <p:strVal val="visible"/>
                                      </p:to>
                                    </p:set>
                                  </p:childTnLst>
                                </p:cTn>
                              </p:par>
                              <p:par>
                                <p:cTn fill="hold" id="124" nodeType="withEffect" presetClass="entr" presetID="53" presetSubtype="0">
                                  <p:stCondLst>
                                    <p:cond delay="1800"/>
                                  </p:stCondLst>
                                  <p:childTnLst>
                                    <p:set>
                                      <p:cBhvr>
                                        <p:cTn dur="1" fill="hold" id="125">
                                          <p:stCondLst>
                                            <p:cond delay="0"/>
                                          </p:stCondLst>
                                        </p:cTn>
                                        <p:tgtEl>
                                          <p:spTgt spid="28"/>
                                        </p:tgtEl>
                                        <p:attrNameLst>
                                          <p:attrName>style.visibility</p:attrName>
                                        </p:attrNameLst>
                                      </p:cBhvr>
                                      <p:to>
                                        <p:strVal val="visible"/>
                                      </p:to>
                                    </p:set>
                                    <p:anim calcmode="lin" valueType="num">
                                      <p:cBhvr>
                                        <p:cTn dur="1000" fill="hold" id="126"/>
                                        <p:tgtEl>
                                          <p:spTgt spid="28"/>
                                        </p:tgtEl>
                                        <p:attrNameLst>
                                          <p:attrName>ppt_w</p:attrName>
                                        </p:attrNameLst>
                                      </p:cBhvr>
                                      <p:tavLst>
                                        <p:tav tm="0">
                                          <p:val>
                                            <p:fltVal val="0"/>
                                          </p:val>
                                        </p:tav>
                                        <p:tav tm="100000">
                                          <p:val>
                                            <p:strVal val="#ppt_w"/>
                                          </p:val>
                                        </p:tav>
                                      </p:tavLst>
                                    </p:anim>
                                    <p:anim calcmode="lin" valueType="num">
                                      <p:cBhvr>
                                        <p:cTn dur="1000" fill="hold" id="127"/>
                                        <p:tgtEl>
                                          <p:spTgt spid="28"/>
                                        </p:tgtEl>
                                        <p:attrNameLst>
                                          <p:attrName>ppt_h</p:attrName>
                                        </p:attrNameLst>
                                      </p:cBhvr>
                                      <p:tavLst>
                                        <p:tav tm="0">
                                          <p:val>
                                            <p:fltVal val="0"/>
                                          </p:val>
                                        </p:tav>
                                        <p:tav tm="100000">
                                          <p:val>
                                            <p:strVal val="#ppt_h"/>
                                          </p:val>
                                        </p:tav>
                                      </p:tavLst>
                                    </p:anim>
                                    <p:animEffect filter="fade" transition="in">
                                      <p:cBhvr>
                                        <p:cTn dur="1000" id="128"/>
                                        <p:tgtEl>
                                          <p:spTgt spid="28"/>
                                        </p:tgtEl>
                                      </p:cBhvr>
                                    </p:animEffect>
                                  </p:childTnLst>
                                </p:cTn>
                              </p:par>
                              <p:par>
                                <p:cTn accel="50000" decel="50000" fill="hold" id="129" nodeType="withEffect" presetClass="path" presetID="42" presetSubtype="0">
                                  <p:stCondLst>
                                    <p:cond delay="1800"/>
                                  </p:stCondLst>
                                  <p:childTnLst>
                                    <p:animMotion origin="layout" path="M -8.33333E-07 4.93827E-06 L -0.69375 0.72777" pathEditMode="relative" ptsTypes="AA" rAng="0">
                                      <p:cBhvr>
                                        <p:cTn dur="1000" fill="hold" id="130" spd="-100000"/>
                                        <p:tgtEl>
                                          <p:spTgt spid="28"/>
                                        </p:tgtEl>
                                        <p:attrNameLst>
                                          <p:attrName>ppt_x</p:attrName>
                                          <p:attrName>ppt_y</p:attrName>
                                        </p:attrNameLst>
                                      </p:cBhvr>
                                      <p:rCtr x="-34688" y="36389"/>
                                    </p:animMotion>
                                  </p:childTnLst>
                                </p:cTn>
                              </p:par>
                            </p:childTnLst>
                          </p:cTn>
                        </p:par>
                        <p:par>
                          <p:cTn fill="hold" id="131" nodeType="afterGroup">
                            <p:stCondLst>
                              <p:cond delay="2800"/>
                            </p:stCondLst>
                            <p:childTnLst>
                              <p:par>
                                <p:cTn fill="hold" grpId="0" id="132" nodeType="afterEffect" presetClass="entr" presetID="12" presetSubtype="8">
                                  <p:stCondLst>
                                    <p:cond delay="0"/>
                                  </p:stCondLst>
                                  <p:childTnLst>
                                    <p:set>
                                      <p:cBhvr>
                                        <p:cTn dur="1" fill="hold" id="133">
                                          <p:stCondLst>
                                            <p:cond delay="0"/>
                                          </p:stCondLst>
                                        </p:cTn>
                                        <p:tgtEl>
                                          <p:spTgt spid="15"/>
                                        </p:tgtEl>
                                        <p:attrNameLst>
                                          <p:attrName>style.visibility</p:attrName>
                                        </p:attrNameLst>
                                      </p:cBhvr>
                                      <p:to>
                                        <p:strVal val="visible"/>
                                      </p:to>
                                    </p:set>
                                    <p:anim calcmode="lin" valueType="num">
                                      <p:cBhvr additive="base">
                                        <p:cTn dur="500" id="134"/>
                                        <p:tgtEl>
                                          <p:spTgt spid="15"/>
                                        </p:tgtEl>
                                        <p:attrNameLst>
                                          <p:attrName>ppt_x</p:attrName>
                                        </p:attrNameLst>
                                      </p:cBhvr>
                                      <p:tavLst>
                                        <p:tav tm="0">
                                          <p:val>
                                            <p:strVal val="#ppt_x-#ppt_w*1.125000"/>
                                          </p:val>
                                        </p:tav>
                                        <p:tav tm="100000">
                                          <p:val>
                                            <p:strVal val="#ppt_x"/>
                                          </p:val>
                                        </p:tav>
                                      </p:tavLst>
                                    </p:anim>
                                    <p:animEffect filter="wipe(right)" transition="in">
                                      <p:cBhvr>
                                        <p:cTn dur="500" id="135"/>
                                        <p:tgtEl>
                                          <p:spTgt spid="15"/>
                                        </p:tgtEl>
                                      </p:cBhvr>
                                    </p:animEffect>
                                  </p:childTnLst>
                                </p:cTn>
                              </p:par>
                              <p:par>
                                <p:cTn fill="hold" grpId="0" id="136" nodeType="withEffect" presetClass="entr" presetID="12" presetSubtype="8">
                                  <p:stCondLst>
                                    <p:cond delay="0"/>
                                  </p:stCondLst>
                                  <p:childTnLst>
                                    <p:set>
                                      <p:cBhvr>
                                        <p:cTn dur="1" fill="hold" id="137">
                                          <p:stCondLst>
                                            <p:cond delay="0"/>
                                          </p:stCondLst>
                                        </p:cTn>
                                        <p:tgtEl>
                                          <p:spTgt spid="16"/>
                                        </p:tgtEl>
                                        <p:attrNameLst>
                                          <p:attrName>style.visibility</p:attrName>
                                        </p:attrNameLst>
                                      </p:cBhvr>
                                      <p:to>
                                        <p:strVal val="visible"/>
                                      </p:to>
                                    </p:set>
                                    <p:anim calcmode="lin" valueType="num">
                                      <p:cBhvr additive="base">
                                        <p:cTn dur="500" id="138"/>
                                        <p:tgtEl>
                                          <p:spTgt spid="16"/>
                                        </p:tgtEl>
                                        <p:attrNameLst>
                                          <p:attrName>ppt_x</p:attrName>
                                        </p:attrNameLst>
                                      </p:cBhvr>
                                      <p:tavLst>
                                        <p:tav tm="0">
                                          <p:val>
                                            <p:strVal val="#ppt_x-#ppt_w*1.125000"/>
                                          </p:val>
                                        </p:tav>
                                        <p:tav tm="100000">
                                          <p:val>
                                            <p:strVal val="#ppt_x"/>
                                          </p:val>
                                        </p:tav>
                                      </p:tavLst>
                                    </p:anim>
                                    <p:animEffect filter="wipe(right)" transition="in">
                                      <p:cBhvr>
                                        <p:cTn dur="500" id="139"/>
                                        <p:tgtEl>
                                          <p:spTgt spid="16"/>
                                        </p:tgtEl>
                                      </p:cBhvr>
                                    </p:animEffect>
                                  </p:childTnLst>
                                </p:cTn>
                              </p:par>
                              <p:par>
                                <p:cTn fill="hold" grpId="0" id="140" nodeType="withEffect" presetClass="entr" presetID="12" presetSubtype="8">
                                  <p:stCondLst>
                                    <p:cond delay="0"/>
                                  </p:stCondLst>
                                  <p:childTnLst>
                                    <p:set>
                                      <p:cBhvr>
                                        <p:cTn dur="1" fill="hold" id="141">
                                          <p:stCondLst>
                                            <p:cond delay="0"/>
                                          </p:stCondLst>
                                        </p:cTn>
                                        <p:tgtEl>
                                          <p:spTgt spid="17"/>
                                        </p:tgtEl>
                                        <p:attrNameLst>
                                          <p:attrName>style.visibility</p:attrName>
                                        </p:attrNameLst>
                                      </p:cBhvr>
                                      <p:to>
                                        <p:strVal val="visible"/>
                                      </p:to>
                                    </p:set>
                                    <p:anim calcmode="lin" valueType="num">
                                      <p:cBhvr additive="base">
                                        <p:cTn dur="500" id="142"/>
                                        <p:tgtEl>
                                          <p:spTgt spid="17"/>
                                        </p:tgtEl>
                                        <p:attrNameLst>
                                          <p:attrName>ppt_x</p:attrName>
                                        </p:attrNameLst>
                                      </p:cBhvr>
                                      <p:tavLst>
                                        <p:tav tm="0">
                                          <p:val>
                                            <p:strVal val="#ppt_x-#ppt_w*1.125000"/>
                                          </p:val>
                                        </p:tav>
                                        <p:tav tm="100000">
                                          <p:val>
                                            <p:strVal val="#ppt_x"/>
                                          </p:val>
                                        </p:tav>
                                      </p:tavLst>
                                    </p:anim>
                                    <p:animEffect filter="wipe(right)" transition="in">
                                      <p:cBhvr>
                                        <p:cTn dur="500" id="143"/>
                                        <p:tgtEl>
                                          <p:spTgt spid="17"/>
                                        </p:tgtEl>
                                      </p:cBhvr>
                                    </p:animEffect>
                                  </p:childTnLst>
                                </p:cTn>
                              </p:par>
                              <p:par>
                                <p:cTn fill="hold" grpId="0" id="144" nodeType="withEffect" presetClass="entr" presetID="12" presetSubtype="2">
                                  <p:stCondLst>
                                    <p:cond delay="0"/>
                                  </p:stCondLst>
                                  <p:childTnLst>
                                    <p:set>
                                      <p:cBhvr>
                                        <p:cTn dur="1" fill="hold" id="145">
                                          <p:stCondLst>
                                            <p:cond delay="0"/>
                                          </p:stCondLst>
                                        </p:cTn>
                                        <p:tgtEl>
                                          <p:spTgt spid="14"/>
                                        </p:tgtEl>
                                        <p:attrNameLst>
                                          <p:attrName>style.visibility</p:attrName>
                                        </p:attrNameLst>
                                      </p:cBhvr>
                                      <p:to>
                                        <p:strVal val="visible"/>
                                      </p:to>
                                    </p:set>
                                    <p:anim calcmode="lin" valueType="num">
                                      <p:cBhvr additive="base">
                                        <p:cTn dur="500" id="146"/>
                                        <p:tgtEl>
                                          <p:spTgt spid="14"/>
                                        </p:tgtEl>
                                        <p:attrNameLst>
                                          <p:attrName>ppt_x</p:attrName>
                                        </p:attrNameLst>
                                      </p:cBhvr>
                                      <p:tavLst>
                                        <p:tav tm="0">
                                          <p:val>
                                            <p:strVal val="#ppt_x+#ppt_w*1.125000"/>
                                          </p:val>
                                        </p:tav>
                                        <p:tav tm="100000">
                                          <p:val>
                                            <p:strVal val="#ppt_x"/>
                                          </p:val>
                                        </p:tav>
                                      </p:tavLst>
                                    </p:anim>
                                    <p:animEffect filter="wipe(left)" transition="in">
                                      <p:cBhvr>
                                        <p:cTn dur="500" id="147"/>
                                        <p:tgtEl>
                                          <p:spTgt spid="14"/>
                                        </p:tgtEl>
                                      </p:cBhvr>
                                    </p:animEffect>
                                  </p:childTnLst>
                                </p:cTn>
                              </p:par>
                              <p:par>
                                <p:cTn fill="hold" grpId="0" id="148" nodeType="withEffect" presetClass="entr" presetID="12" presetSubtype="2">
                                  <p:stCondLst>
                                    <p:cond delay="0"/>
                                  </p:stCondLst>
                                  <p:childTnLst>
                                    <p:set>
                                      <p:cBhvr>
                                        <p:cTn dur="1" fill="hold" id="149">
                                          <p:stCondLst>
                                            <p:cond delay="0"/>
                                          </p:stCondLst>
                                        </p:cTn>
                                        <p:tgtEl>
                                          <p:spTgt spid="13"/>
                                        </p:tgtEl>
                                        <p:attrNameLst>
                                          <p:attrName>style.visibility</p:attrName>
                                        </p:attrNameLst>
                                      </p:cBhvr>
                                      <p:to>
                                        <p:strVal val="visible"/>
                                      </p:to>
                                    </p:set>
                                    <p:anim calcmode="lin" valueType="num">
                                      <p:cBhvr additive="base">
                                        <p:cTn dur="500" id="150"/>
                                        <p:tgtEl>
                                          <p:spTgt spid="13"/>
                                        </p:tgtEl>
                                        <p:attrNameLst>
                                          <p:attrName>ppt_x</p:attrName>
                                        </p:attrNameLst>
                                      </p:cBhvr>
                                      <p:tavLst>
                                        <p:tav tm="0">
                                          <p:val>
                                            <p:strVal val="#ppt_x+#ppt_w*1.125000"/>
                                          </p:val>
                                        </p:tav>
                                        <p:tav tm="100000">
                                          <p:val>
                                            <p:strVal val="#ppt_x"/>
                                          </p:val>
                                        </p:tav>
                                      </p:tavLst>
                                    </p:anim>
                                    <p:animEffect filter="wipe(left)" transition="in">
                                      <p:cBhvr>
                                        <p:cTn dur="500" id="151"/>
                                        <p:tgtEl>
                                          <p:spTgt spid="13"/>
                                        </p:tgtEl>
                                      </p:cBhvr>
                                    </p:animEffect>
                                  </p:childTnLst>
                                </p:cTn>
                              </p:par>
                              <p:par>
                                <p:cTn fill="hold" grpId="0" id="152" nodeType="withEffect" presetClass="entr" presetID="12" presetSubtype="2">
                                  <p:stCondLst>
                                    <p:cond delay="0"/>
                                  </p:stCondLst>
                                  <p:childTnLst>
                                    <p:set>
                                      <p:cBhvr>
                                        <p:cTn dur="1" fill="hold" id="153">
                                          <p:stCondLst>
                                            <p:cond delay="0"/>
                                          </p:stCondLst>
                                        </p:cTn>
                                        <p:tgtEl>
                                          <p:spTgt spid="12"/>
                                        </p:tgtEl>
                                        <p:attrNameLst>
                                          <p:attrName>style.visibility</p:attrName>
                                        </p:attrNameLst>
                                      </p:cBhvr>
                                      <p:to>
                                        <p:strVal val="visible"/>
                                      </p:to>
                                    </p:set>
                                    <p:anim calcmode="lin" valueType="num">
                                      <p:cBhvr additive="base">
                                        <p:cTn dur="500" id="154"/>
                                        <p:tgtEl>
                                          <p:spTgt spid="12"/>
                                        </p:tgtEl>
                                        <p:attrNameLst>
                                          <p:attrName>ppt_x</p:attrName>
                                        </p:attrNameLst>
                                      </p:cBhvr>
                                      <p:tavLst>
                                        <p:tav tm="0">
                                          <p:val>
                                            <p:strVal val="#ppt_x+#ppt_w*1.125000"/>
                                          </p:val>
                                        </p:tav>
                                        <p:tav tm="100000">
                                          <p:val>
                                            <p:strVal val="#ppt_x"/>
                                          </p:val>
                                        </p:tav>
                                      </p:tavLst>
                                    </p:anim>
                                    <p:animEffect filter="wipe(left)" transition="in">
                                      <p:cBhvr>
                                        <p:cTn dur="500" id="155"/>
                                        <p:tgtEl>
                                          <p:spTgt spid="12"/>
                                        </p:tgtEl>
                                      </p:cBhvr>
                                    </p:animEffect>
                                  </p:childTnLst>
                                </p:cTn>
                              </p:par>
                              <p:par>
                                <p:cTn fill="hold" grpId="0" id="156" nodeType="withEffect" presetClass="entr" presetID="12" presetSubtype="4">
                                  <p:stCondLst>
                                    <p:cond delay="0"/>
                                  </p:stCondLst>
                                  <p:childTnLst>
                                    <p:set>
                                      <p:cBhvr>
                                        <p:cTn dur="1" fill="hold" id="157">
                                          <p:stCondLst>
                                            <p:cond delay="0"/>
                                          </p:stCondLst>
                                        </p:cTn>
                                        <p:tgtEl>
                                          <p:spTgt spid="11"/>
                                        </p:tgtEl>
                                        <p:attrNameLst>
                                          <p:attrName>style.visibility</p:attrName>
                                        </p:attrNameLst>
                                      </p:cBhvr>
                                      <p:to>
                                        <p:strVal val="visible"/>
                                      </p:to>
                                    </p:set>
                                    <p:anim calcmode="lin" valueType="num">
                                      <p:cBhvr additive="base">
                                        <p:cTn dur="500" id="158"/>
                                        <p:tgtEl>
                                          <p:spTgt spid="11"/>
                                        </p:tgtEl>
                                        <p:attrNameLst>
                                          <p:attrName>ppt_y</p:attrName>
                                        </p:attrNameLst>
                                      </p:cBhvr>
                                      <p:tavLst>
                                        <p:tav tm="0">
                                          <p:val>
                                            <p:strVal val="#ppt_y+#ppt_h*1.125000"/>
                                          </p:val>
                                        </p:tav>
                                        <p:tav tm="100000">
                                          <p:val>
                                            <p:strVal val="#ppt_y"/>
                                          </p:val>
                                        </p:tav>
                                      </p:tavLst>
                                    </p:anim>
                                    <p:animEffect filter="wipe(up)" transition="in">
                                      <p:cBhvr>
                                        <p:cTn dur="500" id="159"/>
                                        <p:tgtEl>
                                          <p:spTgt spid="11"/>
                                        </p:tgtEl>
                                      </p:cBhvr>
                                    </p:animEffect>
                                  </p:childTnLst>
                                </p:cTn>
                              </p:par>
                              <p:par>
                                <p:cTn fill="hold" grpId="0" id="160" nodeType="withEffect" presetClass="entr" presetID="12" presetSubtype="1">
                                  <p:stCondLst>
                                    <p:cond delay="0"/>
                                  </p:stCondLst>
                                  <p:childTnLst>
                                    <p:set>
                                      <p:cBhvr>
                                        <p:cTn dur="1" fill="hold" id="161">
                                          <p:stCondLst>
                                            <p:cond delay="0"/>
                                          </p:stCondLst>
                                        </p:cTn>
                                        <p:tgtEl>
                                          <p:spTgt spid="7"/>
                                        </p:tgtEl>
                                        <p:attrNameLst>
                                          <p:attrName>style.visibility</p:attrName>
                                        </p:attrNameLst>
                                      </p:cBhvr>
                                      <p:to>
                                        <p:strVal val="visible"/>
                                      </p:to>
                                    </p:set>
                                    <p:anim calcmode="lin" valueType="num">
                                      <p:cBhvr additive="base">
                                        <p:cTn dur="500" id="162"/>
                                        <p:tgtEl>
                                          <p:spTgt spid="7"/>
                                        </p:tgtEl>
                                        <p:attrNameLst>
                                          <p:attrName>ppt_y</p:attrName>
                                        </p:attrNameLst>
                                      </p:cBhvr>
                                      <p:tavLst>
                                        <p:tav tm="0">
                                          <p:val>
                                            <p:strVal val="#ppt_y-#ppt_h*1.125000"/>
                                          </p:val>
                                        </p:tav>
                                        <p:tav tm="100000">
                                          <p:val>
                                            <p:strVal val="#ppt_y"/>
                                          </p:val>
                                        </p:tav>
                                      </p:tavLst>
                                    </p:anim>
                                    <p:animEffect filter="wipe(down)" transition="in">
                                      <p:cBhvr>
                                        <p:cTn dur="500" id="163"/>
                                        <p:tgtEl>
                                          <p:spTgt spid="7"/>
                                        </p:tgtEl>
                                      </p:cBhvr>
                                    </p:animEffect>
                                  </p:childTnLst>
                                </p:cTn>
                              </p:par>
                              <p:par>
                                <p:cTn fill="hold" grpId="0" id="164" nodeType="withEffect" presetClass="entr" presetID="12" presetSubtype="2">
                                  <p:stCondLst>
                                    <p:cond delay="0"/>
                                  </p:stCondLst>
                                  <p:childTnLst>
                                    <p:set>
                                      <p:cBhvr>
                                        <p:cTn dur="1" fill="hold" id="165">
                                          <p:stCondLst>
                                            <p:cond delay="0"/>
                                          </p:stCondLst>
                                        </p:cTn>
                                        <p:tgtEl>
                                          <p:spTgt spid="6"/>
                                        </p:tgtEl>
                                        <p:attrNameLst>
                                          <p:attrName>style.visibility</p:attrName>
                                        </p:attrNameLst>
                                      </p:cBhvr>
                                      <p:to>
                                        <p:strVal val="visible"/>
                                      </p:to>
                                    </p:set>
                                    <p:anim calcmode="lin" valueType="num">
                                      <p:cBhvr additive="base">
                                        <p:cTn dur="500" id="166"/>
                                        <p:tgtEl>
                                          <p:spTgt spid="6"/>
                                        </p:tgtEl>
                                        <p:attrNameLst>
                                          <p:attrName>ppt_x</p:attrName>
                                        </p:attrNameLst>
                                      </p:cBhvr>
                                      <p:tavLst>
                                        <p:tav tm="0">
                                          <p:val>
                                            <p:strVal val="#ppt_x+#ppt_w*1.125000"/>
                                          </p:val>
                                        </p:tav>
                                        <p:tav tm="100000">
                                          <p:val>
                                            <p:strVal val="#ppt_x"/>
                                          </p:val>
                                        </p:tav>
                                      </p:tavLst>
                                    </p:anim>
                                    <p:animEffect filter="wipe(left)" transition="in">
                                      <p:cBhvr>
                                        <p:cTn dur="500" id="167"/>
                                        <p:tgtEl>
                                          <p:spTgt spid="6"/>
                                        </p:tgtEl>
                                      </p:cBhvr>
                                    </p:animEffect>
                                  </p:childTnLst>
                                </p:cTn>
                              </p:par>
                              <p:par>
                                <p:cTn fill="hold" grpId="0" id="168" nodeType="withEffect" presetClass="entr" presetID="12" presetSubtype="8">
                                  <p:stCondLst>
                                    <p:cond delay="0"/>
                                  </p:stCondLst>
                                  <p:childTnLst>
                                    <p:set>
                                      <p:cBhvr>
                                        <p:cTn dur="1" fill="hold" id="169">
                                          <p:stCondLst>
                                            <p:cond delay="0"/>
                                          </p:stCondLst>
                                        </p:cTn>
                                        <p:tgtEl>
                                          <p:spTgt spid="10"/>
                                        </p:tgtEl>
                                        <p:attrNameLst>
                                          <p:attrName>style.visibility</p:attrName>
                                        </p:attrNameLst>
                                      </p:cBhvr>
                                      <p:to>
                                        <p:strVal val="visible"/>
                                      </p:to>
                                    </p:set>
                                    <p:anim calcmode="lin" valueType="num">
                                      <p:cBhvr additive="base">
                                        <p:cTn dur="500" id="170"/>
                                        <p:tgtEl>
                                          <p:spTgt spid="10"/>
                                        </p:tgtEl>
                                        <p:attrNameLst>
                                          <p:attrName>ppt_x</p:attrName>
                                        </p:attrNameLst>
                                      </p:cBhvr>
                                      <p:tavLst>
                                        <p:tav tm="0">
                                          <p:val>
                                            <p:strVal val="#ppt_x-#ppt_w*1.125000"/>
                                          </p:val>
                                        </p:tav>
                                        <p:tav tm="100000">
                                          <p:val>
                                            <p:strVal val="#ppt_x"/>
                                          </p:val>
                                        </p:tav>
                                      </p:tavLst>
                                    </p:anim>
                                    <p:animEffect filter="wipe(right)" transition="in">
                                      <p:cBhvr>
                                        <p:cTn dur="500" id="171"/>
                                        <p:tgtEl>
                                          <p:spTgt spid="10"/>
                                        </p:tgtEl>
                                      </p:cBhvr>
                                    </p:animEffect>
                                  </p:childTnLst>
                                </p:cTn>
                              </p:par>
                              <p:par>
                                <p:cTn fill="hold" grpId="0" id="172" nodeType="withEffect" presetClass="entr" presetID="12" presetSubtype="8">
                                  <p:stCondLst>
                                    <p:cond delay="0"/>
                                  </p:stCondLst>
                                  <p:childTnLst>
                                    <p:set>
                                      <p:cBhvr>
                                        <p:cTn dur="1" fill="hold" id="173">
                                          <p:stCondLst>
                                            <p:cond delay="0"/>
                                          </p:stCondLst>
                                        </p:cTn>
                                        <p:tgtEl>
                                          <p:spTgt spid="9"/>
                                        </p:tgtEl>
                                        <p:attrNameLst>
                                          <p:attrName>style.visibility</p:attrName>
                                        </p:attrNameLst>
                                      </p:cBhvr>
                                      <p:to>
                                        <p:strVal val="visible"/>
                                      </p:to>
                                    </p:set>
                                    <p:anim calcmode="lin" valueType="num">
                                      <p:cBhvr additive="base">
                                        <p:cTn dur="500" id="174"/>
                                        <p:tgtEl>
                                          <p:spTgt spid="9"/>
                                        </p:tgtEl>
                                        <p:attrNameLst>
                                          <p:attrName>ppt_x</p:attrName>
                                        </p:attrNameLst>
                                      </p:cBhvr>
                                      <p:tavLst>
                                        <p:tav tm="0">
                                          <p:val>
                                            <p:strVal val="#ppt_x-#ppt_w*1.125000"/>
                                          </p:val>
                                        </p:tav>
                                        <p:tav tm="100000">
                                          <p:val>
                                            <p:strVal val="#ppt_x"/>
                                          </p:val>
                                        </p:tav>
                                      </p:tavLst>
                                    </p:anim>
                                    <p:animEffect filter="wipe(right)" transition="in">
                                      <p:cBhvr>
                                        <p:cTn dur="500" id="175"/>
                                        <p:tgtEl>
                                          <p:spTgt spid="9"/>
                                        </p:tgtEl>
                                      </p:cBhvr>
                                    </p:animEffect>
                                  </p:childTnLst>
                                </p:cTn>
                              </p:par>
                              <p:par>
                                <p:cTn fill="hold" grpId="0" id="176" nodeType="withEffect" presetClass="entr" presetID="12" presetSubtype="8">
                                  <p:stCondLst>
                                    <p:cond delay="0"/>
                                  </p:stCondLst>
                                  <p:childTnLst>
                                    <p:set>
                                      <p:cBhvr>
                                        <p:cTn dur="1" fill="hold" id="177">
                                          <p:stCondLst>
                                            <p:cond delay="0"/>
                                          </p:stCondLst>
                                        </p:cTn>
                                        <p:tgtEl>
                                          <p:spTgt spid="8"/>
                                        </p:tgtEl>
                                        <p:attrNameLst>
                                          <p:attrName>style.visibility</p:attrName>
                                        </p:attrNameLst>
                                      </p:cBhvr>
                                      <p:to>
                                        <p:strVal val="visible"/>
                                      </p:to>
                                    </p:set>
                                    <p:anim calcmode="lin" valueType="num">
                                      <p:cBhvr additive="base">
                                        <p:cTn dur="500" id="178"/>
                                        <p:tgtEl>
                                          <p:spTgt spid="8"/>
                                        </p:tgtEl>
                                        <p:attrNameLst>
                                          <p:attrName>ppt_x</p:attrName>
                                        </p:attrNameLst>
                                      </p:cBhvr>
                                      <p:tavLst>
                                        <p:tav tm="0">
                                          <p:val>
                                            <p:strVal val="#ppt_x-#ppt_w*1.125000"/>
                                          </p:val>
                                        </p:tav>
                                        <p:tav tm="100000">
                                          <p:val>
                                            <p:strVal val="#ppt_x"/>
                                          </p:val>
                                        </p:tav>
                                      </p:tavLst>
                                    </p:anim>
                                    <p:animEffect filter="wipe(right)" transition="in">
                                      <p:cBhvr>
                                        <p:cTn dur="500" id="179"/>
                                        <p:tgtEl>
                                          <p:spTgt spid="8"/>
                                        </p:tgtEl>
                                      </p:cBhvr>
                                    </p:animEffect>
                                  </p:childTnLst>
                                </p:cTn>
                              </p:par>
                              <p:par>
                                <p:cTn fill="hold" grpId="0" id="180" nodeType="withEffect" presetClass="entr" presetID="12" presetSubtype="2">
                                  <p:stCondLst>
                                    <p:cond delay="0"/>
                                  </p:stCondLst>
                                  <p:childTnLst>
                                    <p:set>
                                      <p:cBhvr>
                                        <p:cTn dur="1" fill="hold" id="181">
                                          <p:stCondLst>
                                            <p:cond delay="0"/>
                                          </p:stCondLst>
                                        </p:cTn>
                                        <p:tgtEl>
                                          <p:spTgt spid="5"/>
                                        </p:tgtEl>
                                        <p:attrNameLst>
                                          <p:attrName>style.visibility</p:attrName>
                                        </p:attrNameLst>
                                      </p:cBhvr>
                                      <p:to>
                                        <p:strVal val="visible"/>
                                      </p:to>
                                    </p:set>
                                    <p:anim calcmode="lin" valueType="num">
                                      <p:cBhvr additive="base">
                                        <p:cTn dur="500" id="182"/>
                                        <p:tgtEl>
                                          <p:spTgt spid="5"/>
                                        </p:tgtEl>
                                        <p:attrNameLst>
                                          <p:attrName>ppt_x</p:attrName>
                                        </p:attrNameLst>
                                      </p:cBhvr>
                                      <p:tavLst>
                                        <p:tav tm="0">
                                          <p:val>
                                            <p:strVal val="#ppt_x+#ppt_w*1.125000"/>
                                          </p:val>
                                        </p:tav>
                                        <p:tav tm="100000">
                                          <p:val>
                                            <p:strVal val="#ppt_x"/>
                                          </p:val>
                                        </p:tav>
                                      </p:tavLst>
                                    </p:anim>
                                    <p:animEffect filter="wipe(left)" transition="in">
                                      <p:cBhvr>
                                        <p:cTn dur="500" id="183"/>
                                        <p:tgtEl>
                                          <p:spTgt spid="5"/>
                                        </p:tgtEl>
                                      </p:cBhvr>
                                    </p:animEffect>
                                  </p:childTnLst>
                                </p:cTn>
                              </p:par>
                              <p:par>
                                <p:cTn fill="hold" grpId="0" id="184" nodeType="withEffect" presetClass="entr" presetID="12" presetSubtype="2">
                                  <p:stCondLst>
                                    <p:cond delay="0"/>
                                  </p:stCondLst>
                                  <p:childTnLst>
                                    <p:set>
                                      <p:cBhvr>
                                        <p:cTn dur="1" fill="hold" id="185">
                                          <p:stCondLst>
                                            <p:cond delay="0"/>
                                          </p:stCondLst>
                                        </p:cTn>
                                        <p:tgtEl>
                                          <p:spTgt spid="4"/>
                                        </p:tgtEl>
                                        <p:attrNameLst>
                                          <p:attrName>style.visibility</p:attrName>
                                        </p:attrNameLst>
                                      </p:cBhvr>
                                      <p:to>
                                        <p:strVal val="visible"/>
                                      </p:to>
                                    </p:set>
                                    <p:anim calcmode="lin" valueType="num">
                                      <p:cBhvr additive="base">
                                        <p:cTn dur="500" id="186"/>
                                        <p:tgtEl>
                                          <p:spTgt spid="4"/>
                                        </p:tgtEl>
                                        <p:attrNameLst>
                                          <p:attrName>ppt_x</p:attrName>
                                        </p:attrNameLst>
                                      </p:cBhvr>
                                      <p:tavLst>
                                        <p:tav tm="0">
                                          <p:val>
                                            <p:strVal val="#ppt_x+#ppt_w*1.125000"/>
                                          </p:val>
                                        </p:tav>
                                        <p:tav tm="100000">
                                          <p:val>
                                            <p:strVal val="#ppt_x"/>
                                          </p:val>
                                        </p:tav>
                                      </p:tavLst>
                                    </p:anim>
                                    <p:animEffect filter="wipe(left)" transition="in">
                                      <p:cBhvr>
                                        <p:cTn dur="500" id="18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1" spid="18"/>
      <p:bldP grpId="2" spid="18"/>
      <p:bldP grpId="0" spid="19"/>
      <p:bldP grpId="1" spid="19"/>
      <p:bldP grpId="2" spid="19"/>
      <p:bldP grpId="0" spid="23"/>
      <p:bldP grpId="1" spid="23"/>
      <p:bldP grpId="2" spid="23"/>
      <p:bldP grpId="0" spid="24"/>
      <p:bldP grpId="1" spid="24"/>
      <p:bldP grpId="2" spid="24"/>
      <p:bldP grpId="0" spid="25"/>
      <p:bldP grpId="1" spid="25"/>
      <p:bldP grpId="2" spid="25"/>
      <p:bldP grpId="0" spid="26"/>
      <p:bldP grpId="1" spid="26"/>
      <p:bldP grpId="2" spid="26"/>
      <p:bldP grpId="0" spid="27"/>
      <p:bldP grpId="1" spid="27"/>
      <p:bldP grpId="2" spid="2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PRESENTATION_TITLE" val="1"/>
  <p:tag name="ISPRING_RESOURCE_PATHS_HASH_2" val="9bf32b21c57e606988ab10ec694d2e32676a8b"/>
  <p:tag name="ISPRING_RESOURCE_PATHS_HASH_PRESENTER" val="52cbd9a86846cf84597cb89449c7dbf386210ce"/>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QUIZZES" val="0"/>
  <p:tag name="ISPRING_SCORM_RATE_SLIDES" val="1"/>
  <p:tag name="ISPRING_ULTRA_SCORM_COURSE_ID" val="19D12169-10B6-4984-8CE8-8968B0B22BA0"/>
  <p:tag name="ISPRINGCLOUDFOLDERID" val="0"/>
  <p:tag name="ISPRINGCLOUDFOLDERPATH" val="Content List"/>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265">
      <a:dk1>
        <a:sysClr val="windowText" lastClr="000000"/>
      </a:dk1>
      <a:lt1>
        <a:sysClr val="window" lastClr="FFFFFF"/>
      </a:lt1>
      <a:dk2>
        <a:srgbClr val="7F7F7F"/>
      </a:dk2>
      <a:lt2>
        <a:srgbClr val="7F7F7F"/>
      </a:lt2>
      <a:accent1>
        <a:srgbClr val="26AADB"/>
      </a:accent1>
      <a:accent2>
        <a:srgbClr val="26AADB"/>
      </a:accent2>
      <a:accent3>
        <a:srgbClr val="26AADB"/>
      </a:accent3>
      <a:accent4>
        <a:srgbClr val="26AADB"/>
      </a:accent4>
      <a:accent5>
        <a:srgbClr val="808080"/>
      </a:accent5>
      <a:accent6>
        <a:srgbClr val="80808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bIns="0" lIns="0" rIns="0" rtlCol="0" tIns="0" wrap="none">
        <a:spAutoFit/>
      </a:bodyPr>
      <a:lstStyle>
        <a:defPPr>
          <a:defRPr b="1" dirty="0" smtClean="0" sz="1600">
            <a:solidFill>
              <a:schemeClr val="accent6"/>
            </a:solidFill>
            <a:latin charset="-122" pitchFamily="34" typeface="微软雅黑"/>
            <a:ea charset="-122" pitchFamily="34" typeface="微软雅黑"/>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313</Paragraphs>
  <Slides>34</Slides>
  <Notes>34</Notes>
  <TotalTime>8213</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34</vt:i4>
      </vt:variant>
    </vt:vector>
  </HeadingPairs>
  <TitlesOfParts>
    <vt:vector baseType="lpstr" size="49">
      <vt:lpstr>Arial</vt:lpstr>
      <vt:lpstr>Calibri</vt:lpstr>
      <vt:lpstr>微软雅黑</vt:lpstr>
      <vt:lpstr>宋体</vt:lpstr>
      <vt:lpstr>Calibri Light</vt:lpstr>
      <vt:lpstr>仿宋_GB2312</vt:lpstr>
      <vt:lpstr>Lato Light</vt:lpstr>
      <vt:lpstr>Source Sans Pro ExtraLight</vt:lpstr>
      <vt:lpstr>方正兰亭细黑_GBK_M</vt:lpstr>
      <vt:lpstr>ITC Avant Garde Std Md</vt:lpstr>
      <vt:lpstr>方正正纤黑简体</vt:lpstr>
      <vt:lpstr>华文黑体</vt:lpstr>
      <vt:lpstr>ITC Avant Garde Std Bk</vt:lpstr>
      <vt:lpstr>Clear Sans Thin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category>plus206</cp:category>
  <dcterms:created xsi:type="dcterms:W3CDTF">2015-04-24T01:01:13Z</dcterms:created>
  <cp:lastModifiedBy>Administrator</cp:lastModifiedBy>
  <dcterms:modified xsi:type="dcterms:W3CDTF">2021-08-20T11:20:32Z</dcterms:modified>
  <cp:revision>974</cp:revision>
  <dc:title>PowerPoint 演示文稿</dc:title>
</cp:coreProperties>
</file>