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 id="2147483675" r:id="rId3"/>
  </p:sldMasterIdLst>
  <p:notesMasterIdLst>
    <p:notesMasterId r:id="rId4"/>
  </p:notesMasterIdLst>
  <p:sldIdLst>
    <p:sldId id="256" r:id="rId5"/>
    <p:sldId id="257" r:id="rId6"/>
    <p:sldId id="259" r:id="rId7"/>
    <p:sldId id="262" r:id="rId8"/>
    <p:sldId id="263" r:id="rId9"/>
    <p:sldId id="264" r:id="rId10"/>
    <p:sldId id="279" r:id="rId11"/>
    <p:sldId id="280" r:id="rId12"/>
    <p:sldId id="281" r:id="rId13"/>
    <p:sldId id="265" r:id="rId14"/>
    <p:sldId id="258" r:id="rId15"/>
    <p:sldId id="266" r:id="rId16"/>
    <p:sldId id="267" r:id="rId17"/>
    <p:sldId id="268" r:id="rId18"/>
    <p:sldId id="269" r:id="rId19"/>
    <p:sldId id="260" r:id="rId20"/>
    <p:sldId id="270" r:id="rId21"/>
    <p:sldId id="271" r:id="rId22"/>
    <p:sldId id="272" r:id="rId23"/>
    <p:sldId id="273" r:id="rId24"/>
    <p:sldId id="261" r:id="rId25"/>
    <p:sldId id="274" r:id="rId26"/>
    <p:sldId id="275" r:id="rId27"/>
    <p:sldId id="276" r:id="rId28"/>
    <p:sldId id="277" r:id="rId29"/>
    <p:sldId id="282" r:id="rId30"/>
    <p:sldId id="284"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88" d="100"/>
          <a:sy n="88" d="100"/>
        </p:scale>
        <p:origin x="162" y="96"/>
      </p:cViewPr>
      <p:guideLst>
        <p:guide orient="horz" pos="2160"/>
        <p:guide pos="21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392.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4999999888241291"/>
          <c:y val="0.004999999888241291"/>
          <c:w val="0.99000000953674316"/>
          <c:h val="0.987500011920929"/>
        </c:manualLayout>
      </c:layout>
      <c:pieChart>
        <c:varyColors val="0"/>
        <c:ser>
          <c:idx val="0"/>
          <c:order val="0"/>
          <c:tx>
            <c:strRef>
              <c:f>Sheet1!$A$2</c:f>
              <c:strCache>
                <c:ptCount val="1"/>
                <c:pt idx="0">
                  <c:v>Region 1</c:v>
                </c:pt>
              </c:strCache>
            </c:strRef>
          </c:tx>
          <c:spPr>
            <a:solidFill>
              <a:srgbClr val="BBD8E3"/>
            </a:solidFill>
            <a:ln w="12700" cap="flat">
              <a:noFill/>
              <a:miter lim="400000"/>
            </a:ln>
            <a:effectLst/>
          </c:spPr>
          <c:dPt>
            <c:idx val="0"/>
            <c:invertIfNegative val="1"/>
            <c:extLst>
              <c:ext xmlns:c16="http://schemas.microsoft.com/office/drawing/2014/chart" uri="{C3380CC4-5D6E-409C-BE32-E72D297353CC}">
                <c16:uniqueId val="{00000000-FAC9-4221-9B08-035F901917A8}"/>
              </c:ext>
            </c:extLst>
          </c:dPt>
          <c:dPt>
            <c:idx val="1"/>
            <c:invertIfNegative val="1"/>
            <c:spPr>
              <a:solidFill>
                <a:srgbClr val="A9D9A5"/>
              </a:solidFill>
              <a:ln w="12700" cap="flat">
                <a:noFill/>
                <a:miter lim="400000"/>
              </a:ln>
              <a:effectLst/>
            </c:spPr>
            <c:extLst>
              <c:ext xmlns:c16="http://schemas.microsoft.com/office/drawing/2014/chart" uri="{C3380CC4-5D6E-409C-BE32-E72D297353CC}">
                <c16:uniqueId val="{00000002-FAC9-4221-9B08-035F901917A8}"/>
              </c:ext>
            </c:extLst>
          </c:dPt>
          <c:dPt>
            <c:idx val="2"/>
            <c:invertIfNegative val="1"/>
            <c:spPr>
              <a:solidFill>
                <a:srgbClr val="E9D5AA"/>
              </a:solidFill>
              <a:ln w="12700" cap="flat">
                <a:noFill/>
                <a:miter lim="400000"/>
              </a:ln>
              <a:effectLst/>
            </c:spPr>
            <c:extLst>
              <c:ext xmlns:c16="http://schemas.microsoft.com/office/drawing/2014/chart" uri="{C3380CC4-5D6E-409C-BE32-E72D297353CC}">
                <c16:uniqueId val="{00000004-FAC9-4221-9B08-035F901917A8}"/>
              </c:ext>
            </c:extLst>
          </c:dPt>
          <c:dPt>
            <c:idx val="3"/>
            <c:invertIfNegative val="1"/>
            <c:spPr>
              <a:solidFill>
                <a:srgbClr val="E0786B"/>
              </a:solidFill>
              <a:ln w="12700" cap="flat">
                <a:noFill/>
                <a:miter lim="400000"/>
              </a:ln>
              <a:effectLst/>
            </c:spPr>
            <c:extLst>
              <c:ext xmlns:c16="http://schemas.microsoft.com/office/drawing/2014/chart" uri="{C3380CC4-5D6E-409C-BE32-E72D297353CC}">
                <c16:uniqueId val="{00000006-FAC9-4221-9B08-035F901917A8}"/>
              </c:ext>
            </c:extLst>
          </c:dPt>
          <c:dPt>
            <c:idx val="4"/>
            <c:invertIfNegative val="1"/>
            <c:spPr>
              <a:solidFill>
                <a:srgbClr val="D7D3CE"/>
              </a:solidFill>
              <a:ln w="12700" cap="flat">
                <a:noFill/>
                <a:miter lim="400000"/>
              </a:ln>
              <a:effectLst/>
            </c:spPr>
            <c:extLst>
              <c:ext xmlns:c16="http://schemas.microsoft.com/office/drawing/2014/chart" uri="{C3380CC4-5D6E-409C-BE32-E72D297353CC}">
                <c16:uniqueId val="{00000008-FAC9-4221-9B08-035F901917A8}"/>
              </c:ext>
            </c:extLst>
          </c:dPt>
          <c:dPt>
            <c:idx val="5"/>
            <c:invertIfNegative val="1"/>
            <c:spPr>
              <a:solidFill>
                <a:srgbClr val="7DB0A7"/>
              </a:solidFill>
              <a:ln w="12700" cap="flat">
                <a:noFill/>
                <a:miter lim="400000"/>
              </a:ln>
              <a:effectLst/>
            </c:spPr>
            <c:extLst>
              <c:ext xmlns:c16="http://schemas.microsoft.com/office/drawing/2014/chart" uri="{C3380CC4-5D6E-409C-BE32-E72D297353CC}">
                <c16:uniqueId val="{0000000A-FAC9-4221-9B08-035F901917A8}"/>
              </c:ext>
            </c:extLst>
          </c:dPt>
          <c:dLbls>
            <c:dLbl>
              <c:idx val="0"/>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dLbl>
              <c:idx val="1"/>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dLbl>
              <c:idx val="2"/>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dLbl>
              <c:idx val="3"/>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dLbl>
              <c:idx val="4"/>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dLbl>
              <c:idx val="5"/>
              <c:numFmt formatCode="#,##0%" sourceLinked="0"/>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extLst/>
            </c:dLbl>
            <c:numFmt formatCode="#,##0%" sourceLinked="0"/>
            <c:spPr>
              <a:noFill/>
              <a:ln>
                <a:noFill/>
              </a:ln>
              <a:effectLst/>
            </c:spPr>
            <c:txPr>
              <a:bodyPr/>
              <a:p>
                <a:pPr>
                  <a:defRPr sz="2400" b="0" i="0" u="none" strike="noStrike" smtId="4294967295">
                    <a:solidFill>
                      <a:srgbClr val="FFFFFF"/>
                    </a:solidFill>
                    <a:latin typeface="Lato Regular"/>
                  </a:defRPr>
                </a:pPr>
                <a:endParaRPr sz="2400" b="0" i="0" u="none" strike="noStrike" smtId="4294967295">
                  <a:solidFill>
                    <a:srgbClr val="FFFFFF"/>
                  </a:solidFill>
                  <a:latin typeface="Lato Regular"/>
                </a:endParaRPr>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B-FAC9-4221-9B08-035F901917A8}"/>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2696800529956818"/>
          <c:y val="0.071523301303386688"/>
          <c:w val="0.97131699323654175"/>
          <c:h val="0.88630801439285278"/>
        </c:manualLayout>
      </c:layout>
      <c:lineChart>
        <c:grouping/>
        <c:varyColors val="0"/>
        <c:ser>
          <c:idx val="0"/>
          <c:order val="0"/>
          <c:tx>
            <c:strRef>
              <c:f>Sheet1!$A$2</c:f>
              <c:strCache>
                <c:ptCount val="1"/>
                <c:pt idx="0">
                  <c:v>Region 1</c:v>
                </c:pt>
              </c:strCache>
            </c:strRef>
          </c:tx>
          <c:spPr>
            <a:ln w="101600" cap="flat">
              <a:solidFill>
                <a:srgbClr val="B5DBDC"/>
              </a:solidFill>
              <a:prstDash val="solid"/>
              <a:miter lim="400000"/>
            </a:ln>
            <a:effectLst/>
          </c:spPr>
          <c:marker>
            <c:symbol val="none"/>
          </c:marker>
          <c:cat>
            <c:strRef>
              <c:f>Sheet1!$B$1:$F$1</c:f>
              <c:strCache>
                <c:ptCount val="5"/>
                <c:pt idx="0">
                  <c:v>January</c:v>
                </c:pt>
                <c:pt idx="1">
                  <c:v>February</c:v>
                </c:pt>
                <c:pt idx="2">
                  <c:v>March</c:v>
                </c:pt>
                <c:pt idx="3">
                  <c:v>April</c:v>
                </c:pt>
                <c:pt idx="4">
                  <c:v>May</c:v>
                </c:pt>
              </c:strCache>
            </c:strRef>
          </c:cat>
          <c:val>
            <c:numRef>
              <c:f>Sheet1!$B$2:$F$2</c:f>
              <c:numCache>
                <c:formatCode>General</c:formatCode>
                <c:ptCount val="5"/>
                <c:pt idx="0">
                  <c:v>17</c:v>
                </c:pt>
                <c:pt idx="1">
                  <c:v>50</c:v>
                </c:pt>
                <c:pt idx="2">
                  <c:v>38</c:v>
                </c:pt>
                <c:pt idx="3">
                  <c:v>120</c:v>
                </c:pt>
                <c:pt idx="4">
                  <c:v>150</c:v>
                </c:pt>
              </c:numCache>
            </c:numRef>
          </c:val>
          <c:smooth val="1"/>
          <c:extLst>
            <c:ext xmlns:c16="http://schemas.microsoft.com/office/drawing/2014/chart" uri="{C3380CC4-5D6E-409C-BE32-E72D297353CC}">
              <c16:uniqueId val="{00000000-BF12-47CE-8C90-844508841181}"/>
            </c:ext>
          </c:extLst>
        </c:ser>
        <c:ser>
          <c:idx val="1"/>
          <c:order val="1"/>
          <c:tx>
            <c:strRef>
              <c:f>Sheet1!$A$3</c:f>
              <c:strCache>
                <c:ptCount val="1"/>
                <c:pt idx="0">
                  <c:v>Region2</c:v>
                </c:pt>
              </c:strCache>
            </c:strRef>
          </c:tx>
          <c:spPr>
            <a:ln w="76200" cap="flat">
              <a:solidFill>
                <a:srgbClr val="F6D4CD"/>
              </a:solidFill>
              <a:prstDash val="solid"/>
              <a:miter lim="400000"/>
            </a:ln>
            <a:effectLst/>
          </c:spPr>
          <c:marker>
            <c:symbol val="none"/>
          </c:marker>
          <c:cat>
            <c:strRef>
              <c:f>Sheet1!$B$1:$F$1</c:f>
              <c:strCache>
                <c:ptCount val="5"/>
                <c:pt idx="0">
                  <c:v>January</c:v>
                </c:pt>
                <c:pt idx="1">
                  <c:v>February</c:v>
                </c:pt>
                <c:pt idx="2">
                  <c:v>March</c:v>
                </c:pt>
                <c:pt idx="3">
                  <c:v>April</c:v>
                </c:pt>
                <c:pt idx="4">
                  <c:v>May</c:v>
                </c:pt>
              </c:strCache>
            </c:strRef>
          </c:cat>
          <c:val>
            <c:numRef>
              <c:f>Sheet1!$B$3:$F$3</c:f>
              <c:numCache>
                <c:formatCode>General</c:formatCode>
                <c:ptCount val="5"/>
                <c:pt idx="0">
                  <c:v>55</c:v>
                </c:pt>
                <c:pt idx="1">
                  <c:v>28</c:v>
                </c:pt>
                <c:pt idx="2">
                  <c:v>70</c:v>
                </c:pt>
                <c:pt idx="3">
                  <c:v>80</c:v>
                </c:pt>
                <c:pt idx="4">
                  <c:v>50</c:v>
                </c:pt>
              </c:numCache>
            </c:numRef>
          </c:val>
          <c:smooth val="1"/>
          <c:extLst>
            <c:ext xmlns:c16="http://schemas.microsoft.com/office/drawing/2014/chart" uri="{C3380CC4-5D6E-409C-BE32-E72D297353CC}">
              <c16:uniqueId val="{00000001-BF12-47CE-8C90-844508841181}"/>
            </c:ext>
          </c:extLst>
        </c:ser>
        <c:dLbls>
          <c:showLegendKey val="0"/>
          <c:showVal val="0"/>
          <c:showCatName val="0"/>
          <c:showSerName val="0"/>
          <c:showPercent val="0"/>
          <c:showBubbleSize val="0"/>
          <c:showLeaderLines val="0"/>
        </c:dLbls>
        <c:axId val="328683184"/>
        <c:axId val="327438320"/>
      </c:lineChart>
      <c:catAx>
        <c:axId val="328683184"/>
        <c:scaling>
          <c:orientation/>
        </c:scaling>
        <c:delete val="0"/>
        <c:axPos val="b"/>
        <c:numFmt formatCode="General" sourceLinked="0"/>
        <c:majorTickMark val="none"/>
        <c:minorTickMark val="none"/>
        <c:tickLblPos val="none"/>
        <c:spPr>
          <a:ln w="12700" cap="flat">
            <a:noFill/>
            <a:miter lim="400000"/>
          </a:ln>
        </c:spPr>
        <c:txPr>
          <a:bodyPr rot="0"/>
          <a:p>
            <a:pPr>
              <a:defRPr sz="2200" b="0" i="0" u="none" strike="noStrike" smtId="4294967295">
                <a:solidFill>
                  <a:srgbClr val="2C394C"/>
                </a:solidFill>
                <a:latin typeface="Lato Regular"/>
              </a:defRPr>
            </a:pPr>
            <a:endParaRPr sz="2200" b="0" i="0" u="none" strike="noStrike" smtId="4294967295">
              <a:solidFill>
                <a:srgbClr val="2C394C"/>
              </a:solidFill>
              <a:latin typeface="Lato Regular"/>
            </a:endParaRPr>
          </a:p>
        </c:txPr>
        <c:crossAx val="327438320"/>
        <c:crosses val="autoZero"/>
        <c:auto val="0"/>
        <c:lblAlgn val="ctr"/>
        <c:lblOffset/>
        <c:noMultiLvlLbl val="1"/>
      </c:catAx>
      <c:valAx>
        <c:axId val="327438320"/>
        <c:scaling>
          <c:orientation/>
        </c:scaling>
        <c:delete val="0"/>
        <c:axPos val="l"/>
        <c:numFmt formatCode="General" sourceLinked="0"/>
        <c:majorTickMark val="none"/>
        <c:minorTickMark val="none"/>
        <c:tickLblPos val="none"/>
        <c:spPr>
          <a:ln w="12700" cap="flat">
            <a:noFill/>
            <a:miter lim="400000"/>
          </a:ln>
        </c:spPr>
        <c:txPr>
          <a:bodyPr rot="0"/>
          <a:p>
            <a:pPr>
              <a:defRPr sz="2200" b="0" i="0" u="none" strike="noStrike" smtId="4294967295">
                <a:solidFill>
                  <a:srgbClr val="2C394C"/>
                </a:solidFill>
                <a:latin typeface="Lato Regular"/>
              </a:defRPr>
            </a:pPr>
            <a:endParaRPr sz="2200" b="0" i="0" u="none" strike="noStrike" smtId="4294967295">
              <a:solidFill>
                <a:srgbClr val="2C394C"/>
              </a:solidFill>
              <a:latin typeface="Lato Regular"/>
            </a:endParaRPr>
          </a:p>
        </c:txPr>
        <c:crossAx val="328683184"/>
        <c:crosses val="autoZero"/>
        <c:crossBetween val="midCat"/>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8A216-F025-413E-8A7A-C652A4A6F1DB}" type="datetimeFigureOut">
              <a:rPr lang="zh-CN" altLang="en-US" smtClean="0"/>
              <a:t>2018/10/10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ED96D-8EC4-4264-88FC-E4DBE1EA4B44}" type="slidenum">
              <a:rPr lang="zh-CN" altLang="en-US" smtClean="0"/>
              <a:t>‹#›</a:t>
            </a:fld>
            <a:endParaRPr lang="zh-CN" altLang="en-US"/>
          </a:p>
        </p:txBody>
      </p:sp>
    </p:spTree>
    <p:extLst>
      <p:ext uri="{BB962C8B-B14F-4D97-AF65-F5344CB8AC3E}">
        <p14:creationId val="349767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986870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376624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704875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55859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36198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225447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40060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07909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018118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453846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57630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53898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009048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033226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417536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54169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23232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48301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999060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833836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13843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94592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921621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970003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718648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75979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284727754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159199455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385413788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5_Blank">
    <p:spTree>
      <p:nvGrpSpPr>
        <p:cNvPr id="1" name=""/>
        <p:cNvGrpSpPr/>
        <p:nvPr/>
      </p:nvGrpSpPr>
      <p:grpSpPr>
        <a:xfrm>
          <a:off x="0" y="0"/>
          <a:ext cx="0" cy="0"/>
        </a:xfrm>
      </p:grpSpPr>
      <p:sp>
        <p:nvSpPr>
          <p:cNvPr id="21" name="Picture Placeholder 20"/>
          <p:cNvSpPr>
            <a:spLocks noGrp="1"/>
          </p:cNvSpPr>
          <p:nvPr>
            <p:ph type="pic" sz="quarter" idx="15" hasCustomPrompt="1"/>
          </p:nvPr>
        </p:nvSpPr>
        <p:spPr>
          <a:xfrm>
            <a:off x="1271054" y="3748223"/>
            <a:ext cx="1364682" cy="1364682"/>
          </a:xfrm>
          <a:custGeom>
            <a:gdLst>
              <a:gd name="connsiteX0" fmla="*/ 682341 w 1364682"/>
              <a:gd name="connsiteY0" fmla="*/ 0 h 1364682"/>
              <a:gd name="connsiteX1" fmla="*/ 1364682 w 1364682"/>
              <a:gd name="connsiteY1" fmla="*/ 682341 h 1364682"/>
              <a:gd name="connsiteX2" fmla="*/ 682341 w 1364682"/>
              <a:gd name="connsiteY2" fmla="*/ 1364682 h 1364682"/>
              <a:gd name="connsiteX3" fmla="*/ 0 w 1364682"/>
              <a:gd name="connsiteY3" fmla="*/ 682341 h 1364682"/>
              <a:gd name="connsiteX4" fmla="*/ 682341 w 1364682"/>
              <a:gd name="connsiteY4" fmla="*/ 0 h 13646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4682" h="1364682">
                <a:moveTo>
                  <a:pt x="682341" y="0"/>
                </a:moveTo>
                <a:cubicBezTo>
                  <a:pt x="1059188" y="0"/>
                  <a:pt x="1364682" y="305494"/>
                  <a:pt x="1364682" y="682341"/>
                </a:cubicBezTo>
                <a:cubicBezTo>
                  <a:pt x="1364682" y="1059188"/>
                  <a:pt x="1059188" y="1364682"/>
                  <a:pt x="682341" y="1364682"/>
                </a:cubicBezTo>
                <a:cubicBezTo>
                  <a:pt x="305494" y="1364682"/>
                  <a:pt x="0" y="1059188"/>
                  <a:pt x="0" y="682341"/>
                </a:cubicBezTo>
                <a:cubicBezTo>
                  <a:pt x="0" y="305494"/>
                  <a:pt x="305494" y="0"/>
                  <a:pt x="6823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4" name="Picture Placeholder 23"/>
          <p:cNvSpPr>
            <a:spLocks noGrp="1"/>
          </p:cNvSpPr>
          <p:nvPr>
            <p:ph type="pic" sz="quarter" idx="14" hasCustomPrompt="1"/>
          </p:nvPr>
        </p:nvSpPr>
        <p:spPr>
          <a:xfrm>
            <a:off x="9556265" y="3748223"/>
            <a:ext cx="1364682" cy="1364682"/>
          </a:xfrm>
          <a:custGeom>
            <a:gdLst>
              <a:gd name="connsiteX0" fmla="*/ 682341 w 1364682"/>
              <a:gd name="connsiteY0" fmla="*/ 0 h 1364682"/>
              <a:gd name="connsiteX1" fmla="*/ 1364682 w 1364682"/>
              <a:gd name="connsiteY1" fmla="*/ 682341 h 1364682"/>
              <a:gd name="connsiteX2" fmla="*/ 682341 w 1364682"/>
              <a:gd name="connsiteY2" fmla="*/ 1364682 h 1364682"/>
              <a:gd name="connsiteX3" fmla="*/ 0 w 1364682"/>
              <a:gd name="connsiteY3" fmla="*/ 682341 h 1364682"/>
              <a:gd name="connsiteX4" fmla="*/ 682341 w 1364682"/>
              <a:gd name="connsiteY4" fmla="*/ 0 h 13646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4682" h="1364682">
                <a:moveTo>
                  <a:pt x="682341" y="0"/>
                </a:moveTo>
                <a:cubicBezTo>
                  <a:pt x="1059188" y="0"/>
                  <a:pt x="1364682" y="305494"/>
                  <a:pt x="1364682" y="682341"/>
                </a:cubicBezTo>
                <a:cubicBezTo>
                  <a:pt x="1364682" y="1059188"/>
                  <a:pt x="1059188" y="1364682"/>
                  <a:pt x="682341" y="1364682"/>
                </a:cubicBezTo>
                <a:cubicBezTo>
                  <a:pt x="305494" y="1364682"/>
                  <a:pt x="0" y="1059188"/>
                  <a:pt x="0" y="682341"/>
                </a:cubicBezTo>
                <a:cubicBezTo>
                  <a:pt x="0" y="305494"/>
                  <a:pt x="305494" y="0"/>
                  <a:pt x="6823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20" name="Picture Placeholder 19"/>
          <p:cNvSpPr>
            <a:spLocks noGrp="1"/>
          </p:cNvSpPr>
          <p:nvPr>
            <p:ph type="pic" sz="quarter" idx="13" hasCustomPrompt="1"/>
          </p:nvPr>
        </p:nvSpPr>
        <p:spPr>
          <a:xfrm>
            <a:off x="5248799" y="566283"/>
            <a:ext cx="1694404" cy="1694404"/>
          </a:xfrm>
          <a:custGeom>
            <a:gdLst>
              <a:gd name="connsiteX0" fmla="*/ 847202 w 1694404"/>
              <a:gd name="connsiteY0" fmla="*/ 0 h 1694404"/>
              <a:gd name="connsiteX1" fmla="*/ 1694404 w 1694404"/>
              <a:gd name="connsiteY1" fmla="*/ 847202 h 1694404"/>
              <a:gd name="connsiteX2" fmla="*/ 847202 w 1694404"/>
              <a:gd name="connsiteY2" fmla="*/ 1694404 h 1694404"/>
              <a:gd name="connsiteX3" fmla="*/ 0 w 1694404"/>
              <a:gd name="connsiteY3" fmla="*/ 847202 h 1694404"/>
              <a:gd name="connsiteX4" fmla="*/ 847202 w 1694404"/>
              <a:gd name="connsiteY4" fmla="*/ 0 h 16944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4404" h="1694404">
                <a:moveTo>
                  <a:pt x="847202" y="0"/>
                </a:moveTo>
                <a:cubicBezTo>
                  <a:pt x="1315099" y="0"/>
                  <a:pt x="1694404" y="379305"/>
                  <a:pt x="1694404" y="847202"/>
                </a:cubicBezTo>
                <a:cubicBezTo>
                  <a:pt x="1694404" y="1315099"/>
                  <a:pt x="1315099" y="1694404"/>
                  <a:pt x="847202" y="1694404"/>
                </a:cubicBezTo>
                <a:cubicBezTo>
                  <a:pt x="379305" y="1694404"/>
                  <a:pt x="0" y="1315099"/>
                  <a:pt x="0" y="847202"/>
                </a:cubicBezTo>
                <a:cubicBezTo>
                  <a:pt x="0" y="379305"/>
                  <a:pt x="379305" y="0"/>
                  <a:pt x="84720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2" name="Picture Placeholder 21"/>
          <p:cNvSpPr>
            <a:spLocks noGrp="1"/>
          </p:cNvSpPr>
          <p:nvPr>
            <p:ph type="pic" sz="quarter" idx="16" hasCustomPrompt="1"/>
          </p:nvPr>
        </p:nvSpPr>
        <p:spPr>
          <a:xfrm>
            <a:off x="4032791" y="3748223"/>
            <a:ext cx="1364682" cy="1364682"/>
          </a:xfrm>
          <a:custGeom>
            <a:gdLst>
              <a:gd name="connsiteX0" fmla="*/ 682341 w 1364682"/>
              <a:gd name="connsiteY0" fmla="*/ 0 h 1364682"/>
              <a:gd name="connsiteX1" fmla="*/ 1364682 w 1364682"/>
              <a:gd name="connsiteY1" fmla="*/ 682341 h 1364682"/>
              <a:gd name="connsiteX2" fmla="*/ 682341 w 1364682"/>
              <a:gd name="connsiteY2" fmla="*/ 1364682 h 1364682"/>
              <a:gd name="connsiteX3" fmla="*/ 0 w 1364682"/>
              <a:gd name="connsiteY3" fmla="*/ 682341 h 1364682"/>
              <a:gd name="connsiteX4" fmla="*/ 682341 w 1364682"/>
              <a:gd name="connsiteY4" fmla="*/ 0 h 13646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4682" h="1364682">
                <a:moveTo>
                  <a:pt x="682341" y="0"/>
                </a:moveTo>
                <a:cubicBezTo>
                  <a:pt x="1059188" y="0"/>
                  <a:pt x="1364682" y="305494"/>
                  <a:pt x="1364682" y="682341"/>
                </a:cubicBezTo>
                <a:cubicBezTo>
                  <a:pt x="1364682" y="1059188"/>
                  <a:pt x="1059188" y="1364682"/>
                  <a:pt x="682341" y="1364682"/>
                </a:cubicBezTo>
                <a:cubicBezTo>
                  <a:pt x="305494" y="1364682"/>
                  <a:pt x="0" y="1059188"/>
                  <a:pt x="0" y="682341"/>
                </a:cubicBezTo>
                <a:cubicBezTo>
                  <a:pt x="0" y="305494"/>
                  <a:pt x="305494" y="0"/>
                  <a:pt x="6823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3" name="Picture Placeholder 22"/>
          <p:cNvSpPr>
            <a:spLocks noGrp="1"/>
          </p:cNvSpPr>
          <p:nvPr>
            <p:ph type="pic" sz="quarter" idx="19" hasCustomPrompt="1"/>
          </p:nvPr>
        </p:nvSpPr>
        <p:spPr>
          <a:xfrm>
            <a:off x="6794528" y="3748223"/>
            <a:ext cx="1364682" cy="1364682"/>
          </a:xfrm>
          <a:custGeom>
            <a:gdLst>
              <a:gd name="connsiteX0" fmla="*/ 682341 w 1364682"/>
              <a:gd name="connsiteY0" fmla="*/ 0 h 1364682"/>
              <a:gd name="connsiteX1" fmla="*/ 1364682 w 1364682"/>
              <a:gd name="connsiteY1" fmla="*/ 682341 h 1364682"/>
              <a:gd name="connsiteX2" fmla="*/ 682341 w 1364682"/>
              <a:gd name="connsiteY2" fmla="*/ 1364682 h 1364682"/>
              <a:gd name="connsiteX3" fmla="*/ 0 w 1364682"/>
              <a:gd name="connsiteY3" fmla="*/ 682341 h 1364682"/>
              <a:gd name="connsiteX4" fmla="*/ 682341 w 1364682"/>
              <a:gd name="connsiteY4" fmla="*/ 0 h 13646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64682" h="1364682">
                <a:moveTo>
                  <a:pt x="682341" y="0"/>
                </a:moveTo>
                <a:cubicBezTo>
                  <a:pt x="1059188" y="0"/>
                  <a:pt x="1364682" y="305494"/>
                  <a:pt x="1364682" y="682341"/>
                </a:cubicBezTo>
                <a:cubicBezTo>
                  <a:pt x="1364682" y="1059188"/>
                  <a:pt x="1059188" y="1364682"/>
                  <a:pt x="682341" y="1364682"/>
                </a:cubicBezTo>
                <a:cubicBezTo>
                  <a:pt x="305494" y="1364682"/>
                  <a:pt x="0" y="1059188"/>
                  <a:pt x="0" y="682341"/>
                </a:cubicBezTo>
                <a:cubicBezTo>
                  <a:pt x="0" y="305494"/>
                  <a:pt x="305494" y="0"/>
                  <a:pt x="6823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val="22846224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6_Blank">
    <p:spTree>
      <p:nvGrpSpPr>
        <p:cNvPr id="1" name=""/>
        <p:cNvGrpSpPr/>
        <p:nvPr/>
      </p:nvGrpSpPr>
      <p:grpSpPr>
        <a:xfrm>
          <a:off x="0" y="0"/>
          <a:ext cx="0" cy="0"/>
        </a:xfrm>
      </p:grpSpPr>
      <p:sp>
        <p:nvSpPr>
          <p:cNvPr id="25" name="Picture Placeholder 24"/>
          <p:cNvSpPr>
            <a:spLocks noGrp="1"/>
          </p:cNvSpPr>
          <p:nvPr>
            <p:ph type="pic" sz="quarter" idx="15" hasCustomPrompt="1"/>
          </p:nvPr>
        </p:nvSpPr>
        <p:spPr>
          <a:xfrm>
            <a:off x="821833" y="4866945"/>
            <a:ext cx="877544" cy="877540"/>
          </a:xfrm>
          <a:custGeom>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3" name="Picture Placeholder 22"/>
          <p:cNvSpPr>
            <a:spLocks noGrp="1"/>
          </p:cNvSpPr>
          <p:nvPr>
            <p:ph type="pic" sz="quarter" idx="14" hasCustomPrompt="1"/>
          </p:nvPr>
        </p:nvSpPr>
        <p:spPr>
          <a:xfrm>
            <a:off x="2693831" y="3071547"/>
            <a:ext cx="919824" cy="919820"/>
          </a:xfrm>
          <a:custGeom>
            <a:gdLst>
              <a:gd name="connsiteX0" fmla="*/ 459912 w 919824"/>
              <a:gd name="connsiteY0" fmla="*/ 0 h 919820"/>
              <a:gd name="connsiteX1" fmla="*/ 919824 w 919824"/>
              <a:gd name="connsiteY1" fmla="*/ 459910 h 919820"/>
              <a:gd name="connsiteX2" fmla="*/ 459912 w 919824"/>
              <a:gd name="connsiteY2" fmla="*/ 919820 h 919820"/>
              <a:gd name="connsiteX3" fmla="*/ 0 w 919824"/>
              <a:gd name="connsiteY3" fmla="*/ 459910 h 919820"/>
              <a:gd name="connsiteX4" fmla="*/ 459912 w 919824"/>
              <a:gd name="connsiteY4" fmla="*/ 0 h 9198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9824" h="919820">
                <a:moveTo>
                  <a:pt x="459912" y="0"/>
                </a:moveTo>
                <a:cubicBezTo>
                  <a:pt x="713914" y="0"/>
                  <a:pt x="919824" y="205909"/>
                  <a:pt x="919824" y="459910"/>
                </a:cubicBezTo>
                <a:cubicBezTo>
                  <a:pt x="919824" y="713911"/>
                  <a:pt x="713914" y="919820"/>
                  <a:pt x="459912" y="919820"/>
                </a:cubicBezTo>
                <a:cubicBezTo>
                  <a:pt x="205910" y="919820"/>
                  <a:pt x="0" y="713911"/>
                  <a:pt x="0" y="459910"/>
                </a:cubicBezTo>
                <a:cubicBezTo>
                  <a:pt x="0" y="205909"/>
                  <a:pt x="205910" y="0"/>
                  <a:pt x="45991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22" name="Picture Placeholder 21"/>
          <p:cNvSpPr>
            <a:spLocks noGrp="1"/>
          </p:cNvSpPr>
          <p:nvPr>
            <p:ph type="pic" sz="quarter" idx="13" hasCustomPrompt="1"/>
          </p:nvPr>
        </p:nvSpPr>
        <p:spPr>
          <a:xfrm>
            <a:off x="4750158" y="1113516"/>
            <a:ext cx="1086118" cy="1086116"/>
          </a:xfrm>
          <a:custGeom>
            <a:gdLst>
              <a:gd name="connsiteX0" fmla="*/ 543059 w 1086118"/>
              <a:gd name="connsiteY0" fmla="*/ 0 h 1086116"/>
              <a:gd name="connsiteX1" fmla="*/ 1086118 w 1086118"/>
              <a:gd name="connsiteY1" fmla="*/ 543058 h 1086116"/>
              <a:gd name="connsiteX2" fmla="*/ 543059 w 1086118"/>
              <a:gd name="connsiteY2" fmla="*/ 1086116 h 1086116"/>
              <a:gd name="connsiteX3" fmla="*/ 0 w 1086118"/>
              <a:gd name="connsiteY3" fmla="*/ 543058 h 1086116"/>
              <a:gd name="connsiteX4" fmla="*/ 543059 w 1086118"/>
              <a:gd name="connsiteY4" fmla="*/ 0 h 10861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86118" h="1086116">
                <a:moveTo>
                  <a:pt x="543059" y="0"/>
                </a:moveTo>
                <a:cubicBezTo>
                  <a:pt x="842982" y="0"/>
                  <a:pt x="1086118" y="243135"/>
                  <a:pt x="1086118" y="543058"/>
                </a:cubicBezTo>
                <a:cubicBezTo>
                  <a:pt x="1086118" y="842981"/>
                  <a:pt x="842982" y="1086116"/>
                  <a:pt x="543059" y="1086116"/>
                </a:cubicBezTo>
                <a:cubicBezTo>
                  <a:pt x="243136" y="1086116"/>
                  <a:pt x="0" y="842981"/>
                  <a:pt x="0" y="543058"/>
                </a:cubicBezTo>
                <a:cubicBezTo>
                  <a:pt x="0" y="243135"/>
                  <a:pt x="243136" y="0"/>
                  <a:pt x="543059"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6" name="Picture Placeholder 25"/>
          <p:cNvSpPr>
            <a:spLocks noGrp="1"/>
          </p:cNvSpPr>
          <p:nvPr>
            <p:ph type="pic" sz="quarter" idx="16" hasCustomPrompt="1"/>
          </p:nvPr>
        </p:nvSpPr>
        <p:spPr>
          <a:xfrm>
            <a:off x="3545440" y="4866945"/>
            <a:ext cx="877544" cy="877540"/>
          </a:xfrm>
          <a:custGeom>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7" name="Picture Placeholder 26"/>
          <p:cNvSpPr>
            <a:spLocks noGrp="1"/>
          </p:cNvSpPr>
          <p:nvPr>
            <p:ph type="pic" sz="quarter" idx="17" hasCustomPrompt="1"/>
          </p:nvPr>
        </p:nvSpPr>
        <p:spPr>
          <a:xfrm>
            <a:off x="6269047" y="4866945"/>
            <a:ext cx="877544" cy="877540"/>
          </a:xfrm>
          <a:custGeom>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8" name="Picture Placeholder 27"/>
          <p:cNvSpPr>
            <a:spLocks noGrp="1"/>
          </p:cNvSpPr>
          <p:nvPr>
            <p:ph type="pic" sz="quarter" idx="18" hasCustomPrompt="1"/>
          </p:nvPr>
        </p:nvSpPr>
        <p:spPr>
          <a:xfrm>
            <a:off x="8992654" y="4866945"/>
            <a:ext cx="877544" cy="877540"/>
          </a:xfrm>
          <a:custGeom>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4" name="Picture Placeholder 23"/>
          <p:cNvSpPr>
            <a:spLocks noGrp="1"/>
          </p:cNvSpPr>
          <p:nvPr>
            <p:ph type="pic" sz="quarter" idx="19" hasCustomPrompt="1"/>
          </p:nvPr>
        </p:nvSpPr>
        <p:spPr>
          <a:xfrm>
            <a:off x="7006107" y="3071547"/>
            <a:ext cx="919824" cy="919820"/>
          </a:xfrm>
          <a:custGeom>
            <a:gdLst>
              <a:gd name="connsiteX0" fmla="*/ 459912 w 919824"/>
              <a:gd name="connsiteY0" fmla="*/ 0 h 919820"/>
              <a:gd name="connsiteX1" fmla="*/ 919824 w 919824"/>
              <a:gd name="connsiteY1" fmla="*/ 459910 h 919820"/>
              <a:gd name="connsiteX2" fmla="*/ 459912 w 919824"/>
              <a:gd name="connsiteY2" fmla="*/ 919820 h 919820"/>
              <a:gd name="connsiteX3" fmla="*/ 0 w 919824"/>
              <a:gd name="connsiteY3" fmla="*/ 459910 h 919820"/>
              <a:gd name="connsiteX4" fmla="*/ 459912 w 919824"/>
              <a:gd name="connsiteY4" fmla="*/ 0 h 9198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9824" h="919820">
                <a:moveTo>
                  <a:pt x="459912" y="0"/>
                </a:moveTo>
                <a:cubicBezTo>
                  <a:pt x="713914" y="0"/>
                  <a:pt x="919824" y="205909"/>
                  <a:pt x="919824" y="459910"/>
                </a:cubicBezTo>
                <a:cubicBezTo>
                  <a:pt x="919824" y="713911"/>
                  <a:pt x="713914" y="919820"/>
                  <a:pt x="459912" y="919820"/>
                </a:cubicBezTo>
                <a:cubicBezTo>
                  <a:pt x="205910" y="919820"/>
                  <a:pt x="0" y="713911"/>
                  <a:pt x="0" y="459910"/>
                </a:cubicBezTo>
                <a:cubicBezTo>
                  <a:pt x="0" y="205909"/>
                  <a:pt x="205910" y="0"/>
                  <a:pt x="45991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val="8806275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7_Blank">
    <p:spTree>
      <p:nvGrpSpPr>
        <p:cNvPr id="1" name=""/>
        <p:cNvGrpSpPr/>
        <p:nvPr/>
      </p:nvGrpSpPr>
      <p:grpSpPr>
        <a:xfrm>
          <a:off x="0" y="0"/>
          <a:ext cx="0" cy="0"/>
        </a:xfrm>
      </p:grpSpPr>
      <p:sp>
        <p:nvSpPr>
          <p:cNvPr id="22" name="Picture Placeholder 21"/>
          <p:cNvSpPr>
            <a:spLocks noGrp="1"/>
          </p:cNvSpPr>
          <p:nvPr>
            <p:ph type="pic" sz="quarter" idx="15" hasCustomPrompt="1"/>
          </p:nvPr>
        </p:nvSpPr>
        <p:spPr>
          <a:xfrm>
            <a:off x="790236" y="3062408"/>
            <a:ext cx="966508" cy="966506"/>
          </a:xfrm>
          <a:custGeom>
            <a:gdLst>
              <a:gd name="connsiteX0" fmla="*/ 483254 w 966508"/>
              <a:gd name="connsiteY0" fmla="*/ 0 h 966506"/>
              <a:gd name="connsiteX1" fmla="*/ 966508 w 966508"/>
              <a:gd name="connsiteY1" fmla="*/ 483253 h 966506"/>
              <a:gd name="connsiteX2" fmla="*/ 483254 w 966508"/>
              <a:gd name="connsiteY2" fmla="*/ 966506 h 966506"/>
              <a:gd name="connsiteX3" fmla="*/ 0 w 966508"/>
              <a:gd name="connsiteY3" fmla="*/ 483253 h 966506"/>
              <a:gd name="connsiteX4" fmla="*/ 483254 w 966508"/>
              <a:gd name="connsiteY4" fmla="*/ 0 h 966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6508" h="966506">
                <a:moveTo>
                  <a:pt x="483254" y="0"/>
                </a:moveTo>
                <a:cubicBezTo>
                  <a:pt x="750148" y="0"/>
                  <a:pt x="966508" y="216360"/>
                  <a:pt x="966508" y="483253"/>
                </a:cubicBezTo>
                <a:cubicBezTo>
                  <a:pt x="966508" y="750146"/>
                  <a:pt x="750148" y="966506"/>
                  <a:pt x="483254" y="966506"/>
                </a:cubicBezTo>
                <a:cubicBezTo>
                  <a:pt x="216360" y="966506"/>
                  <a:pt x="0" y="750146"/>
                  <a:pt x="0" y="483253"/>
                </a:cubicBezTo>
                <a:cubicBezTo>
                  <a:pt x="0" y="216360"/>
                  <a:pt x="216360" y="0"/>
                  <a:pt x="4832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1" name="Picture Placeholder 20"/>
          <p:cNvSpPr>
            <a:spLocks noGrp="1"/>
          </p:cNvSpPr>
          <p:nvPr>
            <p:ph type="pic" sz="quarter" idx="14" hasCustomPrompt="1"/>
          </p:nvPr>
        </p:nvSpPr>
        <p:spPr>
          <a:xfrm>
            <a:off x="4582641" y="3062408"/>
            <a:ext cx="966508" cy="966506"/>
          </a:xfrm>
          <a:custGeom>
            <a:gdLst>
              <a:gd name="connsiteX0" fmla="*/ 483254 w 966508"/>
              <a:gd name="connsiteY0" fmla="*/ 0 h 966506"/>
              <a:gd name="connsiteX1" fmla="*/ 966508 w 966508"/>
              <a:gd name="connsiteY1" fmla="*/ 483253 h 966506"/>
              <a:gd name="connsiteX2" fmla="*/ 483254 w 966508"/>
              <a:gd name="connsiteY2" fmla="*/ 966506 h 966506"/>
              <a:gd name="connsiteX3" fmla="*/ 0 w 966508"/>
              <a:gd name="connsiteY3" fmla="*/ 483253 h 966506"/>
              <a:gd name="connsiteX4" fmla="*/ 483254 w 966508"/>
              <a:gd name="connsiteY4" fmla="*/ 0 h 966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6508" h="966506">
                <a:moveTo>
                  <a:pt x="483254" y="0"/>
                </a:moveTo>
                <a:cubicBezTo>
                  <a:pt x="750148" y="0"/>
                  <a:pt x="966508" y="216360"/>
                  <a:pt x="966508" y="483253"/>
                </a:cubicBezTo>
                <a:cubicBezTo>
                  <a:pt x="966508" y="750146"/>
                  <a:pt x="750148" y="966506"/>
                  <a:pt x="483254" y="966506"/>
                </a:cubicBezTo>
                <a:cubicBezTo>
                  <a:pt x="216360" y="966506"/>
                  <a:pt x="0" y="750146"/>
                  <a:pt x="0" y="483253"/>
                </a:cubicBezTo>
                <a:cubicBezTo>
                  <a:pt x="0" y="216360"/>
                  <a:pt x="216360" y="0"/>
                  <a:pt x="4832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19" name="Picture Placeholder 18"/>
          <p:cNvSpPr>
            <a:spLocks noGrp="1"/>
          </p:cNvSpPr>
          <p:nvPr>
            <p:ph type="pic" sz="quarter" idx="13" hasCustomPrompt="1"/>
          </p:nvPr>
        </p:nvSpPr>
        <p:spPr>
          <a:xfrm>
            <a:off x="4582641" y="827208"/>
            <a:ext cx="966508" cy="966506"/>
          </a:xfrm>
          <a:custGeom>
            <a:gdLst>
              <a:gd name="connsiteX0" fmla="*/ 483254 w 966508"/>
              <a:gd name="connsiteY0" fmla="*/ 0 h 966506"/>
              <a:gd name="connsiteX1" fmla="*/ 966508 w 966508"/>
              <a:gd name="connsiteY1" fmla="*/ 483253 h 966506"/>
              <a:gd name="connsiteX2" fmla="*/ 483254 w 966508"/>
              <a:gd name="connsiteY2" fmla="*/ 966506 h 966506"/>
              <a:gd name="connsiteX3" fmla="*/ 0 w 966508"/>
              <a:gd name="connsiteY3" fmla="*/ 483253 h 966506"/>
              <a:gd name="connsiteX4" fmla="*/ 483254 w 966508"/>
              <a:gd name="connsiteY4" fmla="*/ 0 h 966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6508" h="966506">
                <a:moveTo>
                  <a:pt x="483254" y="0"/>
                </a:moveTo>
                <a:cubicBezTo>
                  <a:pt x="750148" y="0"/>
                  <a:pt x="966508" y="216360"/>
                  <a:pt x="966508" y="483253"/>
                </a:cubicBezTo>
                <a:cubicBezTo>
                  <a:pt x="966508" y="750146"/>
                  <a:pt x="750148" y="966506"/>
                  <a:pt x="483254" y="966506"/>
                </a:cubicBezTo>
                <a:cubicBezTo>
                  <a:pt x="216360" y="966506"/>
                  <a:pt x="0" y="750146"/>
                  <a:pt x="0" y="483253"/>
                </a:cubicBezTo>
                <a:cubicBezTo>
                  <a:pt x="0" y="216360"/>
                  <a:pt x="216360" y="0"/>
                  <a:pt x="4832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0" name="Picture Placeholder 19"/>
          <p:cNvSpPr>
            <a:spLocks noGrp="1"/>
          </p:cNvSpPr>
          <p:nvPr>
            <p:ph type="pic" sz="quarter" idx="19" hasCustomPrompt="1"/>
          </p:nvPr>
        </p:nvSpPr>
        <p:spPr>
          <a:xfrm>
            <a:off x="8375047" y="3062408"/>
            <a:ext cx="966508" cy="966506"/>
          </a:xfrm>
          <a:custGeom>
            <a:gdLst>
              <a:gd name="connsiteX0" fmla="*/ 483254 w 966508"/>
              <a:gd name="connsiteY0" fmla="*/ 0 h 966506"/>
              <a:gd name="connsiteX1" fmla="*/ 966508 w 966508"/>
              <a:gd name="connsiteY1" fmla="*/ 483253 h 966506"/>
              <a:gd name="connsiteX2" fmla="*/ 483254 w 966508"/>
              <a:gd name="connsiteY2" fmla="*/ 966506 h 966506"/>
              <a:gd name="connsiteX3" fmla="*/ 0 w 966508"/>
              <a:gd name="connsiteY3" fmla="*/ 483253 h 966506"/>
              <a:gd name="connsiteX4" fmla="*/ 483254 w 966508"/>
              <a:gd name="connsiteY4" fmla="*/ 0 h 9665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6508" h="966506">
                <a:moveTo>
                  <a:pt x="483254" y="0"/>
                </a:moveTo>
                <a:cubicBezTo>
                  <a:pt x="750148" y="0"/>
                  <a:pt x="966508" y="216360"/>
                  <a:pt x="966508" y="483253"/>
                </a:cubicBezTo>
                <a:cubicBezTo>
                  <a:pt x="966508" y="750146"/>
                  <a:pt x="750148" y="966506"/>
                  <a:pt x="483254" y="966506"/>
                </a:cubicBezTo>
                <a:cubicBezTo>
                  <a:pt x="216360" y="966506"/>
                  <a:pt x="0" y="750146"/>
                  <a:pt x="0" y="483253"/>
                </a:cubicBezTo>
                <a:cubicBezTo>
                  <a:pt x="0" y="216360"/>
                  <a:pt x="216360" y="0"/>
                  <a:pt x="4832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val="96917539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3713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618445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41690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07780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76657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208794668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38944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97053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132992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434872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627226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400606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458663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466477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382980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34253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3217817600"/>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210787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476601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42148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237391"/>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952267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7261961"/>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6272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10077386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3963824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1254533" y="-1392865"/>
            <a:ext cx="3347484" cy="3347484"/>
          </a:xfrm>
          <a:prstGeom prst="rect">
            <a:avLst/>
          </a:prstGeom>
        </p:spPr>
      </p:pic>
      <p:pic>
        <p:nvPicPr>
          <p:cNvPr id="7" name="图片 6"/>
          <p:cNvPicPr>
            <a:picLocks noChangeAspect="1"/>
          </p:cNvPicPr>
          <p:nvPr userDrawn="1"/>
        </p:nvPicPr>
        <p:blipFill>
          <a:blip r:embed="rId1">
            <a:extLst>
              <a:ext uri="{28A0092B-C50C-407E-A947-70E740481C1C}">
                <a14:useLocalDpi val="0"/>
              </a:ext>
            </a:extLst>
          </a:blip>
          <a:stretch>
            <a:fillRect/>
          </a:stretch>
        </p:blipFill>
        <p:spPr>
          <a:xfrm rot="15602470">
            <a:off x="8036413" y="2957982"/>
            <a:ext cx="5996963" cy="5996963"/>
          </a:xfrm>
          <a:prstGeom prst="rect">
            <a:avLst/>
          </a:prstGeom>
        </p:spPr>
      </p:pic>
    </p:spTree>
    <p:extLst>
      <p:ext uri="{BB962C8B-B14F-4D97-AF65-F5344CB8AC3E}">
        <p14:creationId val="180677233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239319636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83388613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382A6C7-CE6E-48D3-8AA8-94B7F667ED92}"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508220-7A3E-4822-B290-3E6E1121FDDB}" type="slidenum">
              <a:rPr lang="zh-CN" altLang="en-US" smtClean="0"/>
              <a:t>‹#›</a:t>
            </a:fld>
            <a:endParaRPr lang="zh-CN" altLang="en-US"/>
          </a:p>
        </p:txBody>
      </p:sp>
    </p:spTree>
    <p:extLst>
      <p:ext uri="{BB962C8B-B14F-4D97-AF65-F5344CB8AC3E}">
        <p14:creationId val="31678196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media/image2.png" Type="http://schemas.openxmlformats.org/officeDocument/2006/relationships/image"/><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3.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5">
            <a:lum/>
          </a:blip>
          <a:stretch>
            <a:fillRect t="-9000" b="-9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2A6C7-CE6E-48D3-8AA8-94B7F667ED92}" type="datetimeFigureOut">
              <a:rPr lang="zh-CN" altLang="en-US" smtClean="0"/>
              <a:t>2018/10/10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08220-7A3E-4822-B290-3E6E1121FDDB}"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val="1487570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34465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2018/10/10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28309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media/image3.png" Type="http://schemas.openxmlformats.org/officeDocument/2006/relationships/image"/><Relationship Id="rId12" Target="../tags/tag8.xml" Type="http://schemas.openxmlformats.org/officeDocument/2006/relationships/tags"/><Relationship Id="rId13" Target="../media/image4.png" Type="http://schemas.openxmlformats.org/officeDocument/2006/relationships/image"/><Relationship Id="rId14" Target="../tags/tag9.xml" Type="http://schemas.openxmlformats.org/officeDocument/2006/relationships/tags"/><Relationship Id="rId15" Target="../media/image5.png" Type="http://schemas.openxmlformats.org/officeDocument/2006/relationships/image"/><Relationship Id="rId16" Target="../tags/tag10.xml" Type="http://schemas.openxmlformats.org/officeDocument/2006/relationships/tags"/><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82.xml" Type="http://schemas.openxmlformats.org/officeDocument/2006/relationships/tags"/><Relationship Id="rId11" Target="../tags/tag83.xml" Type="http://schemas.openxmlformats.org/officeDocument/2006/relationships/tags"/><Relationship Id="rId12" Target="../tags/tag84.xml" Type="http://schemas.openxmlformats.org/officeDocument/2006/relationships/tags"/><Relationship Id="rId13" Target="../tags/tag85.xml" Type="http://schemas.openxmlformats.org/officeDocument/2006/relationships/tags"/><Relationship Id="rId14" Target="../tags/tag86.xml" Type="http://schemas.openxmlformats.org/officeDocument/2006/relationships/tags"/><Relationship Id="rId15" Target="../tags/tag87.xml" Type="http://schemas.openxmlformats.org/officeDocument/2006/relationships/tags"/><Relationship Id="rId16" Target="../tags/tag88.xml" Type="http://schemas.openxmlformats.org/officeDocument/2006/relationships/tags"/><Relationship Id="rId17" Target="../tags/tag89.xml" Type="http://schemas.openxmlformats.org/officeDocument/2006/relationships/tags"/><Relationship Id="rId18" Target="../tags/tag90.xml" Type="http://schemas.openxmlformats.org/officeDocument/2006/relationships/tags"/><Relationship Id="rId19" Target="../tags/tag91.xml" Type="http://schemas.openxmlformats.org/officeDocument/2006/relationships/tags"/><Relationship Id="rId2" Target="../notesSlides/notesSlide10.xml" Type="http://schemas.openxmlformats.org/officeDocument/2006/relationships/notesSlide"/><Relationship Id="rId20" Target="../tags/tag92.xml" Type="http://schemas.openxmlformats.org/officeDocument/2006/relationships/tags"/><Relationship Id="rId21" Target="../tags/tag93.xml" Type="http://schemas.openxmlformats.org/officeDocument/2006/relationships/tags"/><Relationship Id="rId22" Target="../tags/tag94.xml" Type="http://schemas.openxmlformats.org/officeDocument/2006/relationships/tags"/><Relationship Id="rId23" Target="../tags/tag95.xml" Type="http://schemas.openxmlformats.org/officeDocument/2006/relationships/tags"/><Relationship Id="rId24" Target="../tags/tag96.xml" Type="http://schemas.openxmlformats.org/officeDocument/2006/relationships/tags"/><Relationship Id="rId25" Target="../tags/tag97.xml" Type="http://schemas.openxmlformats.org/officeDocument/2006/relationships/tags"/><Relationship Id="rId26" Target="../tags/tag98.xml" Type="http://schemas.openxmlformats.org/officeDocument/2006/relationships/tags"/><Relationship Id="rId27" Target="../tags/tag99.xml" Type="http://schemas.openxmlformats.org/officeDocument/2006/relationships/tags"/><Relationship Id="rId28" Target="../tags/tag100.xml" Type="http://schemas.openxmlformats.org/officeDocument/2006/relationships/tags"/><Relationship Id="rId29" Target="../media/image10.png" Type="http://schemas.openxmlformats.org/officeDocument/2006/relationships/image"/><Relationship Id="rId3" Target="../tags/tag75.xml" Type="http://schemas.openxmlformats.org/officeDocument/2006/relationships/tags"/><Relationship Id="rId30" Target="../tags/tag101.xml" Type="http://schemas.openxmlformats.org/officeDocument/2006/relationships/tags"/><Relationship Id="rId31" Target="../tags/tag102.xml" Type="http://schemas.openxmlformats.org/officeDocument/2006/relationships/tags"/><Relationship Id="rId32" Target="../tags/tag103.xml" Type="http://schemas.openxmlformats.org/officeDocument/2006/relationships/tags"/><Relationship Id="rId33" Target="../tags/tag104.xml" Type="http://schemas.openxmlformats.org/officeDocument/2006/relationships/tags"/><Relationship Id="rId4" Target="../tags/tag76.xml" Type="http://schemas.openxmlformats.org/officeDocument/2006/relationships/tags"/><Relationship Id="rId5" Target="../tags/tag77.xml" Type="http://schemas.openxmlformats.org/officeDocument/2006/relationships/tags"/><Relationship Id="rId6" Target="../tags/tag78.xml" Type="http://schemas.openxmlformats.org/officeDocument/2006/relationships/tags"/><Relationship Id="rId7" Target="../tags/tag79.xml" Type="http://schemas.openxmlformats.org/officeDocument/2006/relationships/tags"/><Relationship Id="rId8" Target="../tags/tag80.xml" Type="http://schemas.openxmlformats.org/officeDocument/2006/relationships/tags"/><Relationship Id="rId9" Target="../tags/tag8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0.xml" Type="http://schemas.openxmlformats.org/officeDocument/2006/relationships/tags"/><Relationship Id="rId11" Target="../tags/tag111.xml" Type="http://schemas.openxmlformats.org/officeDocument/2006/relationships/tags"/><Relationship Id="rId12" Target="../media/image5.png" Type="http://schemas.openxmlformats.org/officeDocument/2006/relationships/image"/><Relationship Id="rId13" Target="../tags/tag112.xml" Type="http://schemas.openxmlformats.org/officeDocument/2006/relationships/tags"/><Relationship Id="rId2" Target="../notesSlides/notesSlide11.xml" Type="http://schemas.openxmlformats.org/officeDocument/2006/relationships/notesSlide"/><Relationship Id="rId3" Target="../tags/tag105.xml" Type="http://schemas.openxmlformats.org/officeDocument/2006/relationships/tags"/><Relationship Id="rId4" Target="../media/image3.png" Type="http://schemas.openxmlformats.org/officeDocument/2006/relationships/image"/><Relationship Id="rId5" Target="../tags/tag106.xml" Type="http://schemas.openxmlformats.org/officeDocument/2006/relationships/tags"/><Relationship Id="rId6" Target="../media/image4.png" Type="http://schemas.openxmlformats.org/officeDocument/2006/relationships/image"/><Relationship Id="rId7" Target="../tags/tag107.xml" Type="http://schemas.openxmlformats.org/officeDocument/2006/relationships/tags"/><Relationship Id="rId8" Target="../tags/tag108.xml" Type="http://schemas.openxmlformats.org/officeDocument/2006/relationships/tags"/><Relationship Id="rId9" Target="../tags/tag109.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20.xml" Type="http://schemas.openxmlformats.org/officeDocument/2006/relationships/tags"/><Relationship Id="rId11" Target="../tags/tag121.xml" Type="http://schemas.openxmlformats.org/officeDocument/2006/relationships/tags"/><Relationship Id="rId12" Target="../tags/tag122.xml" Type="http://schemas.openxmlformats.org/officeDocument/2006/relationships/tags"/><Relationship Id="rId13" Target="../tags/tag123.xml" Type="http://schemas.openxmlformats.org/officeDocument/2006/relationships/tags"/><Relationship Id="rId14" Target="../tags/tag124.xml" Type="http://schemas.openxmlformats.org/officeDocument/2006/relationships/tags"/><Relationship Id="rId15" Target="../tags/tag125.xml" Type="http://schemas.openxmlformats.org/officeDocument/2006/relationships/tags"/><Relationship Id="rId16" Target="../tags/tag126.xml" Type="http://schemas.openxmlformats.org/officeDocument/2006/relationships/tags"/><Relationship Id="rId17" Target="../tags/tag127.xml" Type="http://schemas.openxmlformats.org/officeDocument/2006/relationships/tags"/><Relationship Id="rId18" Target="../tags/tag128.xml" Type="http://schemas.openxmlformats.org/officeDocument/2006/relationships/tags"/><Relationship Id="rId19" Target="../tags/tag129.xml" Type="http://schemas.openxmlformats.org/officeDocument/2006/relationships/tags"/><Relationship Id="rId2" Target="../notesSlides/notesSlide12.xml" Type="http://schemas.openxmlformats.org/officeDocument/2006/relationships/notesSlide"/><Relationship Id="rId20" Target="../tags/tag130.xml" Type="http://schemas.openxmlformats.org/officeDocument/2006/relationships/tags"/><Relationship Id="rId21" Target="../tags/tag131.xml" Type="http://schemas.openxmlformats.org/officeDocument/2006/relationships/tags"/><Relationship Id="rId22" Target="../tags/tag132.xml" Type="http://schemas.openxmlformats.org/officeDocument/2006/relationships/tags"/><Relationship Id="rId23" Target="../tags/tag133.xml" Type="http://schemas.openxmlformats.org/officeDocument/2006/relationships/tags"/><Relationship Id="rId24" Target="../tags/tag134.xml" Type="http://schemas.openxmlformats.org/officeDocument/2006/relationships/tags"/><Relationship Id="rId25" Target="../media/image11.png" Type="http://schemas.openxmlformats.org/officeDocument/2006/relationships/image"/><Relationship Id="rId26" Target="../tags/tag135.xml" Type="http://schemas.openxmlformats.org/officeDocument/2006/relationships/tags"/><Relationship Id="rId27" Target="../tags/tag136.xml" Type="http://schemas.openxmlformats.org/officeDocument/2006/relationships/tags"/><Relationship Id="rId28" Target="../tags/tag137.xml" Type="http://schemas.openxmlformats.org/officeDocument/2006/relationships/tags"/><Relationship Id="rId29" Target="../tags/tag138.xml" Type="http://schemas.openxmlformats.org/officeDocument/2006/relationships/tags"/><Relationship Id="rId3" Target="../tags/tag113.xml" Type="http://schemas.openxmlformats.org/officeDocument/2006/relationships/tags"/><Relationship Id="rId4" Target="../tags/tag114.xml" Type="http://schemas.openxmlformats.org/officeDocument/2006/relationships/tags"/><Relationship Id="rId5" Target="../tags/tag115.xml" Type="http://schemas.openxmlformats.org/officeDocument/2006/relationships/tags"/><Relationship Id="rId6" Target="../tags/tag116.xml" Type="http://schemas.openxmlformats.org/officeDocument/2006/relationships/tags"/><Relationship Id="rId7" Target="../tags/tag117.xml" Type="http://schemas.openxmlformats.org/officeDocument/2006/relationships/tags"/><Relationship Id="rId8" Target="../tags/tag118.xml" Type="http://schemas.openxmlformats.org/officeDocument/2006/relationships/tags"/><Relationship Id="rId9" Target="../tags/tag11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46.xml" Type="http://schemas.openxmlformats.org/officeDocument/2006/relationships/tags"/><Relationship Id="rId11" Target="../tags/tag147.xml" Type="http://schemas.openxmlformats.org/officeDocument/2006/relationships/tags"/><Relationship Id="rId12" Target="../tags/tag148.xml" Type="http://schemas.openxmlformats.org/officeDocument/2006/relationships/tags"/><Relationship Id="rId13" Target="../tags/tag149.xml" Type="http://schemas.openxmlformats.org/officeDocument/2006/relationships/tags"/><Relationship Id="rId14" Target="../tags/tag150.xml" Type="http://schemas.openxmlformats.org/officeDocument/2006/relationships/tags"/><Relationship Id="rId15" Target="../tags/tag151.xml" Type="http://schemas.openxmlformats.org/officeDocument/2006/relationships/tags"/><Relationship Id="rId16" Target="../tags/tag152.xml" Type="http://schemas.openxmlformats.org/officeDocument/2006/relationships/tags"/><Relationship Id="rId17" Target="../tags/tag153.xml" Type="http://schemas.openxmlformats.org/officeDocument/2006/relationships/tags"/><Relationship Id="rId18" Target="../tags/tag154.xml" Type="http://schemas.openxmlformats.org/officeDocument/2006/relationships/tags"/><Relationship Id="rId19" Target="../tags/tag155.xml" Type="http://schemas.openxmlformats.org/officeDocument/2006/relationships/tags"/><Relationship Id="rId2" Target="../notesSlides/notesSlide13.xml" Type="http://schemas.openxmlformats.org/officeDocument/2006/relationships/notesSlide"/><Relationship Id="rId20" Target="../tags/tag156.xml" Type="http://schemas.openxmlformats.org/officeDocument/2006/relationships/tags"/><Relationship Id="rId21" Target="../tags/tag157.xml" Type="http://schemas.openxmlformats.org/officeDocument/2006/relationships/tags"/><Relationship Id="rId22" Target="../tags/tag158.xml" Type="http://schemas.openxmlformats.org/officeDocument/2006/relationships/tags"/><Relationship Id="rId23" Target="../tags/tag159.xml" Type="http://schemas.openxmlformats.org/officeDocument/2006/relationships/tags"/><Relationship Id="rId24" Target="../tags/tag160.xml" Type="http://schemas.openxmlformats.org/officeDocument/2006/relationships/tags"/><Relationship Id="rId25" Target="../tags/tag161.xml" Type="http://schemas.openxmlformats.org/officeDocument/2006/relationships/tags"/><Relationship Id="rId26" Target="../tags/tag162.xml" Type="http://schemas.openxmlformats.org/officeDocument/2006/relationships/tags"/><Relationship Id="rId27" Target="../tags/tag163.xml" Type="http://schemas.openxmlformats.org/officeDocument/2006/relationships/tags"/><Relationship Id="rId28" Target="../tags/tag164.xml" Type="http://schemas.openxmlformats.org/officeDocument/2006/relationships/tags"/><Relationship Id="rId29" Target="../media/image12.png" Type="http://schemas.openxmlformats.org/officeDocument/2006/relationships/image"/><Relationship Id="rId3" Target="../tags/tag139.xml" Type="http://schemas.openxmlformats.org/officeDocument/2006/relationships/tags"/><Relationship Id="rId30" Target="../tags/tag165.xml" Type="http://schemas.openxmlformats.org/officeDocument/2006/relationships/tags"/><Relationship Id="rId31" Target="../tags/tag166.xml" Type="http://schemas.openxmlformats.org/officeDocument/2006/relationships/tags"/><Relationship Id="rId32" Target="../tags/tag167.xml" Type="http://schemas.openxmlformats.org/officeDocument/2006/relationships/tags"/><Relationship Id="rId33" Target="../tags/tag168.xml" Type="http://schemas.openxmlformats.org/officeDocument/2006/relationships/tags"/><Relationship Id="rId4" Target="../tags/tag140.xml" Type="http://schemas.openxmlformats.org/officeDocument/2006/relationships/tags"/><Relationship Id="rId5" Target="../tags/tag141.xml" Type="http://schemas.openxmlformats.org/officeDocument/2006/relationships/tags"/><Relationship Id="rId6" Target="../tags/tag142.xml" Type="http://schemas.openxmlformats.org/officeDocument/2006/relationships/tags"/><Relationship Id="rId7" Target="../tags/tag143.xml" Type="http://schemas.openxmlformats.org/officeDocument/2006/relationships/tags"/><Relationship Id="rId8" Target="../tags/tag144.xml" Type="http://schemas.openxmlformats.org/officeDocument/2006/relationships/tags"/><Relationship Id="rId9" Target="../tags/tag14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76.xml" Type="http://schemas.openxmlformats.org/officeDocument/2006/relationships/tags"/><Relationship Id="rId11" Target="../tags/tag177.xml" Type="http://schemas.openxmlformats.org/officeDocument/2006/relationships/tags"/><Relationship Id="rId12" Target="../tags/tag178.xml" Type="http://schemas.openxmlformats.org/officeDocument/2006/relationships/tags"/><Relationship Id="rId13" Target="../tags/tag179.xml" Type="http://schemas.openxmlformats.org/officeDocument/2006/relationships/tags"/><Relationship Id="rId14" Target="../tags/tag180.xml" Type="http://schemas.openxmlformats.org/officeDocument/2006/relationships/tags"/><Relationship Id="rId15" Target="../tags/tag181.xml" Type="http://schemas.openxmlformats.org/officeDocument/2006/relationships/tags"/><Relationship Id="rId16" Target="../tags/tag182.xml" Type="http://schemas.openxmlformats.org/officeDocument/2006/relationships/tags"/><Relationship Id="rId17" Target="../tags/tag183.xml" Type="http://schemas.openxmlformats.org/officeDocument/2006/relationships/tags"/><Relationship Id="rId18" Target="../tags/tag184.xml" Type="http://schemas.openxmlformats.org/officeDocument/2006/relationships/tags"/><Relationship Id="rId19" Target="../tags/tag185.xml" Type="http://schemas.openxmlformats.org/officeDocument/2006/relationships/tags"/><Relationship Id="rId2" Target="../notesSlides/notesSlide14.xml" Type="http://schemas.openxmlformats.org/officeDocument/2006/relationships/notesSlide"/><Relationship Id="rId20" Target="../tags/tag186.xml" Type="http://schemas.openxmlformats.org/officeDocument/2006/relationships/tags"/><Relationship Id="rId21" Target="../media/image12.png" Type="http://schemas.openxmlformats.org/officeDocument/2006/relationships/image"/><Relationship Id="rId22" Target="../tags/tag187.xml" Type="http://schemas.openxmlformats.org/officeDocument/2006/relationships/tags"/><Relationship Id="rId3" Target="../tags/tag169.xml" Type="http://schemas.openxmlformats.org/officeDocument/2006/relationships/tags"/><Relationship Id="rId4" Target="../tags/tag170.xml" Type="http://schemas.openxmlformats.org/officeDocument/2006/relationships/tags"/><Relationship Id="rId5" Target="../tags/tag171.xml" Type="http://schemas.openxmlformats.org/officeDocument/2006/relationships/tags"/><Relationship Id="rId6" Target="../tags/tag172.xml" Type="http://schemas.openxmlformats.org/officeDocument/2006/relationships/tags"/><Relationship Id="rId7" Target="../tags/tag173.xml" Type="http://schemas.openxmlformats.org/officeDocument/2006/relationships/tags"/><Relationship Id="rId8" Target="../tags/tag174.xml" Type="http://schemas.openxmlformats.org/officeDocument/2006/relationships/tags"/><Relationship Id="rId9" Target="../tags/tag17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95.xml" Type="http://schemas.openxmlformats.org/officeDocument/2006/relationships/tags"/><Relationship Id="rId11" Target="../tags/tag196.xml" Type="http://schemas.openxmlformats.org/officeDocument/2006/relationships/tags"/><Relationship Id="rId12" Target="../tags/tag197.xml" Type="http://schemas.openxmlformats.org/officeDocument/2006/relationships/tags"/><Relationship Id="rId13" Target="../tags/tag198.xml" Type="http://schemas.openxmlformats.org/officeDocument/2006/relationships/tags"/><Relationship Id="rId14" Target="../tags/tag199.xml" Type="http://schemas.openxmlformats.org/officeDocument/2006/relationships/tags"/><Relationship Id="rId15" Target="../tags/tag200.xml" Type="http://schemas.openxmlformats.org/officeDocument/2006/relationships/tags"/><Relationship Id="rId16" Target="../tags/tag201.xml" Type="http://schemas.openxmlformats.org/officeDocument/2006/relationships/tags"/><Relationship Id="rId17" Target="../tags/tag202.xml" Type="http://schemas.openxmlformats.org/officeDocument/2006/relationships/tags"/><Relationship Id="rId18" Target="../tags/tag203.xml" Type="http://schemas.openxmlformats.org/officeDocument/2006/relationships/tags"/><Relationship Id="rId19" Target="../tags/tag204.xml" Type="http://schemas.openxmlformats.org/officeDocument/2006/relationships/tags"/><Relationship Id="rId2" Target="../notesSlides/notesSlide15.xml" Type="http://schemas.openxmlformats.org/officeDocument/2006/relationships/notesSlide"/><Relationship Id="rId20" Target="../tags/tag205.xml" Type="http://schemas.openxmlformats.org/officeDocument/2006/relationships/tags"/><Relationship Id="rId21" Target="../tags/tag206.xml" Type="http://schemas.openxmlformats.org/officeDocument/2006/relationships/tags"/><Relationship Id="rId22" Target="../media/image13.png" Type="http://schemas.openxmlformats.org/officeDocument/2006/relationships/image"/><Relationship Id="rId23" Target="../tags/tag207.xml" Type="http://schemas.openxmlformats.org/officeDocument/2006/relationships/tags"/><Relationship Id="rId24" Target="../tags/tag208.xml" Type="http://schemas.openxmlformats.org/officeDocument/2006/relationships/tags"/><Relationship Id="rId25" Target="../tags/tag209.xml" Type="http://schemas.openxmlformats.org/officeDocument/2006/relationships/tags"/><Relationship Id="rId3" Target="../tags/tag188.xml" Type="http://schemas.openxmlformats.org/officeDocument/2006/relationships/tags"/><Relationship Id="rId4" Target="../tags/tag189.xml" Type="http://schemas.openxmlformats.org/officeDocument/2006/relationships/tags"/><Relationship Id="rId5" Target="../tags/tag190.xml" Type="http://schemas.openxmlformats.org/officeDocument/2006/relationships/tags"/><Relationship Id="rId6" Target="../tags/tag191.xml" Type="http://schemas.openxmlformats.org/officeDocument/2006/relationships/tags"/><Relationship Id="rId7" Target="../tags/tag192.xml" Type="http://schemas.openxmlformats.org/officeDocument/2006/relationships/tags"/><Relationship Id="rId8" Target="../tags/tag193.xml" Type="http://schemas.openxmlformats.org/officeDocument/2006/relationships/tags"/><Relationship Id="rId9" Target="../tags/tag194.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5.xml" Type="http://schemas.openxmlformats.org/officeDocument/2006/relationships/tags"/><Relationship Id="rId11" Target="../tags/tag216.xml" Type="http://schemas.openxmlformats.org/officeDocument/2006/relationships/tags"/><Relationship Id="rId12" Target="../media/image5.png" Type="http://schemas.openxmlformats.org/officeDocument/2006/relationships/image"/><Relationship Id="rId13" Target="../tags/tag217.xml" Type="http://schemas.openxmlformats.org/officeDocument/2006/relationships/tags"/><Relationship Id="rId2" Target="../notesSlides/notesSlide16.xml" Type="http://schemas.openxmlformats.org/officeDocument/2006/relationships/notesSlide"/><Relationship Id="rId3" Target="../tags/tag210.xml" Type="http://schemas.openxmlformats.org/officeDocument/2006/relationships/tags"/><Relationship Id="rId4" Target="../media/image3.png" Type="http://schemas.openxmlformats.org/officeDocument/2006/relationships/image"/><Relationship Id="rId5" Target="../tags/tag211.xml" Type="http://schemas.openxmlformats.org/officeDocument/2006/relationships/tags"/><Relationship Id="rId6" Target="../media/image4.png" Type="http://schemas.openxmlformats.org/officeDocument/2006/relationships/image"/><Relationship Id="rId7" Target="../tags/tag212.xml" Type="http://schemas.openxmlformats.org/officeDocument/2006/relationships/tags"/><Relationship Id="rId8" Target="../tags/tag213.xml" Type="http://schemas.openxmlformats.org/officeDocument/2006/relationships/tags"/><Relationship Id="rId9" Target="../tags/tag21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25.xml" Type="http://schemas.openxmlformats.org/officeDocument/2006/relationships/tags"/><Relationship Id="rId11" Target="../tags/tag226.xml" Type="http://schemas.openxmlformats.org/officeDocument/2006/relationships/tags"/><Relationship Id="rId12" Target="../tags/tag227.xml" Type="http://schemas.openxmlformats.org/officeDocument/2006/relationships/tags"/><Relationship Id="rId13" Target="../tags/tag228.xml" Type="http://schemas.openxmlformats.org/officeDocument/2006/relationships/tags"/><Relationship Id="rId14" Target="../tags/tag229.xml" Type="http://schemas.openxmlformats.org/officeDocument/2006/relationships/tags"/><Relationship Id="rId15" Target="../media/image14.png" Type="http://schemas.openxmlformats.org/officeDocument/2006/relationships/image"/><Relationship Id="rId16" Target="../tags/tag230.xml" Type="http://schemas.openxmlformats.org/officeDocument/2006/relationships/tags"/><Relationship Id="rId17" Target="../tags/tag231.xml" Type="http://schemas.openxmlformats.org/officeDocument/2006/relationships/tags"/><Relationship Id="rId18" Target="../tags/tag232.xml" Type="http://schemas.openxmlformats.org/officeDocument/2006/relationships/tags"/><Relationship Id="rId19" Target="../media/image12.png" Type="http://schemas.openxmlformats.org/officeDocument/2006/relationships/image"/><Relationship Id="rId2" Target="../notesSlides/notesSlide17.xml" Type="http://schemas.openxmlformats.org/officeDocument/2006/relationships/notesSlide"/><Relationship Id="rId3" Target="../tags/tag218.xml" Type="http://schemas.openxmlformats.org/officeDocument/2006/relationships/tags"/><Relationship Id="rId4" Target="../tags/tag219.xml" Type="http://schemas.openxmlformats.org/officeDocument/2006/relationships/tags"/><Relationship Id="rId5" Target="../tags/tag220.xml" Type="http://schemas.openxmlformats.org/officeDocument/2006/relationships/tags"/><Relationship Id="rId6" Target="../tags/tag221.xml" Type="http://schemas.openxmlformats.org/officeDocument/2006/relationships/tags"/><Relationship Id="rId7" Target="../tags/tag222.xml" Type="http://schemas.openxmlformats.org/officeDocument/2006/relationships/tags"/><Relationship Id="rId8" Target="../tags/tag223.xml" Type="http://schemas.openxmlformats.org/officeDocument/2006/relationships/tags"/><Relationship Id="rId9" Target="../tags/tag22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40.xml" Type="http://schemas.openxmlformats.org/officeDocument/2006/relationships/tags"/><Relationship Id="rId11" Target="../tags/tag241.xml" Type="http://schemas.openxmlformats.org/officeDocument/2006/relationships/tags"/><Relationship Id="rId12" Target="../tags/tag242.xml" Type="http://schemas.openxmlformats.org/officeDocument/2006/relationships/tags"/><Relationship Id="rId13" Target="../tags/tag243.xml" Type="http://schemas.openxmlformats.org/officeDocument/2006/relationships/tags"/><Relationship Id="rId14" Target="../tags/tag244.xml" Type="http://schemas.openxmlformats.org/officeDocument/2006/relationships/tags"/><Relationship Id="rId15" Target="../tags/tag245.xml" Type="http://schemas.openxmlformats.org/officeDocument/2006/relationships/tags"/><Relationship Id="rId16" Target="../tags/tag246.xml" Type="http://schemas.openxmlformats.org/officeDocument/2006/relationships/tags"/><Relationship Id="rId17" Target="../tags/tag247.xml" Type="http://schemas.openxmlformats.org/officeDocument/2006/relationships/tags"/><Relationship Id="rId18" Target="../tags/tag248.xml" Type="http://schemas.openxmlformats.org/officeDocument/2006/relationships/tags"/><Relationship Id="rId19" Target="../tags/tag249.xml" Type="http://schemas.openxmlformats.org/officeDocument/2006/relationships/tags"/><Relationship Id="rId2" Target="../notesSlides/notesSlide18.xml" Type="http://schemas.openxmlformats.org/officeDocument/2006/relationships/notesSlide"/><Relationship Id="rId20" Target="../tags/tag250.xml" Type="http://schemas.openxmlformats.org/officeDocument/2006/relationships/tags"/><Relationship Id="rId21" Target="../tags/tag251.xml" Type="http://schemas.openxmlformats.org/officeDocument/2006/relationships/tags"/><Relationship Id="rId22" Target="../media/image12.png" Type="http://schemas.openxmlformats.org/officeDocument/2006/relationships/image"/><Relationship Id="rId23" Target="../tags/tag252.xml" Type="http://schemas.openxmlformats.org/officeDocument/2006/relationships/tags"/><Relationship Id="rId3" Target="../tags/tag233.xml" Type="http://schemas.openxmlformats.org/officeDocument/2006/relationships/tags"/><Relationship Id="rId4" Target="../tags/tag234.xml" Type="http://schemas.openxmlformats.org/officeDocument/2006/relationships/tags"/><Relationship Id="rId5" Target="../tags/tag235.xml" Type="http://schemas.openxmlformats.org/officeDocument/2006/relationships/tags"/><Relationship Id="rId6" Target="../tags/tag236.xml" Type="http://schemas.openxmlformats.org/officeDocument/2006/relationships/tags"/><Relationship Id="rId7" Target="../tags/tag237.xml" Type="http://schemas.openxmlformats.org/officeDocument/2006/relationships/tags"/><Relationship Id="rId8" Target="../tags/tag238.xml" Type="http://schemas.openxmlformats.org/officeDocument/2006/relationships/tags"/><Relationship Id="rId9" Target="../tags/tag23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60.xml" Type="http://schemas.openxmlformats.org/officeDocument/2006/relationships/tags"/><Relationship Id="rId11" Target="../tags/tag261.xml" Type="http://schemas.openxmlformats.org/officeDocument/2006/relationships/tags"/><Relationship Id="rId12" Target="../tags/tag262.xml" Type="http://schemas.openxmlformats.org/officeDocument/2006/relationships/tags"/><Relationship Id="rId13" Target="../tags/tag263.xml" Type="http://schemas.openxmlformats.org/officeDocument/2006/relationships/tags"/><Relationship Id="rId14" Target="../tags/tag264.xml" Type="http://schemas.openxmlformats.org/officeDocument/2006/relationships/tags"/><Relationship Id="rId15" Target="../tags/tag265.xml" Type="http://schemas.openxmlformats.org/officeDocument/2006/relationships/tags"/><Relationship Id="rId16" Target="../tags/tag266.xml" Type="http://schemas.openxmlformats.org/officeDocument/2006/relationships/tags"/><Relationship Id="rId17" Target="../tags/tag267.xml" Type="http://schemas.openxmlformats.org/officeDocument/2006/relationships/tags"/><Relationship Id="rId18" Target="../tags/tag268.xml" Type="http://schemas.openxmlformats.org/officeDocument/2006/relationships/tags"/><Relationship Id="rId19" Target="../tags/tag269.xml" Type="http://schemas.openxmlformats.org/officeDocument/2006/relationships/tags"/><Relationship Id="rId2" Target="../notesSlides/notesSlide19.xml" Type="http://schemas.openxmlformats.org/officeDocument/2006/relationships/notesSlide"/><Relationship Id="rId20" Target="../tags/tag270.xml" Type="http://schemas.openxmlformats.org/officeDocument/2006/relationships/tags"/><Relationship Id="rId21" Target="../tags/tag271.xml" Type="http://schemas.openxmlformats.org/officeDocument/2006/relationships/tags"/><Relationship Id="rId22" Target="../tags/tag272.xml" Type="http://schemas.openxmlformats.org/officeDocument/2006/relationships/tags"/><Relationship Id="rId23" Target="../tags/tag273.xml" Type="http://schemas.openxmlformats.org/officeDocument/2006/relationships/tags"/><Relationship Id="rId24" Target="../tags/tag274.xml" Type="http://schemas.openxmlformats.org/officeDocument/2006/relationships/tags"/><Relationship Id="rId25" Target="../media/image15.png" Type="http://schemas.openxmlformats.org/officeDocument/2006/relationships/image"/><Relationship Id="rId26" Target="../tags/tag275.xml" Type="http://schemas.openxmlformats.org/officeDocument/2006/relationships/tags"/><Relationship Id="rId27" Target="../tags/tag276.xml" Type="http://schemas.openxmlformats.org/officeDocument/2006/relationships/tags"/><Relationship Id="rId28" Target="../tags/tag277.xml" Type="http://schemas.openxmlformats.org/officeDocument/2006/relationships/tags"/><Relationship Id="rId29" Target="../tags/tag278.xml" Type="http://schemas.openxmlformats.org/officeDocument/2006/relationships/tags"/><Relationship Id="rId3" Target="../tags/tag253.xml" Type="http://schemas.openxmlformats.org/officeDocument/2006/relationships/tags"/><Relationship Id="rId4" Target="../tags/tag254.xml" Type="http://schemas.openxmlformats.org/officeDocument/2006/relationships/tags"/><Relationship Id="rId5" Target="../tags/tag255.xml" Type="http://schemas.openxmlformats.org/officeDocument/2006/relationships/tags"/><Relationship Id="rId6" Target="../tags/tag256.xml" Type="http://schemas.openxmlformats.org/officeDocument/2006/relationships/tags"/><Relationship Id="rId7" Target="../tags/tag257.xml" Type="http://schemas.openxmlformats.org/officeDocument/2006/relationships/tags"/><Relationship Id="rId8" Target="../tags/tag258.xml" Type="http://schemas.openxmlformats.org/officeDocument/2006/relationships/tags"/><Relationship Id="rId9" Target="../tags/tag25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6.xml" Type="http://schemas.openxmlformats.org/officeDocument/2006/relationships/tags"/><Relationship Id="rId11" Target="../tags/tag17.xml" Type="http://schemas.openxmlformats.org/officeDocument/2006/relationships/tags"/><Relationship Id="rId12" Target="../tags/tag18.xml" Type="http://schemas.openxmlformats.org/officeDocument/2006/relationships/tags"/><Relationship Id="rId2" Target="../notesSlides/notesSlide2.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86.xml" Type="http://schemas.openxmlformats.org/officeDocument/2006/relationships/tags"/><Relationship Id="rId11" Target="../tags/tag287.xml" Type="http://schemas.openxmlformats.org/officeDocument/2006/relationships/tags"/><Relationship Id="rId12" Target="../tags/tag288.xml" Type="http://schemas.openxmlformats.org/officeDocument/2006/relationships/tags"/><Relationship Id="rId13" Target="../tags/tag289.xml" Type="http://schemas.openxmlformats.org/officeDocument/2006/relationships/tags"/><Relationship Id="rId14" Target="../tags/tag290.xml" Type="http://schemas.openxmlformats.org/officeDocument/2006/relationships/tags"/><Relationship Id="rId15" Target="../media/image16.png" Type="http://schemas.openxmlformats.org/officeDocument/2006/relationships/image"/><Relationship Id="rId16" Target="../tags/tag291.xml" Type="http://schemas.openxmlformats.org/officeDocument/2006/relationships/tags"/><Relationship Id="rId17" Target="../tags/tag292.xml" Type="http://schemas.openxmlformats.org/officeDocument/2006/relationships/tags"/><Relationship Id="rId18" Target="../tags/tag293.xml" Type="http://schemas.openxmlformats.org/officeDocument/2006/relationships/tags"/><Relationship Id="rId19" Target="../tags/tag294.xml" Type="http://schemas.openxmlformats.org/officeDocument/2006/relationships/tags"/><Relationship Id="rId2" Target="../notesSlides/notesSlide20.xml" Type="http://schemas.openxmlformats.org/officeDocument/2006/relationships/notesSlide"/><Relationship Id="rId3" Target="../tags/tag279.xml" Type="http://schemas.openxmlformats.org/officeDocument/2006/relationships/tags"/><Relationship Id="rId4" Target="../tags/tag280.xml" Type="http://schemas.openxmlformats.org/officeDocument/2006/relationships/tags"/><Relationship Id="rId5" Target="../tags/tag281.xml" Type="http://schemas.openxmlformats.org/officeDocument/2006/relationships/tags"/><Relationship Id="rId6" Target="../tags/tag282.xml" Type="http://schemas.openxmlformats.org/officeDocument/2006/relationships/tags"/><Relationship Id="rId7" Target="../tags/tag283.xml" Type="http://schemas.openxmlformats.org/officeDocument/2006/relationships/tags"/><Relationship Id="rId8" Target="../tags/tag284.xml" Type="http://schemas.openxmlformats.org/officeDocument/2006/relationships/tags"/><Relationship Id="rId9" Target="../tags/tag28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00.xml" Type="http://schemas.openxmlformats.org/officeDocument/2006/relationships/tags"/><Relationship Id="rId11" Target="../tags/tag301.xml" Type="http://schemas.openxmlformats.org/officeDocument/2006/relationships/tags"/><Relationship Id="rId12" Target="../media/image5.png" Type="http://schemas.openxmlformats.org/officeDocument/2006/relationships/image"/><Relationship Id="rId13" Target="../tags/tag302.xml" Type="http://schemas.openxmlformats.org/officeDocument/2006/relationships/tags"/><Relationship Id="rId2" Target="../notesSlides/notesSlide21.xml" Type="http://schemas.openxmlformats.org/officeDocument/2006/relationships/notesSlide"/><Relationship Id="rId3" Target="../tags/tag295.xml" Type="http://schemas.openxmlformats.org/officeDocument/2006/relationships/tags"/><Relationship Id="rId4" Target="../media/image3.png" Type="http://schemas.openxmlformats.org/officeDocument/2006/relationships/image"/><Relationship Id="rId5" Target="../tags/tag296.xml" Type="http://schemas.openxmlformats.org/officeDocument/2006/relationships/tags"/><Relationship Id="rId6" Target="../media/image4.png" Type="http://schemas.openxmlformats.org/officeDocument/2006/relationships/image"/><Relationship Id="rId7" Target="../tags/tag297.xml" Type="http://schemas.openxmlformats.org/officeDocument/2006/relationships/tags"/><Relationship Id="rId8" Target="../tags/tag298.xml" Type="http://schemas.openxmlformats.org/officeDocument/2006/relationships/tags"/><Relationship Id="rId9" Target="../tags/tag299.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10.xml" Type="http://schemas.openxmlformats.org/officeDocument/2006/relationships/tags"/><Relationship Id="rId11" Target="../tags/tag311.xml" Type="http://schemas.openxmlformats.org/officeDocument/2006/relationships/tags"/><Relationship Id="rId12" Target="../tags/tag312.xml" Type="http://schemas.openxmlformats.org/officeDocument/2006/relationships/tags"/><Relationship Id="rId13" Target="../tags/tag313.xml" Type="http://schemas.openxmlformats.org/officeDocument/2006/relationships/tags"/><Relationship Id="rId14" Target="../tags/tag314.xml" Type="http://schemas.openxmlformats.org/officeDocument/2006/relationships/tags"/><Relationship Id="rId15" Target="../tags/tag315.xml" Type="http://schemas.openxmlformats.org/officeDocument/2006/relationships/tags"/><Relationship Id="rId16" Target="../tags/tag316.xml" Type="http://schemas.openxmlformats.org/officeDocument/2006/relationships/tags"/><Relationship Id="rId17" Target="../tags/tag317.xml" Type="http://schemas.openxmlformats.org/officeDocument/2006/relationships/tags"/><Relationship Id="rId18" Target="../tags/tag318.xml" Type="http://schemas.openxmlformats.org/officeDocument/2006/relationships/tags"/><Relationship Id="rId19" Target="../tags/tag319.xml" Type="http://schemas.openxmlformats.org/officeDocument/2006/relationships/tags"/><Relationship Id="rId2" Target="../notesSlides/notesSlide22.xml" Type="http://schemas.openxmlformats.org/officeDocument/2006/relationships/notesSlide"/><Relationship Id="rId20" Target="../tags/tag320.xml" Type="http://schemas.openxmlformats.org/officeDocument/2006/relationships/tags"/><Relationship Id="rId21" Target="../media/image17.png" Type="http://schemas.openxmlformats.org/officeDocument/2006/relationships/image"/><Relationship Id="rId22" Target="../tags/tag321.xml" Type="http://schemas.openxmlformats.org/officeDocument/2006/relationships/tags"/><Relationship Id="rId23" Target="../tags/tag322.xml" Type="http://schemas.openxmlformats.org/officeDocument/2006/relationships/tags"/><Relationship Id="rId3" Target="../tags/tag303.xml" Type="http://schemas.openxmlformats.org/officeDocument/2006/relationships/tags"/><Relationship Id="rId4" Target="../tags/tag304.xml" Type="http://schemas.openxmlformats.org/officeDocument/2006/relationships/tags"/><Relationship Id="rId5" Target="../tags/tag305.xml" Type="http://schemas.openxmlformats.org/officeDocument/2006/relationships/tags"/><Relationship Id="rId6" Target="../tags/tag306.xml" Type="http://schemas.openxmlformats.org/officeDocument/2006/relationships/tags"/><Relationship Id="rId7" Target="../tags/tag307.xml" Type="http://schemas.openxmlformats.org/officeDocument/2006/relationships/tags"/><Relationship Id="rId8" Target="../tags/tag308.xml" Type="http://schemas.openxmlformats.org/officeDocument/2006/relationships/tags"/><Relationship Id="rId9" Target="../tags/tag309.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30.xml" Type="http://schemas.openxmlformats.org/officeDocument/2006/relationships/tags"/><Relationship Id="rId11" Target="../tags/tag331.xml" Type="http://schemas.openxmlformats.org/officeDocument/2006/relationships/tags"/><Relationship Id="rId12" Target="../tags/tag332.xml" Type="http://schemas.openxmlformats.org/officeDocument/2006/relationships/tags"/><Relationship Id="rId13" Target="../tags/tag333.xml" Type="http://schemas.openxmlformats.org/officeDocument/2006/relationships/tags"/><Relationship Id="rId14" Target="../tags/tag334.xml" Type="http://schemas.openxmlformats.org/officeDocument/2006/relationships/tags"/><Relationship Id="rId15" Target="../tags/tag335.xml" Type="http://schemas.openxmlformats.org/officeDocument/2006/relationships/tags"/><Relationship Id="rId16" Target="../tags/tag336.xml" Type="http://schemas.openxmlformats.org/officeDocument/2006/relationships/tags"/><Relationship Id="rId17" Target="../tags/tag337.xml" Type="http://schemas.openxmlformats.org/officeDocument/2006/relationships/tags"/><Relationship Id="rId18" Target="../tags/tag338.xml" Type="http://schemas.openxmlformats.org/officeDocument/2006/relationships/tags"/><Relationship Id="rId19" Target="../media/image18.png" Type="http://schemas.openxmlformats.org/officeDocument/2006/relationships/image"/><Relationship Id="rId2" Target="../notesSlides/notesSlide23.xml" Type="http://schemas.openxmlformats.org/officeDocument/2006/relationships/notesSlide"/><Relationship Id="rId20" Target="../tags/tag339.xml" Type="http://schemas.openxmlformats.org/officeDocument/2006/relationships/tags"/><Relationship Id="rId3" Target="../tags/tag323.xml" Type="http://schemas.openxmlformats.org/officeDocument/2006/relationships/tags"/><Relationship Id="rId4" Target="../tags/tag324.xml" Type="http://schemas.openxmlformats.org/officeDocument/2006/relationships/tags"/><Relationship Id="rId5" Target="../tags/tag325.xml" Type="http://schemas.openxmlformats.org/officeDocument/2006/relationships/tags"/><Relationship Id="rId6" Target="../tags/tag326.xml" Type="http://schemas.openxmlformats.org/officeDocument/2006/relationships/tags"/><Relationship Id="rId7" Target="../tags/tag327.xml" Type="http://schemas.openxmlformats.org/officeDocument/2006/relationships/tags"/><Relationship Id="rId8" Target="../tags/tag328.xml" Type="http://schemas.openxmlformats.org/officeDocument/2006/relationships/tags"/><Relationship Id="rId9" Target="../tags/tag329.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46.xml" Type="http://schemas.openxmlformats.org/officeDocument/2006/relationships/tags"/><Relationship Id="rId11" Target="../tags/tag347.xml" Type="http://schemas.openxmlformats.org/officeDocument/2006/relationships/tags"/><Relationship Id="rId12" Target="../tags/tag348.xml" Type="http://schemas.openxmlformats.org/officeDocument/2006/relationships/tags"/><Relationship Id="rId13" Target="../tags/tag349.xml" Type="http://schemas.openxmlformats.org/officeDocument/2006/relationships/tags"/><Relationship Id="rId14" Target="../tags/tag350.xml" Type="http://schemas.openxmlformats.org/officeDocument/2006/relationships/tags"/><Relationship Id="rId15" Target="../tags/tag351.xml" Type="http://schemas.openxmlformats.org/officeDocument/2006/relationships/tags"/><Relationship Id="rId16" Target="../tags/tag352.xml" Type="http://schemas.openxmlformats.org/officeDocument/2006/relationships/tags"/><Relationship Id="rId17" Target="../tags/tag353.xml" Type="http://schemas.openxmlformats.org/officeDocument/2006/relationships/tags"/><Relationship Id="rId18" Target="../tags/tag354.xml" Type="http://schemas.openxmlformats.org/officeDocument/2006/relationships/tags"/><Relationship Id="rId19" Target="../tags/tag355.xml" Type="http://schemas.openxmlformats.org/officeDocument/2006/relationships/tags"/><Relationship Id="rId2" Target="../notesSlides/notesSlide24.xml" Type="http://schemas.openxmlformats.org/officeDocument/2006/relationships/notesSlide"/><Relationship Id="rId20" Target="../tags/tag356.xml" Type="http://schemas.openxmlformats.org/officeDocument/2006/relationships/tags"/><Relationship Id="rId21" Target="../tags/tag357.xml" Type="http://schemas.openxmlformats.org/officeDocument/2006/relationships/tags"/><Relationship Id="rId22" Target="../tags/tag358.xml" Type="http://schemas.openxmlformats.org/officeDocument/2006/relationships/tags"/><Relationship Id="rId23" Target="../tags/tag359.xml" Type="http://schemas.openxmlformats.org/officeDocument/2006/relationships/tags"/><Relationship Id="rId24" Target="../tags/tag360.xml" Type="http://schemas.openxmlformats.org/officeDocument/2006/relationships/tags"/><Relationship Id="rId25" Target="../media/image19.png" Type="http://schemas.openxmlformats.org/officeDocument/2006/relationships/image"/><Relationship Id="rId26" Target="../tags/tag361.xml" Type="http://schemas.openxmlformats.org/officeDocument/2006/relationships/tags"/><Relationship Id="rId3" Target="../tags/tag340.xml" Type="http://schemas.openxmlformats.org/officeDocument/2006/relationships/tags"/><Relationship Id="rId4" Target="../tags/tag341.xml" Type="http://schemas.openxmlformats.org/officeDocument/2006/relationships/tags"/><Relationship Id="rId5" Target="../tags/tag342.xml" Type="http://schemas.openxmlformats.org/officeDocument/2006/relationships/tags"/><Relationship Id="rId6" Target="../charts/chart1.xml" Type="http://schemas.openxmlformats.org/officeDocument/2006/relationships/chart"/><Relationship Id="rId7" Target="../tags/tag343.xml" Type="http://schemas.openxmlformats.org/officeDocument/2006/relationships/tags"/><Relationship Id="rId8" Target="../tags/tag344.xml" Type="http://schemas.openxmlformats.org/officeDocument/2006/relationships/tags"/><Relationship Id="rId9" Target="../tags/tag34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68.xml" Type="http://schemas.openxmlformats.org/officeDocument/2006/relationships/tags"/><Relationship Id="rId11" Target="../tags/tag369.xml" Type="http://schemas.openxmlformats.org/officeDocument/2006/relationships/tags"/><Relationship Id="rId12" Target="../tags/tag370.xml" Type="http://schemas.openxmlformats.org/officeDocument/2006/relationships/tags"/><Relationship Id="rId13" Target="../tags/tag371.xml" Type="http://schemas.openxmlformats.org/officeDocument/2006/relationships/tags"/><Relationship Id="rId14" Target="../tags/tag372.xml" Type="http://schemas.openxmlformats.org/officeDocument/2006/relationships/tags"/><Relationship Id="rId15" Target="../tags/tag373.xml" Type="http://schemas.openxmlformats.org/officeDocument/2006/relationships/tags"/><Relationship Id="rId16" Target="../tags/tag374.xml" Type="http://schemas.openxmlformats.org/officeDocument/2006/relationships/tags"/><Relationship Id="rId17" Target="../tags/tag375.xml" Type="http://schemas.openxmlformats.org/officeDocument/2006/relationships/tags"/><Relationship Id="rId18" Target="../tags/tag376.xml" Type="http://schemas.openxmlformats.org/officeDocument/2006/relationships/tags"/><Relationship Id="rId19" Target="../tags/tag377.xml" Type="http://schemas.openxmlformats.org/officeDocument/2006/relationships/tags"/><Relationship Id="rId2" Target="../notesSlides/notesSlide25.xml" Type="http://schemas.openxmlformats.org/officeDocument/2006/relationships/notesSlide"/><Relationship Id="rId20" Target="../media/image16.png" Type="http://schemas.openxmlformats.org/officeDocument/2006/relationships/image"/><Relationship Id="rId21" Target="../tags/tag378.xml" Type="http://schemas.openxmlformats.org/officeDocument/2006/relationships/tags"/><Relationship Id="rId22" Target="../tags/tag379.xml" Type="http://schemas.openxmlformats.org/officeDocument/2006/relationships/tags"/><Relationship Id="rId23" Target="../tags/tag380.xml" Type="http://schemas.openxmlformats.org/officeDocument/2006/relationships/tags"/><Relationship Id="rId24" Target="../tags/tag381.xml" Type="http://schemas.openxmlformats.org/officeDocument/2006/relationships/tags"/><Relationship Id="rId3" Target="../charts/chart2.xml" Type="http://schemas.openxmlformats.org/officeDocument/2006/relationships/chart"/><Relationship Id="rId4" Target="../tags/tag362.xml" Type="http://schemas.openxmlformats.org/officeDocument/2006/relationships/tags"/><Relationship Id="rId5" Target="../tags/tag363.xml" Type="http://schemas.openxmlformats.org/officeDocument/2006/relationships/tags"/><Relationship Id="rId6" Target="../tags/tag364.xml" Type="http://schemas.openxmlformats.org/officeDocument/2006/relationships/tags"/><Relationship Id="rId7" Target="../tags/tag365.xml" Type="http://schemas.openxmlformats.org/officeDocument/2006/relationships/tags"/><Relationship Id="rId8" Target="../tags/tag366.xml" Type="http://schemas.openxmlformats.org/officeDocument/2006/relationships/tags"/><Relationship Id="rId9" Target="../tags/tag367.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88.xml" Type="http://schemas.openxmlformats.org/officeDocument/2006/relationships/tags"/><Relationship Id="rId11" Target="../media/image4.png" Type="http://schemas.openxmlformats.org/officeDocument/2006/relationships/image"/><Relationship Id="rId12" Target="../tags/tag389.xml" Type="http://schemas.openxmlformats.org/officeDocument/2006/relationships/tags"/><Relationship Id="rId13" Target="../media/image5.png" Type="http://schemas.openxmlformats.org/officeDocument/2006/relationships/image"/><Relationship Id="rId14" Target="../tags/tag390.xml" Type="http://schemas.openxmlformats.org/officeDocument/2006/relationships/tags"/><Relationship Id="rId15" Target="../media/image3.png" Type="http://schemas.openxmlformats.org/officeDocument/2006/relationships/image"/><Relationship Id="rId16" Target="../tags/tag391.xml" Type="http://schemas.openxmlformats.org/officeDocument/2006/relationships/tags"/><Relationship Id="rId2" Target="../notesSlides/notesSlide26.xml" Type="http://schemas.openxmlformats.org/officeDocument/2006/relationships/notesSlide"/><Relationship Id="rId3" Target="../tags/tag382.xml" Type="http://schemas.openxmlformats.org/officeDocument/2006/relationships/tags"/><Relationship Id="rId4" Target="../tags/tag383.xml" Type="http://schemas.openxmlformats.org/officeDocument/2006/relationships/tags"/><Relationship Id="rId5" Target="../tags/tag384.xml" Type="http://schemas.openxmlformats.org/officeDocument/2006/relationships/tags"/><Relationship Id="rId6" Target="../tags/tag385.xml" Type="http://schemas.openxmlformats.org/officeDocument/2006/relationships/tags"/><Relationship Id="rId7" Target="../tags/tag386.xml" Type="http://schemas.openxmlformats.org/officeDocument/2006/relationships/tags"/><Relationship Id="rId8" Target="../tags/tag387.xml" Type="http://schemas.openxmlformats.org/officeDocument/2006/relationships/tags"/><Relationship Id="rId9"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tags/tag25.xml" Type="http://schemas.openxmlformats.org/officeDocument/2006/relationships/tags"/><Relationship Id="rId12" Target="../media/image3.png" Type="http://schemas.openxmlformats.org/officeDocument/2006/relationships/image"/><Relationship Id="rId13" Target="../tags/tag26.xml" Type="http://schemas.openxmlformats.org/officeDocument/2006/relationships/tags"/><Relationship Id="rId2" Target="../notesSlides/notesSlide3.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media/image5.png" Type="http://schemas.openxmlformats.org/officeDocument/2006/relationships/image"/><Relationship Id="rId9" Target="../tags/tag2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4.xml" Type="http://schemas.openxmlformats.org/officeDocument/2006/relationships/tags"/><Relationship Id="rId11" Target="../tags/tag35.xml" Type="http://schemas.openxmlformats.org/officeDocument/2006/relationships/tags"/><Relationship Id="rId12" Target="../tags/tag36.xml" Type="http://schemas.openxmlformats.org/officeDocument/2006/relationships/tags"/><Relationship Id="rId13" Target="../tags/tag37.xml" Type="http://schemas.openxmlformats.org/officeDocument/2006/relationships/tags"/><Relationship Id="rId14" Target="../tags/tag38.xml" Type="http://schemas.openxmlformats.org/officeDocument/2006/relationships/tags"/><Relationship Id="rId15" Target="../tags/tag39.xml" Type="http://schemas.openxmlformats.org/officeDocument/2006/relationships/tags"/><Relationship Id="rId16" Target="../tags/tag40.xml" Type="http://schemas.openxmlformats.org/officeDocument/2006/relationships/tags"/><Relationship Id="rId17" Target="../tags/tag41.xml" Type="http://schemas.openxmlformats.org/officeDocument/2006/relationships/tags"/><Relationship Id="rId18" Target="../tags/tag42.xml" Type="http://schemas.openxmlformats.org/officeDocument/2006/relationships/tags"/><Relationship Id="rId19" Target="../tags/tag43.xml" Type="http://schemas.openxmlformats.org/officeDocument/2006/relationships/tags"/><Relationship Id="rId2" Target="../notesSlides/notesSlide5.xml" Type="http://schemas.openxmlformats.org/officeDocument/2006/relationships/notesSlide"/><Relationship Id="rId20" Target="../tags/tag44.xml" Type="http://schemas.openxmlformats.org/officeDocument/2006/relationships/tags"/><Relationship Id="rId21" Target="../tags/tag45.xml" Type="http://schemas.openxmlformats.org/officeDocument/2006/relationships/tags"/><Relationship Id="rId22" Target="../tags/tag46.xml" Type="http://schemas.openxmlformats.org/officeDocument/2006/relationships/tags"/><Relationship Id="rId23" Target="../tags/tag47.xml" Type="http://schemas.openxmlformats.org/officeDocument/2006/relationships/tags"/><Relationship Id="rId24" Target="../tags/tag48.xml" Type="http://schemas.openxmlformats.org/officeDocument/2006/relationships/tags"/><Relationship Id="rId25" Target="../media/image7.png" Type="http://schemas.openxmlformats.org/officeDocument/2006/relationships/image"/><Relationship Id="rId26" Target="../tags/tag49.xml" Type="http://schemas.openxmlformats.org/officeDocument/2006/relationships/tags"/><Relationship Id="rId3" Target="../tags/tag27.xml" Type="http://schemas.openxmlformats.org/officeDocument/2006/relationships/tags"/><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tags/tag3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7.xml" Type="http://schemas.openxmlformats.org/officeDocument/2006/relationships/tags"/><Relationship Id="rId11" Target="../tags/tag58.xml" Type="http://schemas.openxmlformats.org/officeDocument/2006/relationships/tags"/><Relationship Id="rId12" Target="../tags/tag59.xml" Type="http://schemas.openxmlformats.org/officeDocument/2006/relationships/tags"/><Relationship Id="rId13" Target="../tags/tag60.xml" Type="http://schemas.openxmlformats.org/officeDocument/2006/relationships/tags"/><Relationship Id="rId14" Target="../tags/tag61.xml" Type="http://schemas.openxmlformats.org/officeDocument/2006/relationships/tags"/><Relationship Id="rId15" Target="../tags/tag62.xml" Type="http://schemas.openxmlformats.org/officeDocument/2006/relationships/tags"/><Relationship Id="rId16" Target="../tags/tag63.xml" Type="http://schemas.openxmlformats.org/officeDocument/2006/relationships/tags"/><Relationship Id="rId17" Target="../tags/tag64.xml" Type="http://schemas.openxmlformats.org/officeDocument/2006/relationships/tags"/><Relationship Id="rId18" Target="../tags/tag65.xml" Type="http://schemas.openxmlformats.org/officeDocument/2006/relationships/tags"/><Relationship Id="rId19" Target="../tags/tag66.xml" Type="http://schemas.openxmlformats.org/officeDocument/2006/relationships/tags"/><Relationship Id="rId2" Target="../notesSlides/notesSlide6.xml" Type="http://schemas.openxmlformats.org/officeDocument/2006/relationships/notesSlide"/><Relationship Id="rId20" Target="../tags/tag67.xml" Type="http://schemas.openxmlformats.org/officeDocument/2006/relationships/tags"/><Relationship Id="rId21" Target="../tags/tag68.xml" Type="http://schemas.openxmlformats.org/officeDocument/2006/relationships/tags"/><Relationship Id="rId22" Target="../tags/tag69.xml" Type="http://schemas.openxmlformats.org/officeDocument/2006/relationships/tags"/><Relationship Id="rId23" Target="../tags/tag70.xml" Type="http://schemas.openxmlformats.org/officeDocument/2006/relationships/tags"/><Relationship Id="rId24" Target="../tags/tag71.xml" Type="http://schemas.openxmlformats.org/officeDocument/2006/relationships/tags"/><Relationship Id="rId25" Target="../tags/tag72.xml" Type="http://schemas.openxmlformats.org/officeDocument/2006/relationships/tags"/><Relationship Id="rId26" Target="../tags/tag73.xml" Type="http://schemas.openxmlformats.org/officeDocument/2006/relationships/tags"/><Relationship Id="rId27" Target="../media/image8.png" Type="http://schemas.openxmlformats.org/officeDocument/2006/relationships/image"/><Relationship Id="rId28" Target="../tags/tag74.xml" Type="http://schemas.openxmlformats.org/officeDocument/2006/relationships/tags"/><Relationship Id="rId3" Target="../tags/tag50.xml" Type="http://schemas.openxmlformats.org/officeDocument/2006/relationships/tags"/><Relationship Id="rId4" Target="../tags/tag51.xml" Type="http://schemas.openxmlformats.org/officeDocument/2006/relationships/tags"/><Relationship Id="rId5" Target="../tags/tag52.xml" Type="http://schemas.openxmlformats.org/officeDocument/2006/relationships/tags"/><Relationship Id="rId6" Target="../tags/tag53.xml" Type="http://schemas.openxmlformats.org/officeDocument/2006/relationships/tags"/><Relationship Id="rId7" Target="../tags/tag54.xml" Type="http://schemas.openxmlformats.org/officeDocument/2006/relationships/tags"/><Relationship Id="rId8" Target="../tags/tag55.xml" Type="http://schemas.openxmlformats.org/officeDocument/2006/relationships/tags"/><Relationship Id="rId9" Target="../tags/tag5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2094614"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库_文本框 5"/>
          <p:cNvSpPr txBox="1"/>
          <p:nvPr>
            <p:custDataLst>
              <p:tags r:id="rId4"/>
            </p:custDataLst>
          </p:nvPr>
        </p:nvSpPr>
        <p:spPr>
          <a:xfrm>
            <a:off x="2597452" y="1222744"/>
            <a:ext cx="1097280" cy="1188720"/>
          </a:xfrm>
          <a:prstGeom prst="rect">
            <a:avLst/>
          </a:prstGeom>
          <a:noFill/>
        </p:spPr>
        <p:txBody>
          <a:bodyPr rtlCol="0" wrap="none">
            <a:spAutoFit/>
          </a:bodyPr>
          <a:lstStyle/>
          <a:p>
            <a:r>
              <a:rPr altLang="en-US" lang="zh-CN" smtClean="0" sz="7200">
                <a:latin charset="-120" pitchFamily="50" typeface="TypeLand 康熙字典體試用版"/>
                <a:ea charset="-120" pitchFamily="50" typeface="TypeLand 康熙字典體試用版"/>
              </a:rPr>
              <a:t>唯</a:t>
            </a:r>
          </a:p>
        </p:txBody>
      </p:sp>
      <p:sp>
        <p:nvSpPr>
          <p:cNvPr id="7" name="PA_库_矩形 6"/>
          <p:cNvSpPr/>
          <p:nvPr>
            <p:custDataLst>
              <p:tags r:id="rId5"/>
            </p:custDataLst>
          </p:nvPr>
        </p:nvSpPr>
        <p:spPr>
          <a:xfrm>
            <a:off x="2964298" y="1585655"/>
            <a:ext cx="1935480" cy="2194560"/>
          </a:xfrm>
          <a:prstGeom prst="rect">
            <a:avLst/>
          </a:prstGeom>
        </p:spPr>
        <p:txBody>
          <a:bodyPr wrap="none">
            <a:spAutoFit/>
          </a:bodyPr>
          <a:lstStyle/>
          <a:p>
            <a:r>
              <a:rPr altLang="en-US" lang="zh-CN" sz="13800">
                <a:latin charset="-120" pitchFamily="50" typeface="TypeLand 康熙字典體試用版"/>
                <a:ea charset="-120" pitchFamily="50" typeface="TypeLand 康熙字典體試用版"/>
              </a:rPr>
              <a:t>美</a:t>
            </a:r>
          </a:p>
        </p:txBody>
      </p:sp>
      <p:sp>
        <p:nvSpPr>
          <p:cNvPr id="11" name="PA_库_文本框 10"/>
          <p:cNvSpPr txBox="1"/>
          <p:nvPr>
            <p:custDataLst>
              <p:tags r:id="rId6"/>
            </p:custDataLst>
          </p:nvPr>
        </p:nvSpPr>
        <p:spPr>
          <a:xfrm>
            <a:off x="2905228" y="2260069"/>
            <a:ext cx="487680" cy="1193165"/>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SUMMER</a:t>
            </a:r>
          </a:p>
        </p:txBody>
      </p:sp>
      <p:sp>
        <p:nvSpPr>
          <p:cNvPr id="12" name="PA_库_文本框 10"/>
          <p:cNvSpPr txBox="1"/>
          <p:nvPr>
            <p:custDataLst>
              <p:tags r:id="rId7"/>
            </p:custDataLst>
          </p:nvPr>
        </p:nvSpPr>
        <p:spPr>
          <a:xfrm>
            <a:off x="3380848"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sp>
        <p:nvSpPr>
          <p:cNvPr id="13" name="PA_库_文本框 10"/>
          <p:cNvSpPr txBox="1"/>
          <p:nvPr>
            <p:custDataLst>
              <p:tags r:id="rId8"/>
            </p:custDataLst>
          </p:nvPr>
        </p:nvSpPr>
        <p:spPr>
          <a:xfrm>
            <a:off x="9366388" y="4800338"/>
            <a:ext cx="1325880" cy="1648970"/>
          </a:xfrm>
          <a:prstGeom prst="rect">
            <a:avLst/>
          </a:prstGeom>
          <a:noFill/>
        </p:spPr>
        <p:txBody>
          <a:bodyPr rtlCol="0" vert="eaVert" wrap="square">
            <a:spAutoFit/>
          </a:bodyPr>
          <a:lstStyle/>
          <a:p>
            <a:pPr fontAlgn="auto">
              <a:lnSpc>
                <a:spcPct val="150000"/>
              </a:lnSpc>
            </a:pPr>
            <a:r>
              <a:rPr altLang="en-US" lang="zh-CN" smtClean="0" sz="1000">
                <a:solidFill>
                  <a:schemeClr val="bg1">
                    <a:lumMod val="65000"/>
                  </a:schemeClr>
                </a:solidFill>
                <a:latin charset="-120" pitchFamily="50" typeface="TypeLand 康熙字典體試用版"/>
                <a:ea charset="-120" pitchFamily="50" typeface="TypeLand 康熙字典體試用版"/>
                <a:sym typeface="+mn-ea"/>
              </a:rPr>
              <a:t>卑贱和劣行在爱情看来都不算数，都可以被转化成美满和庄严：爱情不用眼睛辨别，而是用心灵来判断/爱用的不是眼睛，而是心。</a:t>
            </a:r>
          </a:p>
        </p:txBody>
      </p:sp>
      <p:pic>
        <p:nvPicPr>
          <p:cNvPr id="14" name="PA_库_图片 13"/>
          <p:cNvPicPr>
            <a:picLocks noChangeAspect="1"/>
          </p:cNvPicPr>
          <p:nvPr>
            <p:custDataLst>
              <p:tags r:id="rId10"/>
            </p:custDataLst>
          </p:nvPr>
        </p:nvPicPr>
        <p:blipFill>
          <a:blip r:embed="rId9">
            <a:extLst>
              <a:ext uri="{28A0092B-C50C-407E-A947-70E740481C1C}">
                <a14:useLocalDpi val="0"/>
              </a:ext>
            </a:extLst>
          </a:blip>
          <a:stretch>
            <a:fillRect/>
          </a:stretch>
        </p:blipFill>
        <p:spPr>
          <a:xfrm>
            <a:off x="9261066" y="2898153"/>
            <a:ext cx="3347484" cy="3347484"/>
          </a:xfrm>
          <a:prstGeom prst="rect">
            <a:avLst/>
          </a:prstGeom>
        </p:spPr>
      </p:pic>
      <p:pic>
        <p:nvPicPr>
          <p:cNvPr id="10" name="PA_库_图片 9"/>
          <p:cNvPicPr>
            <a:picLocks noChangeAspect="1"/>
          </p:cNvPicPr>
          <p:nvPr>
            <p:custDataLst>
              <p:tags r:id="rId12"/>
            </p:custDataLst>
          </p:nvPr>
        </p:nvPicPr>
        <p:blipFill>
          <a:blip r:embed="rId11">
            <a:extLst>
              <a:ext uri="{28A0092B-C50C-407E-A947-70E740481C1C}">
                <a14:useLocalDpi val="0"/>
              </a:ext>
            </a:extLst>
          </a:blip>
          <a:stretch>
            <a:fillRect/>
          </a:stretch>
        </p:blipFill>
        <p:spPr>
          <a:xfrm>
            <a:off x="401794" y="2450160"/>
            <a:ext cx="4634783" cy="4634783"/>
          </a:xfrm>
          <a:prstGeom prst="rect">
            <a:avLst/>
          </a:prstGeom>
        </p:spPr>
      </p:pic>
      <p:pic>
        <p:nvPicPr>
          <p:cNvPr id="9" name="PA_库_图片 8"/>
          <p:cNvPicPr>
            <a:picLocks noChangeAspect="1"/>
          </p:cNvPicPr>
          <p:nvPr>
            <p:custDataLst>
              <p:tags r:id="rId14"/>
            </p:custDataLst>
          </p:nvPr>
        </p:nvPicPr>
        <p:blipFill>
          <a:blip r:embed="rId13">
            <a:extLst>
              <a:ext uri="{28A0092B-C50C-407E-A947-70E740481C1C}">
                <a14:useLocalDpi val="0"/>
              </a:ext>
            </a:extLst>
          </a:blip>
          <a:stretch>
            <a:fillRect/>
          </a:stretch>
        </p:blipFill>
        <p:spPr>
          <a:xfrm>
            <a:off x="-762000" y="-2206256"/>
            <a:ext cx="6858000" cy="6858000"/>
          </a:xfrm>
          <a:prstGeom prst="rect">
            <a:avLst/>
          </a:prstGeom>
        </p:spPr>
      </p:pic>
      <p:pic>
        <p:nvPicPr>
          <p:cNvPr id="8" name="PA_库_图片 7"/>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2597452" y="733646"/>
            <a:ext cx="6858000" cy="6858000"/>
          </a:xfrm>
          <a:prstGeom prst="rect">
            <a:avLst/>
          </a:prstGeom>
        </p:spPr>
      </p:pic>
    </p:spTree>
    <p:extLst>
      <p:ext uri="{BB962C8B-B14F-4D97-AF65-F5344CB8AC3E}">
        <p14:creationId val="18997581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ppt_x"/>
                                          </p:val>
                                        </p:tav>
                                        <p:tav tm="100000">
                                          <p:val>
                                            <p:strVal val="#ppt_x"/>
                                          </p:val>
                                        </p:tav>
                                      </p:tavLst>
                                    </p:anim>
                                    <p:anim calcmode="lin" valueType="num">
                                      <p:cBhvr additive="base">
                                        <p:cTn dur="1500" fill="hold" id="12"/>
                                        <p:tgtEl>
                                          <p:spTgt spid="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500" fill="hold" id="15"/>
                                        <p:tgtEl>
                                          <p:spTgt spid="7"/>
                                        </p:tgtEl>
                                        <p:attrNameLst>
                                          <p:attrName>ppt_x</p:attrName>
                                        </p:attrNameLst>
                                      </p:cBhvr>
                                      <p:tavLst>
                                        <p:tav tm="0">
                                          <p:val>
                                            <p:strVal val="#ppt_x"/>
                                          </p:val>
                                        </p:tav>
                                        <p:tav tm="100000">
                                          <p:val>
                                            <p:strVal val="#ppt_x"/>
                                          </p:val>
                                        </p:tav>
                                      </p:tavLst>
                                    </p:anim>
                                    <p:anim calcmode="lin" valueType="num">
                                      <p:cBhvr additive="base">
                                        <p:cTn dur="1500" fill="hold" id="16"/>
                                        <p:tgtEl>
                                          <p:spTgt spid="7"/>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25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500" fill="hold" id="19"/>
                                        <p:tgtEl>
                                          <p:spTgt spid="8"/>
                                        </p:tgtEl>
                                        <p:attrNameLst>
                                          <p:attrName>ppt_x</p:attrName>
                                        </p:attrNameLst>
                                      </p:cBhvr>
                                      <p:tavLst>
                                        <p:tav tm="0">
                                          <p:val>
                                            <p:strVal val="#ppt_x"/>
                                          </p:val>
                                        </p:tav>
                                        <p:tav tm="100000">
                                          <p:val>
                                            <p:strVal val="#ppt_x"/>
                                          </p:val>
                                        </p:tav>
                                      </p:tavLst>
                                    </p:anim>
                                    <p:anim calcmode="lin" valueType="num">
                                      <p:cBhvr additive="base">
                                        <p:cTn dur="1500" fill="hold" id="20"/>
                                        <p:tgtEl>
                                          <p:spTgt spid="8"/>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1500" fill="hold" id="23"/>
                                        <p:tgtEl>
                                          <p:spTgt spid="9"/>
                                        </p:tgtEl>
                                        <p:attrNameLst>
                                          <p:attrName>ppt_x</p:attrName>
                                        </p:attrNameLst>
                                      </p:cBhvr>
                                      <p:tavLst>
                                        <p:tav tm="0">
                                          <p:val>
                                            <p:strVal val="#ppt_x"/>
                                          </p:val>
                                        </p:tav>
                                        <p:tav tm="100000">
                                          <p:val>
                                            <p:strVal val="#ppt_x"/>
                                          </p:val>
                                        </p:tav>
                                      </p:tavLst>
                                    </p:anim>
                                    <p:anim calcmode="lin" valueType="num">
                                      <p:cBhvr additive="base">
                                        <p:cTn dur="1500" fill="hold" id="24"/>
                                        <p:tgtEl>
                                          <p:spTgt spid="9"/>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1500" fill="hold" id="27"/>
                                        <p:tgtEl>
                                          <p:spTgt spid="11"/>
                                        </p:tgtEl>
                                        <p:attrNameLst>
                                          <p:attrName>ppt_x</p:attrName>
                                        </p:attrNameLst>
                                      </p:cBhvr>
                                      <p:tavLst>
                                        <p:tav tm="0">
                                          <p:val>
                                            <p:strVal val="#ppt_x"/>
                                          </p:val>
                                        </p:tav>
                                        <p:tav tm="100000">
                                          <p:val>
                                            <p:strVal val="#ppt_x"/>
                                          </p:val>
                                        </p:tav>
                                      </p:tavLst>
                                    </p:anim>
                                    <p:anim calcmode="lin" valueType="num">
                                      <p:cBhvr additive="base">
                                        <p:cTn dur="1500" fill="hold" id="28"/>
                                        <p:tgtEl>
                                          <p:spTgt spid="11"/>
                                        </p:tgtEl>
                                        <p:attrNameLst>
                                          <p:attrName>ppt_y</p:attrName>
                                        </p:attrNameLst>
                                      </p:cBhvr>
                                      <p:tavLst>
                                        <p:tav tm="0">
                                          <p:val>
                                            <p:strVal val="1+#ppt_h/2"/>
                                          </p:val>
                                        </p:tav>
                                        <p:tav tm="100000">
                                          <p:val>
                                            <p:strVal val="#ppt_y"/>
                                          </p:val>
                                        </p:tav>
                                      </p:tavLst>
                                    </p:anim>
                                  </p:childTnLst>
                                </p:cTn>
                              </p:par>
                              <p:par>
                                <p:cTn decel="100000" fill="hold" grpId="1" id="29" nodeType="withEffect" presetClass="entr" presetID="2" presetSubtype="4">
                                  <p:stCondLst>
                                    <p:cond delay="25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1500" fill="hold" id="31"/>
                                        <p:tgtEl>
                                          <p:spTgt spid="12"/>
                                        </p:tgtEl>
                                        <p:attrNameLst>
                                          <p:attrName>ppt_x</p:attrName>
                                        </p:attrNameLst>
                                      </p:cBhvr>
                                      <p:tavLst>
                                        <p:tav tm="0">
                                          <p:val>
                                            <p:strVal val="#ppt_x"/>
                                          </p:val>
                                        </p:tav>
                                        <p:tav tm="100000">
                                          <p:val>
                                            <p:strVal val="#ppt_x"/>
                                          </p:val>
                                        </p:tav>
                                      </p:tavLst>
                                    </p:anim>
                                    <p:anim calcmode="lin" valueType="num">
                                      <p:cBhvr additive="base">
                                        <p:cTn dur="1500" fill="hold" id="32"/>
                                        <p:tgtEl>
                                          <p:spTgt spid="12"/>
                                        </p:tgtEl>
                                        <p:attrNameLst>
                                          <p:attrName>ppt_y</p:attrName>
                                        </p:attrNameLst>
                                      </p:cBhvr>
                                      <p:tavLst>
                                        <p:tav tm="0">
                                          <p:val>
                                            <p:strVal val="1+#ppt_h/2"/>
                                          </p:val>
                                        </p:tav>
                                        <p:tav tm="100000">
                                          <p:val>
                                            <p:strVal val="#ppt_y"/>
                                          </p:val>
                                        </p:tav>
                                      </p:tavLst>
                                    </p:anim>
                                  </p:childTnLst>
                                </p:cTn>
                              </p:par>
                              <p:par>
                                <p:cTn decel="100000" fill="hold" grpId="1" id="33" nodeType="withEffect" presetClass="entr" presetID="2" presetSubtype="4">
                                  <p:stCondLst>
                                    <p:cond delay="25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500" fill="hold" id="35"/>
                                        <p:tgtEl>
                                          <p:spTgt spid="13"/>
                                        </p:tgtEl>
                                        <p:attrNameLst>
                                          <p:attrName>ppt_x</p:attrName>
                                        </p:attrNameLst>
                                      </p:cBhvr>
                                      <p:tavLst>
                                        <p:tav tm="0">
                                          <p:val>
                                            <p:strVal val="#ppt_x"/>
                                          </p:val>
                                        </p:tav>
                                        <p:tav tm="100000">
                                          <p:val>
                                            <p:strVal val="#ppt_x"/>
                                          </p:val>
                                        </p:tav>
                                      </p:tavLst>
                                    </p:anim>
                                    <p:anim calcmode="lin" valueType="num">
                                      <p:cBhvr additive="base">
                                        <p:cTn dur="1500" fill="hold" id="36"/>
                                        <p:tgtEl>
                                          <p:spTgt spid="13"/>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25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500" fill="hold" id="39"/>
                                        <p:tgtEl>
                                          <p:spTgt spid="14"/>
                                        </p:tgtEl>
                                        <p:attrNameLst>
                                          <p:attrName>ppt_x</p:attrName>
                                        </p:attrNameLst>
                                      </p:cBhvr>
                                      <p:tavLst>
                                        <p:tav tm="0">
                                          <p:val>
                                            <p:strVal val="#ppt_x"/>
                                          </p:val>
                                        </p:tav>
                                        <p:tav tm="100000">
                                          <p:val>
                                            <p:strVal val="#ppt_x"/>
                                          </p:val>
                                        </p:tav>
                                      </p:tavLst>
                                    </p:anim>
                                    <p:anim calcmode="lin" valueType="num">
                                      <p:cBhvr additive="base">
                                        <p:cTn dur="1500" fill="hold" id="40"/>
                                        <p:tgtEl>
                                          <p:spTgt spid="14"/>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4">
                                  <p:stCondLst>
                                    <p:cond delay="25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1500" fill="hold" id="43"/>
                                        <p:tgtEl>
                                          <p:spTgt spid="10"/>
                                        </p:tgtEl>
                                        <p:attrNameLst>
                                          <p:attrName>ppt_x</p:attrName>
                                        </p:attrNameLst>
                                      </p:cBhvr>
                                      <p:tavLst>
                                        <p:tav tm="0">
                                          <p:val>
                                            <p:strVal val="#ppt_x"/>
                                          </p:val>
                                        </p:tav>
                                        <p:tav tm="100000">
                                          <p:val>
                                            <p:strVal val="#ppt_x"/>
                                          </p:val>
                                        </p:tav>
                                      </p:tavLst>
                                    </p:anim>
                                    <p:anim calcmode="lin" valueType="num">
                                      <p:cBhvr additive="base">
                                        <p:cTn dur="1500" fill="hold" id="4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P grpId="1" spid="12"/>
      <p:bldP grpId="1"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PA_库_直接连接符 2"/>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4" name="PA_库_矩形 3"/>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5" name="PA_库_形状 "/>
          <p:cNvSpPr/>
          <p:nvPr>
            <p:custDataLst>
              <p:tags r:id="rId5"/>
            </p:custDataLst>
          </p:nvPr>
        </p:nvSpPr>
        <p:spPr>
          <a:xfrm>
            <a:off x="1092960" y="2211508"/>
            <a:ext cx="2222501" cy="365958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16339" y="0"/>
                </a:lnTo>
                <a:cubicBezTo>
                  <a:pt x="16419" y="922"/>
                  <a:pt x="15886" y="1859"/>
                  <a:pt x="14727" y="2563"/>
                </a:cubicBezTo>
                <a:cubicBezTo>
                  <a:pt x="12557" y="3880"/>
                  <a:pt x="9041" y="3880"/>
                  <a:pt x="6871" y="2563"/>
                </a:cubicBezTo>
                <a:cubicBezTo>
                  <a:pt x="5712" y="1859"/>
                  <a:pt x="5179" y="922"/>
                  <a:pt x="5259" y="0"/>
                </a:cubicBezTo>
                <a:lnTo>
                  <a:pt x="0" y="0"/>
                </a:lnTo>
                <a:close/>
              </a:path>
            </a:pathLst>
          </a:custGeom>
          <a:ln w="12700">
            <a:solidFill>
              <a:srgbClr val="D6D4D1"/>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Circle "/>
          <p:cNvSpPr/>
          <p:nvPr>
            <p:custDataLst>
              <p:tags r:id="rId6"/>
            </p:custDataLst>
          </p:nvPr>
        </p:nvSpPr>
        <p:spPr>
          <a:xfrm>
            <a:off x="1713648" y="1749480"/>
            <a:ext cx="981125" cy="981125"/>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形状 "/>
          <p:cNvSpPr/>
          <p:nvPr>
            <p:custDataLst>
              <p:tags r:id="rId7"/>
            </p:custDataLst>
          </p:nvPr>
        </p:nvSpPr>
        <p:spPr>
          <a:xfrm>
            <a:off x="3676704" y="2211508"/>
            <a:ext cx="2222501" cy="365958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16339" y="0"/>
                </a:lnTo>
                <a:cubicBezTo>
                  <a:pt x="16419" y="922"/>
                  <a:pt x="15886" y="1859"/>
                  <a:pt x="14727" y="2563"/>
                </a:cubicBezTo>
                <a:cubicBezTo>
                  <a:pt x="12557" y="3880"/>
                  <a:pt x="9041" y="3880"/>
                  <a:pt x="6871" y="2563"/>
                </a:cubicBezTo>
                <a:cubicBezTo>
                  <a:pt x="5712" y="1859"/>
                  <a:pt x="5179" y="922"/>
                  <a:pt x="5259" y="0"/>
                </a:cubicBezTo>
                <a:lnTo>
                  <a:pt x="0" y="0"/>
                </a:lnTo>
                <a:close/>
              </a:path>
            </a:pathLst>
          </a:custGeom>
          <a:ln w="12700">
            <a:solidFill>
              <a:srgbClr val="D6D4D1"/>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8"/>
            </p:custDataLst>
          </p:nvPr>
        </p:nvSpPr>
        <p:spPr>
          <a:xfrm>
            <a:off x="4297392" y="1749480"/>
            <a:ext cx="981126" cy="981125"/>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形状 "/>
          <p:cNvSpPr/>
          <p:nvPr>
            <p:custDataLst>
              <p:tags r:id="rId9"/>
            </p:custDataLst>
          </p:nvPr>
        </p:nvSpPr>
        <p:spPr>
          <a:xfrm>
            <a:off x="6260449" y="2211508"/>
            <a:ext cx="2222501" cy="365958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16339" y="0"/>
                </a:lnTo>
                <a:cubicBezTo>
                  <a:pt x="16419" y="922"/>
                  <a:pt x="15886" y="1859"/>
                  <a:pt x="14727" y="2563"/>
                </a:cubicBezTo>
                <a:cubicBezTo>
                  <a:pt x="12557" y="3880"/>
                  <a:pt x="9041" y="3880"/>
                  <a:pt x="6871" y="2563"/>
                </a:cubicBezTo>
                <a:cubicBezTo>
                  <a:pt x="5712" y="1859"/>
                  <a:pt x="5179" y="922"/>
                  <a:pt x="5259" y="0"/>
                </a:cubicBezTo>
                <a:lnTo>
                  <a:pt x="0" y="0"/>
                </a:lnTo>
                <a:close/>
              </a:path>
            </a:pathLst>
          </a:custGeom>
          <a:ln w="12700">
            <a:solidFill>
              <a:srgbClr val="D6D4D1"/>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Circle "/>
          <p:cNvSpPr/>
          <p:nvPr>
            <p:custDataLst>
              <p:tags r:id="rId10"/>
            </p:custDataLst>
          </p:nvPr>
        </p:nvSpPr>
        <p:spPr>
          <a:xfrm>
            <a:off x="6881137" y="1749480"/>
            <a:ext cx="981125" cy="981125"/>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形状 "/>
          <p:cNvSpPr/>
          <p:nvPr>
            <p:custDataLst>
              <p:tags r:id="rId11"/>
            </p:custDataLst>
          </p:nvPr>
        </p:nvSpPr>
        <p:spPr>
          <a:xfrm>
            <a:off x="8844193" y="2211508"/>
            <a:ext cx="2222501" cy="365958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16339" y="0"/>
                </a:lnTo>
                <a:cubicBezTo>
                  <a:pt x="16419" y="922"/>
                  <a:pt x="15886" y="1859"/>
                  <a:pt x="14727" y="2563"/>
                </a:cubicBezTo>
                <a:cubicBezTo>
                  <a:pt x="12557" y="3880"/>
                  <a:pt x="9041" y="3880"/>
                  <a:pt x="6871" y="2563"/>
                </a:cubicBezTo>
                <a:cubicBezTo>
                  <a:pt x="5712" y="1859"/>
                  <a:pt x="5179" y="922"/>
                  <a:pt x="5259" y="0"/>
                </a:cubicBezTo>
                <a:lnTo>
                  <a:pt x="0" y="0"/>
                </a:lnTo>
                <a:close/>
              </a:path>
            </a:pathLst>
          </a:custGeom>
          <a:ln w="12700">
            <a:solidFill>
              <a:srgbClr val="D6D4D1"/>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Circle "/>
          <p:cNvSpPr/>
          <p:nvPr>
            <p:custDataLst>
              <p:tags r:id="rId12"/>
            </p:custDataLst>
          </p:nvPr>
        </p:nvSpPr>
        <p:spPr>
          <a:xfrm>
            <a:off x="9464880" y="1749480"/>
            <a:ext cx="981126" cy="981125"/>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3" name="PA_库_形状 "/>
          <p:cNvSpPr/>
          <p:nvPr>
            <p:custDataLst>
              <p:tags r:id="rId13"/>
            </p:custDataLst>
          </p:nvPr>
        </p:nvSpPr>
        <p:spPr>
          <a:xfrm>
            <a:off x="7225927" y="2117516"/>
            <a:ext cx="291544" cy="245053"/>
          </a:xfrm>
          <a:custGeom>
            <a:cxnLst>
              <a:cxn ang="0">
                <a:pos x="wd2" y="hd2"/>
              </a:cxn>
              <a:cxn ang="5400000">
                <a:pos x="wd2" y="hd2"/>
              </a:cxn>
              <a:cxn ang="10800000">
                <a:pos x="wd2" y="hd2"/>
              </a:cxn>
              <a:cxn ang="16200000">
                <a:pos x="wd2" y="hd2"/>
              </a:cxn>
            </a:cxnLst>
            <a:rect b="b" l="0" r="r" t="0"/>
            <a:pathLst>
              <a:path extrusionOk="0" h="21600" w="21600">
                <a:moveTo>
                  <a:pt x="21600" y="8996"/>
                </a:moveTo>
                <a:lnTo>
                  <a:pt x="21600" y="9294"/>
                </a:lnTo>
                <a:cubicBezTo>
                  <a:pt x="21600" y="9888"/>
                  <a:pt x="21102" y="10482"/>
                  <a:pt x="20604" y="10482"/>
                </a:cubicBezTo>
                <a:cubicBezTo>
                  <a:pt x="19607" y="10482"/>
                  <a:pt x="19607" y="10482"/>
                  <a:pt x="19607" y="10482"/>
                </a:cubicBezTo>
                <a:cubicBezTo>
                  <a:pt x="17579" y="20709"/>
                  <a:pt x="17579" y="20709"/>
                  <a:pt x="17579" y="20709"/>
                </a:cubicBezTo>
                <a:cubicBezTo>
                  <a:pt x="17330" y="21303"/>
                  <a:pt x="17081" y="21600"/>
                  <a:pt x="16583" y="21600"/>
                </a:cubicBezTo>
                <a:cubicBezTo>
                  <a:pt x="16333" y="21600"/>
                  <a:pt x="16333" y="21600"/>
                  <a:pt x="16333" y="21600"/>
                </a:cubicBezTo>
                <a:cubicBezTo>
                  <a:pt x="16084" y="21600"/>
                  <a:pt x="16084" y="21600"/>
                  <a:pt x="16084" y="21600"/>
                </a:cubicBezTo>
                <a:cubicBezTo>
                  <a:pt x="5017" y="21600"/>
                  <a:pt x="5017" y="21600"/>
                  <a:pt x="5017" y="21600"/>
                </a:cubicBezTo>
                <a:cubicBezTo>
                  <a:pt x="4519" y="21600"/>
                  <a:pt x="4270" y="21303"/>
                  <a:pt x="4021" y="20709"/>
                </a:cubicBezTo>
                <a:cubicBezTo>
                  <a:pt x="1993" y="10482"/>
                  <a:pt x="1993" y="10482"/>
                  <a:pt x="1993" y="10482"/>
                </a:cubicBezTo>
                <a:cubicBezTo>
                  <a:pt x="996" y="10482"/>
                  <a:pt x="996" y="10482"/>
                  <a:pt x="996" y="10482"/>
                </a:cubicBezTo>
                <a:cubicBezTo>
                  <a:pt x="498" y="10482"/>
                  <a:pt x="0" y="9888"/>
                  <a:pt x="0" y="9294"/>
                </a:cubicBezTo>
                <a:cubicBezTo>
                  <a:pt x="0" y="8402"/>
                  <a:pt x="498" y="8105"/>
                  <a:pt x="996" y="8105"/>
                </a:cubicBezTo>
                <a:cubicBezTo>
                  <a:pt x="5017" y="8105"/>
                  <a:pt x="5017" y="8105"/>
                  <a:pt x="5017" y="8105"/>
                </a:cubicBezTo>
                <a:cubicBezTo>
                  <a:pt x="8291" y="8105"/>
                  <a:pt x="8291" y="8105"/>
                  <a:pt x="8291" y="8105"/>
                </a:cubicBezTo>
                <a:cubicBezTo>
                  <a:pt x="12561" y="8105"/>
                  <a:pt x="12561" y="8105"/>
                  <a:pt x="12561" y="8105"/>
                </a:cubicBezTo>
                <a:cubicBezTo>
                  <a:pt x="15088" y="8105"/>
                  <a:pt x="15088" y="8105"/>
                  <a:pt x="15088" y="8105"/>
                </a:cubicBezTo>
                <a:cubicBezTo>
                  <a:pt x="16583" y="8105"/>
                  <a:pt x="16583" y="8105"/>
                  <a:pt x="16583" y="8105"/>
                </a:cubicBezTo>
                <a:cubicBezTo>
                  <a:pt x="20604" y="8105"/>
                  <a:pt x="20604" y="8105"/>
                  <a:pt x="20604" y="8105"/>
                </a:cubicBezTo>
                <a:cubicBezTo>
                  <a:pt x="21102" y="8105"/>
                  <a:pt x="21351" y="8402"/>
                  <a:pt x="21600" y="8996"/>
                </a:cubicBezTo>
                <a:close/>
                <a:moveTo>
                  <a:pt x="7793" y="11712"/>
                </a:moveTo>
                <a:cubicBezTo>
                  <a:pt x="7793" y="10779"/>
                  <a:pt x="7295" y="10482"/>
                  <a:pt x="6761" y="10482"/>
                </a:cubicBezTo>
                <a:cubicBezTo>
                  <a:pt x="6263" y="10482"/>
                  <a:pt x="5765" y="10779"/>
                  <a:pt x="5765" y="11712"/>
                </a:cubicBezTo>
                <a:cubicBezTo>
                  <a:pt x="5765" y="17993"/>
                  <a:pt x="5765" y="17993"/>
                  <a:pt x="5765" y="17993"/>
                </a:cubicBezTo>
                <a:cubicBezTo>
                  <a:pt x="5765" y="18587"/>
                  <a:pt x="6263" y="19181"/>
                  <a:pt x="6761" y="19181"/>
                </a:cubicBezTo>
                <a:cubicBezTo>
                  <a:pt x="7295" y="19181"/>
                  <a:pt x="7793" y="18587"/>
                  <a:pt x="7793" y="17993"/>
                </a:cubicBezTo>
                <a:lnTo>
                  <a:pt x="7793" y="11712"/>
                </a:lnTo>
                <a:close/>
                <a:moveTo>
                  <a:pt x="11814" y="11712"/>
                </a:moveTo>
                <a:cubicBezTo>
                  <a:pt x="11814" y="10779"/>
                  <a:pt x="11316" y="10482"/>
                  <a:pt x="10818" y="10482"/>
                </a:cubicBezTo>
                <a:cubicBezTo>
                  <a:pt x="10320" y="10482"/>
                  <a:pt x="9786" y="10779"/>
                  <a:pt x="9786" y="11712"/>
                </a:cubicBezTo>
                <a:cubicBezTo>
                  <a:pt x="9786" y="17993"/>
                  <a:pt x="9786" y="17993"/>
                  <a:pt x="9786" y="17993"/>
                </a:cubicBezTo>
                <a:cubicBezTo>
                  <a:pt x="9786" y="18587"/>
                  <a:pt x="10320" y="19181"/>
                  <a:pt x="10818" y="19181"/>
                </a:cubicBezTo>
                <a:cubicBezTo>
                  <a:pt x="11316" y="19181"/>
                  <a:pt x="11814" y="18587"/>
                  <a:pt x="11814" y="17993"/>
                </a:cubicBezTo>
                <a:lnTo>
                  <a:pt x="11814" y="11712"/>
                </a:lnTo>
                <a:close/>
                <a:moveTo>
                  <a:pt x="15835" y="11712"/>
                </a:moveTo>
                <a:cubicBezTo>
                  <a:pt x="15835" y="10779"/>
                  <a:pt x="15337" y="10482"/>
                  <a:pt x="14839" y="10482"/>
                </a:cubicBezTo>
                <a:cubicBezTo>
                  <a:pt x="14341" y="10482"/>
                  <a:pt x="13807" y="10779"/>
                  <a:pt x="13807" y="11712"/>
                </a:cubicBezTo>
                <a:cubicBezTo>
                  <a:pt x="13807" y="17993"/>
                  <a:pt x="13807" y="17993"/>
                  <a:pt x="13807" y="17993"/>
                </a:cubicBezTo>
                <a:cubicBezTo>
                  <a:pt x="13807" y="18587"/>
                  <a:pt x="14341" y="19181"/>
                  <a:pt x="14839" y="19181"/>
                </a:cubicBezTo>
                <a:cubicBezTo>
                  <a:pt x="15337" y="19181"/>
                  <a:pt x="15835" y="18587"/>
                  <a:pt x="15835" y="17993"/>
                </a:cubicBezTo>
                <a:lnTo>
                  <a:pt x="15835" y="11712"/>
                </a:lnTo>
                <a:close/>
                <a:moveTo>
                  <a:pt x="12063" y="1782"/>
                </a:moveTo>
                <a:cubicBezTo>
                  <a:pt x="11814" y="1485"/>
                  <a:pt x="11814" y="1485"/>
                  <a:pt x="11814" y="1188"/>
                </a:cubicBezTo>
                <a:cubicBezTo>
                  <a:pt x="11814" y="594"/>
                  <a:pt x="12312" y="0"/>
                  <a:pt x="12811" y="0"/>
                </a:cubicBezTo>
                <a:cubicBezTo>
                  <a:pt x="13309" y="0"/>
                  <a:pt x="13558" y="297"/>
                  <a:pt x="13807" y="594"/>
                </a:cubicBezTo>
                <a:cubicBezTo>
                  <a:pt x="16333" y="6917"/>
                  <a:pt x="16333" y="6917"/>
                  <a:pt x="16333" y="6917"/>
                </a:cubicBezTo>
                <a:cubicBezTo>
                  <a:pt x="14056" y="6917"/>
                  <a:pt x="14056" y="6917"/>
                  <a:pt x="14056" y="6917"/>
                </a:cubicBezTo>
                <a:lnTo>
                  <a:pt x="12063" y="1782"/>
                </a:lnTo>
                <a:close/>
                <a:moveTo>
                  <a:pt x="9537" y="1782"/>
                </a:moveTo>
                <a:cubicBezTo>
                  <a:pt x="7544" y="6917"/>
                  <a:pt x="7544" y="6917"/>
                  <a:pt x="7544" y="6917"/>
                </a:cubicBezTo>
                <a:cubicBezTo>
                  <a:pt x="5267" y="6917"/>
                  <a:pt x="5267" y="6917"/>
                  <a:pt x="5267" y="6917"/>
                </a:cubicBezTo>
                <a:cubicBezTo>
                  <a:pt x="7793" y="594"/>
                  <a:pt x="7793" y="594"/>
                  <a:pt x="7793" y="594"/>
                </a:cubicBezTo>
                <a:cubicBezTo>
                  <a:pt x="8042" y="297"/>
                  <a:pt x="8291" y="0"/>
                  <a:pt x="8789" y="0"/>
                </a:cubicBezTo>
                <a:cubicBezTo>
                  <a:pt x="9288" y="0"/>
                  <a:pt x="9786" y="594"/>
                  <a:pt x="9786" y="1188"/>
                </a:cubicBezTo>
                <a:cubicBezTo>
                  <a:pt x="9786" y="1485"/>
                  <a:pt x="9786" y="1485"/>
                  <a:pt x="9537" y="1782"/>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4" name="PA_库_形状 "/>
          <p:cNvSpPr/>
          <p:nvPr>
            <p:custDataLst>
              <p:tags r:id="rId14"/>
            </p:custDataLst>
          </p:nvPr>
        </p:nvSpPr>
        <p:spPr>
          <a:xfrm>
            <a:off x="4642182" y="2111165"/>
            <a:ext cx="291545" cy="257754"/>
          </a:xfrm>
          <a:custGeom>
            <a:cxnLst>
              <a:cxn ang="0">
                <a:pos x="wd2" y="hd2"/>
              </a:cxn>
              <a:cxn ang="5400000">
                <a:pos x="wd2" y="hd2"/>
              </a:cxn>
              <a:cxn ang="10800000">
                <a:pos x="wd2" y="hd2"/>
              </a:cxn>
              <a:cxn ang="16200000">
                <a:pos x="wd2" y="hd2"/>
              </a:cxn>
            </a:cxnLst>
            <a:rect b="b" l="0" r="r" t="0"/>
            <a:pathLst>
              <a:path extrusionOk="0" h="21600" w="21600">
                <a:moveTo>
                  <a:pt x="17088" y="9654"/>
                </a:moveTo>
                <a:cubicBezTo>
                  <a:pt x="14814" y="9654"/>
                  <a:pt x="12825" y="7683"/>
                  <a:pt x="12825" y="4827"/>
                </a:cubicBezTo>
                <a:cubicBezTo>
                  <a:pt x="12825" y="1971"/>
                  <a:pt x="14814" y="0"/>
                  <a:pt x="17088" y="0"/>
                </a:cubicBezTo>
                <a:cubicBezTo>
                  <a:pt x="19575" y="0"/>
                  <a:pt x="21600" y="1971"/>
                  <a:pt x="21600" y="4827"/>
                </a:cubicBezTo>
                <a:cubicBezTo>
                  <a:pt x="21600" y="7683"/>
                  <a:pt x="19575" y="9654"/>
                  <a:pt x="17088" y="9654"/>
                </a:cubicBezTo>
                <a:close/>
                <a:moveTo>
                  <a:pt x="19078" y="3660"/>
                </a:moveTo>
                <a:cubicBezTo>
                  <a:pt x="18083" y="3660"/>
                  <a:pt x="18083" y="3660"/>
                  <a:pt x="18083" y="3660"/>
                </a:cubicBezTo>
                <a:cubicBezTo>
                  <a:pt x="18083" y="2534"/>
                  <a:pt x="18083" y="2534"/>
                  <a:pt x="18083" y="2534"/>
                </a:cubicBezTo>
                <a:cubicBezTo>
                  <a:pt x="18083" y="1971"/>
                  <a:pt x="17834" y="1408"/>
                  <a:pt x="17088" y="1408"/>
                </a:cubicBezTo>
                <a:cubicBezTo>
                  <a:pt x="16591" y="1408"/>
                  <a:pt x="16058" y="1971"/>
                  <a:pt x="16058" y="2534"/>
                </a:cubicBezTo>
                <a:cubicBezTo>
                  <a:pt x="16058" y="3660"/>
                  <a:pt x="16058" y="3660"/>
                  <a:pt x="16058" y="3660"/>
                </a:cubicBezTo>
                <a:cubicBezTo>
                  <a:pt x="15063" y="3660"/>
                  <a:pt x="15063" y="3660"/>
                  <a:pt x="15063" y="3660"/>
                </a:cubicBezTo>
                <a:cubicBezTo>
                  <a:pt x="14566" y="3660"/>
                  <a:pt x="14068" y="4264"/>
                  <a:pt x="14068" y="4827"/>
                </a:cubicBezTo>
                <a:cubicBezTo>
                  <a:pt x="14068" y="5390"/>
                  <a:pt x="14566" y="5953"/>
                  <a:pt x="15063" y="5953"/>
                </a:cubicBezTo>
                <a:cubicBezTo>
                  <a:pt x="16058" y="5953"/>
                  <a:pt x="16058" y="5953"/>
                  <a:pt x="16058" y="5953"/>
                </a:cubicBezTo>
                <a:cubicBezTo>
                  <a:pt x="16058" y="7079"/>
                  <a:pt x="16058" y="7079"/>
                  <a:pt x="16058" y="7079"/>
                </a:cubicBezTo>
                <a:cubicBezTo>
                  <a:pt x="16058" y="7683"/>
                  <a:pt x="16591" y="8246"/>
                  <a:pt x="17088" y="8246"/>
                </a:cubicBezTo>
                <a:cubicBezTo>
                  <a:pt x="17834" y="8246"/>
                  <a:pt x="18083" y="7683"/>
                  <a:pt x="18083" y="7079"/>
                </a:cubicBezTo>
                <a:cubicBezTo>
                  <a:pt x="18083" y="5953"/>
                  <a:pt x="18083" y="5953"/>
                  <a:pt x="18083" y="5953"/>
                </a:cubicBezTo>
                <a:cubicBezTo>
                  <a:pt x="19078" y="5953"/>
                  <a:pt x="19078" y="5953"/>
                  <a:pt x="19078" y="5953"/>
                </a:cubicBezTo>
                <a:cubicBezTo>
                  <a:pt x="19824" y="5953"/>
                  <a:pt x="20072" y="5390"/>
                  <a:pt x="20072" y="4827"/>
                </a:cubicBezTo>
                <a:cubicBezTo>
                  <a:pt x="20072" y="4264"/>
                  <a:pt x="19824" y="3660"/>
                  <a:pt x="19078" y="3660"/>
                </a:cubicBezTo>
                <a:close/>
                <a:moveTo>
                  <a:pt x="8278" y="13073"/>
                </a:moveTo>
                <a:cubicBezTo>
                  <a:pt x="16839" y="12509"/>
                  <a:pt x="16839" y="12509"/>
                  <a:pt x="16839" y="12509"/>
                </a:cubicBezTo>
                <a:cubicBezTo>
                  <a:pt x="17586" y="10780"/>
                  <a:pt x="17586" y="10780"/>
                  <a:pt x="17586" y="10780"/>
                </a:cubicBezTo>
                <a:cubicBezTo>
                  <a:pt x="18332" y="10780"/>
                  <a:pt x="19326" y="10498"/>
                  <a:pt x="20072" y="9935"/>
                </a:cubicBezTo>
                <a:cubicBezTo>
                  <a:pt x="18332" y="13917"/>
                  <a:pt x="18332" y="13917"/>
                  <a:pt x="18332" y="13917"/>
                </a:cubicBezTo>
                <a:cubicBezTo>
                  <a:pt x="18332" y="14480"/>
                  <a:pt x="17834" y="14762"/>
                  <a:pt x="17586" y="14762"/>
                </a:cubicBezTo>
                <a:cubicBezTo>
                  <a:pt x="8775" y="15325"/>
                  <a:pt x="8775" y="15325"/>
                  <a:pt x="8775" y="15325"/>
                </a:cubicBezTo>
                <a:cubicBezTo>
                  <a:pt x="9308" y="17055"/>
                  <a:pt x="9308" y="17055"/>
                  <a:pt x="9308" y="17055"/>
                </a:cubicBezTo>
                <a:cubicBezTo>
                  <a:pt x="18829" y="17055"/>
                  <a:pt x="18829" y="17055"/>
                  <a:pt x="18829" y="17055"/>
                </a:cubicBezTo>
                <a:cubicBezTo>
                  <a:pt x="19824" y="17055"/>
                  <a:pt x="20854" y="17899"/>
                  <a:pt x="20854" y="19307"/>
                </a:cubicBezTo>
                <a:cubicBezTo>
                  <a:pt x="20854" y="20474"/>
                  <a:pt x="19824" y="21600"/>
                  <a:pt x="18829" y="21600"/>
                </a:cubicBezTo>
                <a:cubicBezTo>
                  <a:pt x="17834" y="21600"/>
                  <a:pt x="16839" y="20474"/>
                  <a:pt x="16839" y="19307"/>
                </a:cubicBezTo>
                <a:cubicBezTo>
                  <a:pt x="7532" y="19307"/>
                  <a:pt x="7532" y="19307"/>
                  <a:pt x="7532" y="19307"/>
                </a:cubicBezTo>
                <a:cubicBezTo>
                  <a:pt x="7532" y="20474"/>
                  <a:pt x="6537" y="21600"/>
                  <a:pt x="5542" y="21600"/>
                </a:cubicBezTo>
                <a:cubicBezTo>
                  <a:pt x="4263" y="21600"/>
                  <a:pt x="3517" y="20474"/>
                  <a:pt x="3517" y="19307"/>
                </a:cubicBezTo>
                <a:cubicBezTo>
                  <a:pt x="3517" y="17899"/>
                  <a:pt x="4263" y="17055"/>
                  <a:pt x="5542" y="17055"/>
                </a:cubicBezTo>
                <a:cubicBezTo>
                  <a:pt x="7283" y="17055"/>
                  <a:pt x="7283" y="17055"/>
                  <a:pt x="7283" y="17055"/>
                </a:cubicBezTo>
                <a:cubicBezTo>
                  <a:pt x="3268" y="4545"/>
                  <a:pt x="3268" y="4545"/>
                  <a:pt x="3268" y="4545"/>
                </a:cubicBezTo>
                <a:cubicBezTo>
                  <a:pt x="995" y="4545"/>
                  <a:pt x="995" y="4545"/>
                  <a:pt x="995" y="4545"/>
                </a:cubicBezTo>
                <a:cubicBezTo>
                  <a:pt x="497" y="4545"/>
                  <a:pt x="0" y="3942"/>
                  <a:pt x="0" y="3379"/>
                </a:cubicBezTo>
                <a:cubicBezTo>
                  <a:pt x="0" y="2534"/>
                  <a:pt x="497" y="2253"/>
                  <a:pt x="995" y="2253"/>
                </a:cubicBezTo>
                <a:cubicBezTo>
                  <a:pt x="4014" y="2253"/>
                  <a:pt x="4014" y="2253"/>
                  <a:pt x="4014" y="2253"/>
                </a:cubicBezTo>
                <a:cubicBezTo>
                  <a:pt x="4512" y="2253"/>
                  <a:pt x="5009" y="2534"/>
                  <a:pt x="5009" y="2816"/>
                </a:cubicBezTo>
                <a:cubicBezTo>
                  <a:pt x="5542" y="4827"/>
                  <a:pt x="5542" y="4827"/>
                  <a:pt x="5542" y="4827"/>
                </a:cubicBezTo>
                <a:cubicBezTo>
                  <a:pt x="11795" y="4827"/>
                  <a:pt x="11795" y="4827"/>
                  <a:pt x="11795" y="4827"/>
                </a:cubicBezTo>
                <a:cubicBezTo>
                  <a:pt x="11795" y="5672"/>
                  <a:pt x="12043" y="6516"/>
                  <a:pt x="12292" y="7079"/>
                </a:cubicBezTo>
                <a:cubicBezTo>
                  <a:pt x="6288" y="7079"/>
                  <a:pt x="6288" y="7079"/>
                  <a:pt x="6288" y="7079"/>
                </a:cubicBezTo>
                <a:lnTo>
                  <a:pt x="8278" y="13073"/>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5" name="PA_库_形状 "/>
          <p:cNvSpPr/>
          <p:nvPr>
            <p:custDataLst>
              <p:tags r:id="rId15"/>
            </p:custDataLst>
          </p:nvPr>
        </p:nvSpPr>
        <p:spPr>
          <a:xfrm>
            <a:off x="2058438" y="2117516"/>
            <a:ext cx="291545" cy="245053"/>
          </a:xfrm>
          <a:custGeom>
            <a:cxnLst>
              <a:cxn ang="0">
                <a:pos x="wd2" y="hd2"/>
              </a:cxn>
              <a:cxn ang="5400000">
                <a:pos x="wd2" y="hd2"/>
              </a:cxn>
              <a:cxn ang="10800000">
                <a:pos x="wd2" y="hd2"/>
              </a:cxn>
              <a:cxn ang="16200000">
                <a:pos x="wd2" y="hd2"/>
              </a:cxn>
            </a:cxnLst>
            <a:rect b="b" l="0" r="r" t="0"/>
            <a:pathLst>
              <a:path extrusionOk="0" h="21600" w="21600">
                <a:moveTo>
                  <a:pt x="20605" y="2376"/>
                </a:moveTo>
                <a:cubicBezTo>
                  <a:pt x="995" y="2376"/>
                  <a:pt x="995" y="2376"/>
                  <a:pt x="995" y="2376"/>
                </a:cubicBezTo>
                <a:cubicBezTo>
                  <a:pt x="497" y="2376"/>
                  <a:pt x="0" y="1782"/>
                  <a:pt x="0" y="1188"/>
                </a:cubicBezTo>
                <a:cubicBezTo>
                  <a:pt x="0" y="297"/>
                  <a:pt x="497" y="0"/>
                  <a:pt x="995" y="0"/>
                </a:cubicBezTo>
                <a:cubicBezTo>
                  <a:pt x="20605" y="0"/>
                  <a:pt x="20605" y="0"/>
                  <a:pt x="20605" y="0"/>
                </a:cubicBezTo>
                <a:cubicBezTo>
                  <a:pt x="21103" y="0"/>
                  <a:pt x="21600" y="297"/>
                  <a:pt x="21600" y="1188"/>
                </a:cubicBezTo>
                <a:cubicBezTo>
                  <a:pt x="21600" y="1782"/>
                  <a:pt x="21103" y="2376"/>
                  <a:pt x="20605" y="2376"/>
                </a:cubicBezTo>
                <a:close/>
                <a:moveTo>
                  <a:pt x="995" y="6281"/>
                </a:moveTo>
                <a:cubicBezTo>
                  <a:pt x="6786" y="6281"/>
                  <a:pt x="6786" y="6281"/>
                  <a:pt x="6786" y="6281"/>
                </a:cubicBezTo>
                <a:cubicBezTo>
                  <a:pt x="11049" y="6281"/>
                  <a:pt x="11049" y="6281"/>
                  <a:pt x="11049" y="6281"/>
                </a:cubicBezTo>
                <a:cubicBezTo>
                  <a:pt x="12043" y="6281"/>
                  <a:pt x="12043" y="6281"/>
                  <a:pt x="12043" y="6281"/>
                </a:cubicBezTo>
                <a:cubicBezTo>
                  <a:pt x="16591" y="6281"/>
                  <a:pt x="16591" y="6281"/>
                  <a:pt x="16591" y="6281"/>
                </a:cubicBezTo>
                <a:cubicBezTo>
                  <a:pt x="17088" y="6281"/>
                  <a:pt x="17586" y="6875"/>
                  <a:pt x="17586" y="7469"/>
                </a:cubicBezTo>
                <a:cubicBezTo>
                  <a:pt x="17586" y="8105"/>
                  <a:pt x="17088" y="8699"/>
                  <a:pt x="16591" y="8699"/>
                </a:cubicBezTo>
                <a:cubicBezTo>
                  <a:pt x="14566" y="8699"/>
                  <a:pt x="14566" y="8699"/>
                  <a:pt x="14566" y="8699"/>
                </a:cubicBezTo>
                <a:cubicBezTo>
                  <a:pt x="6786" y="8699"/>
                  <a:pt x="6786" y="8699"/>
                  <a:pt x="6786" y="8699"/>
                </a:cubicBezTo>
                <a:cubicBezTo>
                  <a:pt x="995" y="8699"/>
                  <a:pt x="995" y="8699"/>
                  <a:pt x="995" y="8699"/>
                </a:cubicBezTo>
                <a:cubicBezTo>
                  <a:pt x="497" y="8699"/>
                  <a:pt x="0" y="8105"/>
                  <a:pt x="0" y="7469"/>
                </a:cubicBezTo>
                <a:cubicBezTo>
                  <a:pt x="0" y="6875"/>
                  <a:pt x="497" y="6281"/>
                  <a:pt x="995" y="6281"/>
                </a:cubicBezTo>
                <a:close/>
                <a:moveTo>
                  <a:pt x="995" y="12604"/>
                </a:moveTo>
                <a:cubicBezTo>
                  <a:pt x="20605" y="12604"/>
                  <a:pt x="20605" y="12604"/>
                  <a:pt x="20605" y="12604"/>
                </a:cubicBezTo>
                <a:cubicBezTo>
                  <a:pt x="21103" y="12604"/>
                  <a:pt x="21600" y="13198"/>
                  <a:pt x="21600" y="13792"/>
                </a:cubicBezTo>
                <a:cubicBezTo>
                  <a:pt x="21600" y="14683"/>
                  <a:pt x="21103" y="14980"/>
                  <a:pt x="20605" y="14980"/>
                </a:cubicBezTo>
                <a:cubicBezTo>
                  <a:pt x="995" y="14980"/>
                  <a:pt x="995" y="14980"/>
                  <a:pt x="995" y="14980"/>
                </a:cubicBezTo>
                <a:cubicBezTo>
                  <a:pt x="497" y="14980"/>
                  <a:pt x="0" y="14683"/>
                  <a:pt x="0" y="13792"/>
                </a:cubicBezTo>
                <a:cubicBezTo>
                  <a:pt x="0" y="13198"/>
                  <a:pt x="497" y="12604"/>
                  <a:pt x="995" y="12604"/>
                </a:cubicBezTo>
                <a:close/>
                <a:moveTo>
                  <a:pt x="995" y="19181"/>
                </a:moveTo>
                <a:cubicBezTo>
                  <a:pt x="6786" y="19181"/>
                  <a:pt x="6786" y="19181"/>
                  <a:pt x="6786" y="19181"/>
                </a:cubicBezTo>
                <a:cubicBezTo>
                  <a:pt x="11049" y="19181"/>
                  <a:pt x="11049" y="19181"/>
                  <a:pt x="11049" y="19181"/>
                </a:cubicBezTo>
                <a:cubicBezTo>
                  <a:pt x="14566" y="19181"/>
                  <a:pt x="14566" y="19181"/>
                  <a:pt x="14566" y="19181"/>
                </a:cubicBezTo>
                <a:cubicBezTo>
                  <a:pt x="15063" y="19181"/>
                  <a:pt x="15561" y="19478"/>
                  <a:pt x="15561" y="20369"/>
                </a:cubicBezTo>
                <a:cubicBezTo>
                  <a:pt x="15561" y="20963"/>
                  <a:pt x="15063" y="21600"/>
                  <a:pt x="14566" y="21600"/>
                </a:cubicBezTo>
                <a:cubicBezTo>
                  <a:pt x="11049" y="21600"/>
                  <a:pt x="11049" y="21600"/>
                  <a:pt x="11049" y="21600"/>
                </a:cubicBezTo>
                <a:cubicBezTo>
                  <a:pt x="995" y="21600"/>
                  <a:pt x="995" y="21600"/>
                  <a:pt x="995" y="21600"/>
                </a:cubicBezTo>
                <a:cubicBezTo>
                  <a:pt x="497" y="21600"/>
                  <a:pt x="0" y="20963"/>
                  <a:pt x="0" y="20369"/>
                </a:cubicBezTo>
                <a:cubicBezTo>
                  <a:pt x="0" y="19478"/>
                  <a:pt x="497" y="19181"/>
                  <a:pt x="995" y="19181"/>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6" name="PA_库_形状 "/>
          <p:cNvSpPr/>
          <p:nvPr>
            <p:custDataLst>
              <p:tags r:id="rId16"/>
            </p:custDataLst>
          </p:nvPr>
        </p:nvSpPr>
        <p:spPr>
          <a:xfrm>
            <a:off x="9809671" y="2094232"/>
            <a:ext cx="291546" cy="291621"/>
          </a:xfrm>
          <a:custGeom>
            <a:cxnLst>
              <a:cxn ang="0">
                <a:pos x="wd2" y="hd2"/>
              </a:cxn>
              <a:cxn ang="5400000">
                <a:pos x="wd2" y="hd2"/>
              </a:cxn>
              <a:cxn ang="10800000">
                <a:pos x="wd2" y="hd2"/>
              </a:cxn>
              <a:cxn ang="16200000">
                <a:pos x="wd2" y="hd2"/>
              </a:cxn>
            </a:cxnLst>
            <a:rect b="b" l="0" r="r" t="0"/>
            <a:pathLst>
              <a:path extrusionOk="0" h="21600" w="21600">
                <a:moveTo>
                  <a:pt x="18829" y="21600"/>
                </a:moveTo>
                <a:cubicBezTo>
                  <a:pt x="2771" y="21600"/>
                  <a:pt x="2771" y="21600"/>
                  <a:pt x="2771" y="21600"/>
                </a:cubicBezTo>
                <a:cubicBezTo>
                  <a:pt x="1279" y="21600"/>
                  <a:pt x="0" y="20321"/>
                  <a:pt x="0" y="18829"/>
                </a:cubicBezTo>
                <a:cubicBezTo>
                  <a:pt x="0" y="2771"/>
                  <a:pt x="0" y="2771"/>
                  <a:pt x="0" y="2771"/>
                </a:cubicBezTo>
                <a:cubicBezTo>
                  <a:pt x="0" y="1243"/>
                  <a:pt x="1279" y="0"/>
                  <a:pt x="2771" y="0"/>
                </a:cubicBezTo>
                <a:cubicBezTo>
                  <a:pt x="18829" y="0"/>
                  <a:pt x="18829" y="0"/>
                  <a:pt x="18829" y="0"/>
                </a:cubicBezTo>
                <a:cubicBezTo>
                  <a:pt x="20357" y="0"/>
                  <a:pt x="21600" y="1243"/>
                  <a:pt x="21600" y="2771"/>
                </a:cubicBezTo>
                <a:cubicBezTo>
                  <a:pt x="21600" y="18829"/>
                  <a:pt x="21600" y="18829"/>
                  <a:pt x="21600" y="18829"/>
                </a:cubicBezTo>
                <a:cubicBezTo>
                  <a:pt x="21600" y="20321"/>
                  <a:pt x="20357" y="21600"/>
                  <a:pt x="18829" y="21600"/>
                </a:cubicBezTo>
                <a:close/>
                <a:moveTo>
                  <a:pt x="10800" y="6537"/>
                </a:moveTo>
                <a:cubicBezTo>
                  <a:pt x="9024" y="6537"/>
                  <a:pt x="7780" y="7532"/>
                  <a:pt x="7034" y="9024"/>
                </a:cubicBezTo>
                <a:cubicBezTo>
                  <a:pt x="7034" y="9272"/>
                  <a:pt x="7034" y="9272"/>
                  <a:pt x="6786" y="9272"/>
                </a:cubicBezTo>
                <a:lnTo>
                  <a:pt x="6786" y="9805"/>
                </a:lnTo>
                <a:cubicBezTo>
                  <a:pt x="6786" y="9805"/>
                  <a:pt x="6786" y="9805"/>
                  <a:pt x="6786" y="10054"/>
                </a:cubicBezTo>
                <a:cubicBezTo>
                  <a:pt x="6786" y="10054"/>
                  <a:pt x="6786" y="10054"/>
                  <a:pt x="6786" y="10303"/>
                </a:cubicBezTo>
                <a:cubicBezTo>
                  <a:pt x="6786" y="10551"/>
                  <a:pt x="6537" y="10551"/>
                  <a:pt x="6537" y="10800"/>
                </a:cubicBezTo>
                <a:cubicBezTo>
                  <a:pt x="6537" y="13038"/>
                  <a:pt x="8526" y="15063"/>
                  <a:pt x="10800" y="15063"/>
                </a:cubicBezTo>
                <a:cubicBezTo>
                  <a:pt x="13074" y="15063"/>
                  <a:pt x="15063" y="13038"/>
                  <a:pt x="15063" y="10800"/>
                </a:cubicBezTo>
                <a:cubicBezTo>
                  <a:pt x="15063" y="10551"/>
                  <a:pt x="14814" y="10551"/>
                  <a:pt x="14814" y="10303"/>
                </a:cubicBezTo>
                <a:cubicBezTo>
                  <a:pt x="14814" y="10054"/>
                  <a:pt x="14814" y="10054"/>
                  <a:pt x="14814" y="10054"/>
                </a:cubicBezTo>
                <a:cubicBezTo>
                  <a:pt x="14814" y="9805"/>
                  <a:pt x="14814" y="9805"/>
                  <a:pt x="14814" y="9805"/>
                </a:cubicBezTo>
                <a:lnTo>
                  <a:pt x="14814" y="9272"/>
                </a:lnTo>
                <a:cubicBezTo>
                  <a:pt x="14566" y="9272"/>
                  <a:pt x="14566" y="9272"/>
                  <a:pt x="14566" y="9024"/>
                </a:cubicBezTo>
                <a:cubicBezTo>
                  <a:pt x="13820" y="7532"/>
                  <a:pt x="12576" y="6537"/>
                  <a:pt x="10800" y="6537"/>
                </a:cubicBezTo>
                <a:close/>
                <a:moveTo>
                  <a:pt x="19078" y="3517"/>
                </a:moveTo>
                <a:cubicBezTo>
                  <a:pt x="19078" y="3020"/>
                  <a:pt x="18580" y="2522"/>
                  <a:pt x="18083" y="2522"/>
                </a:cubicBezTo>
                <a:cubicBezTo>
                  <a:pt x="15809" y="2522"/>
                  <a:pt x="15809" y="2522"/>
                  <a:pt x="15809" y="2522"/>
                </a:cubicBezTo>
                <a:cubicBezTo>
                  <a:pt x="15312" y="2522"/>
                  <a:pt x="14814" y="3020"/>
                  <a:pt x="14814" y="3517"/>
                </a:cubicBezTo>
                <a:cubicBezTo>
                  <a:pt x="14814" y="5755"/>
                  <a:pt x="14814" y="5755"/>
                  <a:pt x="14814" y="5755"/>
                </a:cubicBezTo>
                <a:cubicBezTo>
                  <a:pt x="14814" y="6288"/>
                  <a:pt x="15312" y="6786"/>
                  <a:pt x="15809" y="6786"/>
                </a:cubicBezTo>
                <a:cubicBezTo>
                  <a:pt x="18083" y="6786"/>
                  <a:pt x="18083" y="6786"/>
                  <a:pt x="18083" y="6786"/>
                </a:cubicBezTo>
                <a:cubicBezTo>
                  <a:pt x="18580" y="6786"/>
                  <a:pt x="19078" y="6288"/>
                  <a:pt x="19078" y="5755"/>
                </a:cubicBezTo>
                <a:lnTo>
                  <a:pt x="19078" y="3517"/>
                </a:lnTo>
                <a:close/>
                <a:moveTo>
                  <a:pt x="19078" y="9024"/>
                </a:moveTo>
                <a:cubicBezTo>
                  <a:pt x="17088" y="9024"/>
                  <a:pt x="17088" y="9024"/>
                  <a:pt x="17088" y="9024"/>
                </a:cubicBezTo>
                <a:cubicBezTo>
                  <a:pt x="17337" y="9557"/>
                  <a:pt x="17337" y="10303"/>
                  <a:pt x="17337" y="10800"/>
                </a:cubicBezTo>
                <a:cubicBezTo>
                  <a:pt x="17337" y="14317"/>
                  <a:pt x="14317" y="17337"/>
                  <a:pt x="10800" y="17337"/>
                </a:cubicBezTo>
                <a:cubicBezTo>
                  <a:pt x="7283" y="17337"/>
                  <a:pt x="4263" y="14317"/>
                  <a:pt x="4263" y="10800"/>
                </a:cubicBezTo>
                <a:cubicBezTo>
                  <a:pt x="4263" y="10303"/>
                  <a:pt x="4263" y="9557"/>
                  <a:pt x="4512" y="9024"/>
                </a:cubicBezTo>
                <a:cubicBezTo>
                  <a:pt x="2522" y="9024"/>
                  <a:pt x="2522" y="9024"/>
                  <a:pt x="2522" y="9024"/>
                </a:cubicBezTo>
                <a:cubicBezTo>
                  <a:pt x="2522" y="18083"/>
                  <a:pt x="2522" y="18083"/>
                  <a:pt x="2522" y="18083"/>
                </a:cubicBezTo>
                <a:cubicBezTo>
                  <a:pt x="2522" y="18580"/>
                  <a:pt x="3020" y="19078"/>
                  <a:pt x="3517" y="19078"/>
                </a:cubicBezTo>
                <a:cubicBezTo>
                  <a:pt x="18083" y="19078"/>
                  <a:pt x="18083" y="19078"/>
                  <a:pt x="18083" y="19078"/>
                </a:cubicBezTo>
                <a:cubicBezTo>
                  <a:pt x="18580" y="19078"/>
                  <a:pt x="19078" y="18580"/>
                  <a:pt x="19078" y="18083"/>
                </a:cubicBezTo>
                <a:lnTo>
                  <a:pt x="19078" y="9024"/>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UniqueSlides "/>
          <p:cNvSpPr/>
          <p:nvPr>
            <p:custDataLst>
              <p:tags r:id="rId17"/>
            </p:custDataLst>
          </p:nvPr>
        </p:nvSpPr>
        <p:spPr>
          <a:xfrm>
            <a:off x="1433447" y="333498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8" name="PA_库_Create awesome and Unique presentation slides with these creative layouts It’s easy to change colors"/>
          <p:cNvSpPr/>
          <p:nvPr>
            <p:custDataLst>
              <p:tags r:id="rId18"/>
            </p:custDataLst>
          </p:nvPr>
        </p:nvSpPr>
        <p:spPr>
          <a:xfrm>
            <a:off x="1399397" y="4152589"/>
            <a:ext cx="1609626" cy="147726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It’s easy to change colors</a:t>
            </a:r>
          </a:p>
        </p:txBody>
      </p:sp>
      <p:sp>
        <p:nvSpPr>
          <p:cNvPr id="19" name="PA_库_Line "/>
          <p:cNvSpPr/>
          <p:nvPr>
            <p:custDataLst>
              <p:tags r:id="rId19"/>
            </p:custDataLst>
          </p:nvPr>
        </p:nvSpPr>
        <p:spPr>
          <a:xfrm>
            <a:off x="1784573" y="3992769"/>
            <a:ext cx="910200"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0" name="PA_库_UniqueSlides "/>
          <p:cNvSpPr/>
          <p:nvPr>
            <p:custDataLst>
              <p:tags r:id="rId20"/>
            </p:custDataLst>
          </p:nvPr>
        </p:nvSpPr>
        <p:spPr>
          <a:xfrm>
            <a:off x="4017191" y="333498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1" name="PA_库_Create awesome and Unique presentation slides with these creative layouts It’s easy to change colors"/>
          <p:cNvSpPr/>
          <p:nvPr>
            <p:custDataLst>
              <p:tags r:id="rId21"/>
            </p:custDataLst>
          </p:nvPr>
        </p:nvSpPr>
        <p:spPr>
          <a:xfrm>
            <a:off x="3983141" y="4152591"/>
            <a:ext cx="1609627" cy="147726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It’s easy to change colors</a:t>
            </a:r>
          </a:p>
        </p:txBody>
      </p:sp>
      <p:sp>
        <p:nvSpPr>
          <p:cNvPr id="22" name="PA_库_Line "/>
          <p:cNvSpPr/>
          <p:nvPr>
            <p:custDataLst>
              <p:tags r:id="rId22"/>
            </p:custDataLst>
          </p:nvPr>
        </p:nvSpPr>
        <p:spPr>
          <a:xfrm>
            <a:off x="4368317" y="3992769"/>
            <a:ext cx="910200"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3" name="PA_库_UniqueSlides "/>
          <p:cNvSpPr/>
          <p:nvPr>
            <p:custDataLst>
              <p:tags r:id="rId23"/>
            </p:custDataLst>
          </p:nvPr>
        </p:nvSpPr>
        <p:spPr>
          <a:xfrm>
            <a:off x="6634986" y="333498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4" name="PA_库_Create awesome and Unique presentation slides with these creative layouts It’s easy to change colors"/>
          <p:cNvSpPr/>
          <p:nvPr>
            <p:custDataLst>
              <p:tags r:id="rId24"/>
            </p:custDataLst>
          </p:nvPr>
        </p:nvSpPr>
        <p:spPr>
          <a:xfrm>
            <a:off x="6600936" y="4152591"/>
            <a:ext cx="1609627" cy="147726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It’s easy to change colors</a:t>
            </a:r>
          </a:p>
        </p:txBody>
      </p:sp>
      <p:sp>
        <p:nvSpPr>
          <p:cNvPr id="25" name="PA_库_Line "/>
          <p:cNvSpPr/>
          <p:nvPr>
            <p:custDataLst>
              <p:tags r:id="rId25"/>
            </p:custDataLst>
          </p:nvPr>
        </p:nvSpPr>
        <p:spPr>
          <a:xfrm>
            <a:off x="6986112" y="3992769"/>
            <a:ext cx="817280"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6" name="PA_库_UniqueSlides "/>
          <p:cNvSpPr/>
          <p:nvPr>
            <p:custDataLst>
              <p:tags r:id="rId26"/>
            </p:custDataLst>
          </p:nvPr>
        </p:nvSpPr>
        <p:spPr>
          <a:xfrm>
            <a:off x="9184681" y="333498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7" name="PA_库_Create awesome and Unique presentation slides with these creative layouts It’s easy to change colors"/>
          <p:cNvSpPr/>
          <p:nvPr>
            <p:custDataLst>
              <p:tags r:id="rId27"/>
            </p:custDataLst>
          </p:nvPr>
        </p:nvSpPr>
        <p:spPr>
          <a:xfrm>
            <a:off x="9150631" y="4152591"/>
            <a:ext cx="1609626" cy="1477264"/>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It’s easy to change colors</a:t>
            </a:r>
          </a:p>
        </p:txBody>
      </p:sp>
      <p:sp>
        <p:nvSpPr>
          <p:cNvPr id="28" name="PA_库_Line "/>
          <p:cNvSpPr/>
          <p:nvPr>
            <p:custDataLst>
              <p:tags r:id="rId28"/>
            </p:custDataLst>
          </p:nvPr>
        </p:nvSpPr>
        <p:spPr>
          <a:xfrm>
            <a:off x="9553074" y="3992769"/>
            <a:ext cx="822008"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pic>
        <p:nvPicPr>
          <p:cNvPr id="29" name="PA_库_图片 28"/>
          <p:cNvPicPr>
            <a:picLocks noChangeAspect="1"/>
          </p:cNvPicPr>
          <p:nvPr>
            <p:custDataLst>
              <p:tags r:id="rId30"/>
            </p:custDataLst>
          </p:nvPr>
        </p:nvPicPr>
        <p:blipFill>
          <a:blip r:embed="rId29">
            <a:extLst>
              <a:ext uri="{28A0092B-C50C-407E-A947-70E740481C1C}">
                <a14:useLocalDpi val="0"/>
              </a:ext>
            </a:extLst>
          </a:blip>
          <a:stretch>
            <a:fillRect/>
          </a:stretch>
        </p:blipFill>
        <p:spPr>
          <a:xfrm>
            <a:off x="1350782" y="1327558"/>
            <a:ext cx="1705234" cy="1705234"/>
          </a:xfrm>
          <a:prstGeom prst="rect">
            <a:avLst/>
          </a:prstGeom>
        </p:spPr>
      </p:pic>
      <p:pic>
        <p:nvPicPr>
          <p:cNvPr id="30" name="PA_库_图片 29"/>
          <p:cNvPicPr>
            <a:picLocks noChangeAspect="1"/>
          </p:cNvPicPr>
          <p:nvPr>
            <p:custDataLst>
              <p:tags r:id="rId31"/>
            </p:custDataLst>
          </p:nvPr>
        </p:nvPicPr>
        <p:blipFill>
          <a:blip r:embed="rId29">
            <a:extLst>
              <a:ext uri="{28A0092B-C50C-407E-A947-70E740481C1C}">
                <a14:useLocalDpi val="0"/>
              </a:ext>
            </a:extLst>
          </a:blip>
          <a:stretch>
            <a:fillRect/>
          </a:stretch>
        </p:blipFill>
        <p:spPr>
          <a:xfrm>
            <a:off x="3928485" y="1325093"/>
            <a:ext cx="1705234" cy="1705234"/>
          </a:xfrm>
          <a:prstGeom prst="rect">
            <a:avLst/>
          </a:prstGeom>
        </p:spPr>
      </p:pic>
      <p:pic>
        <p:nvPicPr>
          <p:cNvPr id="31" name="PA_库_图片 30"/>
          <p:cNvPicPr>
            <a:picLocks noChangeAspect="1"/>
          </p:cNvPicPr>
          <p:nvPr>
            <p:custDataLst>
              <p:tags r:id="rId32"/>
            </p:custDataLst>
          </p:nvPr>
        </p:nvPicPr>
        <p:blipFill>
          <a:blip r:embed="rId29">
            <a:extLst>
              <a:ext uri="{28A0092B-C50C-407E-A947-70E740481C1C}">
                <a14:useLocalDpi val="0"/>
              </a:ext>
            </a:extLst>
          </a:blip>
          <a:stretch>
            <a:fillRect/>
          </a:stretch>
        </p:blipFill>
        <p:spPr>
          <a:xfrm>
            <a:off x="6477320" y="1325093"/>
            <a:ext cx="1705234" cy="1705234"/>
          </a:xfrm>
          <a:prstGeom prst="rect">
            <a:avLst/>
          </a:prstGeom>
        </p:spPr>
      </p:pic>
      <p:pic>
        <p:nvPicPr>
          <p:cNvPr id="32" name="PA_库_图片 31"/>
          <p:cNvPicPr>
            <a:picLocks noChangeAspect="1"/>
          </p:cNvPicPr>
          <p:nvPr>
            <p:custDataLst>
              <p:tags r:id="rId33"/>
            </p:custDataLst>
          </p:nvPr>
        </p:nvPicPr>
        <p:blipFill>
          <a:blip r:embed="rId29">
            <a:extLst>
              <a:ext uri="{28A0092B-C50C-407E-A947-70E740481C1C}">
                <a14:useLocalDpi val="0"/>
              </a:ext>
            </a:extLst>
          </a:blip>
          <a:stretch>
            <a:fillRect/>
          </a:stretch>
        </p:blipFill>
        <p:spPr>
          <a:xfrm>
            <a:off x="9055023" y="1322628"/>
            <a:ext cx="1705234" cy="1705234"/>
          </a:xfrm>
          <a:prstGeom prst="rect">
            <a:avLst/>
          </a:prstGeom>
        </p:spPr>
      </p:pic>
    </p:spTree>
    <p:extLst>
      <p:ext uri="{BB962C8B-B14F-4D97-AF65-F5344CB8AC3E}">
        <p14:creationId val="22259481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set>
                                      <p:cBhvr>
                                        <p:cTn dur="1" fill="hold" id="9">
                                          <p:stCondLst>
                                            <p:cond delay="0"/>
                                          </p:stCondLst>
                                        </p:cTn>
                                        <p:tgtEl>
                                          <p:spTgt spid="3"/>
                                        </p:tgtEl>
                                        <p:attrNameLst>
                                          <p:attrName>style.visibility</p:attrName>
                                        </p:attrNameLst>
                                      </p:cBhvr>
                                      <p:to>
                                        <p:strVal val="visible"/>
                                      </p:to>
                                    </p:set>
                                    <p:anim calcmode="lin" to="" valueType="num">
                                      <p:cBhvr>
                                        <p:cTn dur="1500" fill="hold" id="10">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3"/>
                                        </p:tgtEl>
                                        <p:attrNameLst>
                                          <p:attrName>ppt_h</p:attrName>
                                        </p:attrNameLst>
                                      </p:cBhvr>
                                      <p:tavLst>
                                        <p:tav tm="0">
                                          <p:val>
                                            <p:strVal val="0"/>
                                          </p:val>
                                        </p:tav>
                                        <p:tav tm="100000">
                                          <p:val>
                                            <p:strVal val="#ppt_h"/>
                                          </p:val>
                                        </p:tav>
                                      </p:tavLst>
                                    </p:anim>
                                    <p:animEffect filter="fade">
                                      <p:cBhvr>
                                        <p:cTn dur="1500" id="12">
                                          <p:stCondLst>
                                            <p:cond delay="0"/>
                                          </p:stCondLst>
                                        </p:cTn>
                                        <p:tgtEl>
                                          <p:spTgt spid="3"/>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0-#ppt_w/2"/>
                                          </p:val>
                                        </p:tav>
                                        <p:tav tm="100000">
                                          <p:val>
                                            <p:strVal val="#ppt_x"/>
                                          </p:val>
                                        </p:tav>
                                      </p:tavLst>
                                    </p:anim>
                                    <p:anim calcmode="lin" valueType="num">
                                      <p:cBhvr additive="base">
                                        <p:cTn dur="1500" fill="hold" id="16"/>
                                        <p:tgtEl>
                                          <p:spTgt spid="4"/>
                                        </p:tgtEl>
                                        <p:attrNameLst>
                                          <p:attrName>ppt_y</p:attrName>
                                        </p:attrNameLst>
                                      </p:cBhvr>
                                      <p:tavLst>
                                        <p:tav tm="0">
                                          <p:val>
                                            <p:strVal val="#ppt_y"/>
                                          </p:val>
                                        </p:tav>
                                        <p:tav tm="100000">
                                          <p:val>
                                            <p:strVal val="#ppt_y"/>
                                          </p:val>
                                        </p:tav>
                                      </p:tavLst>
                                    </p:anim>
                                    <p:set>
                                      <p:cBhvr>
                                        <p:cTn dur="1" fill="hold" id="17">
                                          <p:stCondLst>
                                            <p:cond delay="0"/>
                                          </p:stCondLst>
                                        </p:cTn>
                                        <p:tgtEl>
                                          <p:spTgt spid="4"/>
                                        </p:tgtEl>
                                        <p:attrNameLst>
                                          <p:attrName>style.visibility</p:attrName>
                                        </p:attrNameLst>
                                      </p:cBhvr>
                                      <p:to>
                                        <p:strVal val="visible"/>
                                      </p:to>
                                    </p:set>
                                    <p:anim calcmode="lin" to="" valueType="num">
                                      <p:cBhvr>
                                        <p:cTn dur="1500" fill="hold" id="18">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4"/>
                                        </p:tgtEl>
                                        <p:attrNameLst>
                                          <p:attrName>ppt_h</p:attrName>
                                        </p:attrNameLst>
                                      </p:cBhvr>
                                      <p:tavLst>
                                        <p:tav tm="0">
                                          <p:val>
                                            <p:strVal val="0"/>
                                          </p:val>
                                        </p:tav>
                                        <p:tav tm="100000">
                                          <p:val>
                                            <p:strVal val="#ppt_h"/>
                                          </p:val>
                                        </p:tav>
                                      </p:tavLst>
                                    </p:anim>
                                    <p:animEffect filter="fade">
                                      <p:cBhvr>
                                        <p:cTn dur="1500" id="20">
                                          <p:stCondLst>
                                            <p:cond delay="0"/>
                                          </p:stCondLst>
                                        </p:cTn>
                                        <p:tgtEl>
                                          <p:spTgt spid="4"/>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0-#ppt_w/2"/>
                                          </p:val>
                                        </p:tav>
                                        <p:tav tm="100000">
                                          <p:val>
                                            <p:strVal val="#ppt_x"/>
                                          </p:val>
                                        </p:tav>
                                      </p:tavLst>
                                    </p:anim>
                                    <p:anim calcmode="lin" valueType="num">
                                      <p:cBhvr additive="base">
                                        <p:cTn dur="1500" fill="hold" id="24"/>
                                        <p:tgtEl>
                                          <p:spTgt spid="5"/>
                                        </p:tgtEl>
                                        <p:attrNameLst>
                                          <p:attrName>ppt_y</p:attrName>
                                        </p:attrNameLst>
                                      </p:cBhvr>
                                      <p:tavLst>
                                        <p:tav tm="0">
                                          <p:val>
                                            <p:strVal val="#ppt_y"/>
                                          </p:val>
                                        </p:tav>
                                        <p:tav tm="100000">
                                          <p:val>
                                            <p:strVal val="#ppt_y"/>
                                          </p:val>
                                        </p:tav>
                                      </p:tavLst>
                                    </p:anim>
                                    <p:set>
                                      <p:cBhvr>
                                        <p:cTn dur="1" fill="hold" id="25">
                                          <p:stCondLst>
                                            <p:cond delay="0"/>
                                          </p:stCondLst>
                                        </p:cTn>
                                        <p:tgtEl>
                                          <p:spTgt spid="5"/>
                                        </p:tgtEl>
                                        <p:attrNameLst>
                                          <p:attrName>style.visibility</p:attrName>
                                        </p:attrNameLst>
                                      </p:cBhvr>
                                      <p:to>
                                        <p:strVal val="visible"/>
                                      </p:to>
                                    </p:set>
                                    <p:anim calcmode="lin" to="" valueType="num">
                                      <p:cBhvr>
                                        <p:cTn dur="1500" fill="hold" id="26">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5"/>
                                        </p:tgtEl>
                                        <p:attrNameLst>
                                          <p:attrName>ppt_h</p:attrName>
                                        </p:attrNameLst>
                                      </p:cBhvr>
                                      <p:tavLst>
                                        <p:tav tm="0">
                                          <p:val>
                                            <p:strVal val="0"/>
                                          </p:val>
                                        </p:tav>
                                        <p:tav tm="100000">
                                          <p:val>
                                            <p:strVal val="#ppt_h"/>
                                          </p:val>
                                        </p:tav>
                                      </p:tavLst>
                                    </p:anim>
                                    <p:animEffect filter="fade">
                                      <p:cBhvr>
                                        <p:cTn dur="1500" id="28">
                                          <p:stCondLst>
                                            <p:cond delay="0"/>
                                          </p:stCondLst>
                                        </p:cTn>
                                        <p:tgtEl>
                                          <p:spTgt spid="5"/>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1500" fill="hold" id="31"/>
                                        <p:tgtEl>
                                          <p:spTgt spid="6"/>
                                        </p:tgtEl>
                                        <p:attrNameLst>
                                          <p:attrName>ppt_x</p:attrName>
                                        </p:attrNameLst>
                                      </p:cBhvr>
                                      <p:tavLst>
                                        <p:tav tm="0">
                                          <p:val>
                                            <p:strVal val="0-#ppt_w/2"/>
                                          </p:val>
                                        </p:tav>
                                        <p:tav tm="100000">
                                          <p:val>
                                            <p:strVal val="#ppt_x"/>
                                          </p:val>
                                        </p:tav>
                                      </p:tavLst>
                                    </p:anim>
                                    <p:anim calcmode="lin" valueType="num">
                                      <p:cBhvr additive="base">
                                        <p:cTn dur="1500" fill="hold" id="32"/>
                                        <p:tgtEl>
                                          <p:spTgt spid="6"/>
                                        </p:tgtEl>
                                        <p:attrNameLst>
                                          <p:attrName>ppt_y</p:attrName>
                                        </p:attrNameLst>
                                      </p:cBhvr>
                                      <p:tavLst>
                                        <p:tav tm="0">
                                          <p:val>
                                            <p:strVal val="#ppt_y"/>
                                          </p:val>
                                        </p:tav>
                                        <p:tav tm="100000">
                                          <p:val>
                                            <p:strVal val="#ppt_y"/>
                                          </p:val>
                                        </p:tav>
                                      </p:tavLst>
                                    </p:anim>
                                    <p:set>
                                      <p:cBhvr>
                                        <p:cTn dur="1" fill="hold" id="33">
                                          <p:stCondLst>
                                            <p:cond delay="0"/>
                                          </p:stCondLst>
                                        </p:cTn>
                                        <p:tgtEl>
                                          <p:spTgt spid="6"/>
                                        </p:tgtEl>
                                        <p:attrNameLst>
                                          <p:attrName>style.visibility</p:attrName>
                                        </p:attrNameLst>
                                      </p:cBhvr>
                                      <p:to>
                                        <p:strVal val="visible"/>
                                      </p:to>
                                    </p:set>
                                    <p:anim calcmode="lin" to="" valueType="num">
                                      <p:cBhvr>
                                        <p:cTn dur="1500" fill="hold" id="34">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6"/>
                                        </p:tgtEl>
                                        <p:attrNameLst>
                                          <p:attrName>ppt_h</p:attrName>
                                        </p:attrNameLst>
                                      </p:cBhvr>
                                      <p:tavLst>
                                        <p:tav tm="0">
                                          <p:val>
                                            <p:strVal val="0"/>
                                          </p:val>
                                        </p:tav>
                                        <p:tav tm="100000">
                                          <p:val>
                                            <p:strVal val="#ppt_h"/>
                                          </p:val>
                                        </p:tav>
                                      </p:tavLst>
                                    </p:anim>
                                    <p:animEffect filter="fade">
                                      <p:cBhvr>
                                        <p:cTn dur="1500" id="36">
                                          <p:stCondLst>
                                            <p:cond delay="0"/>
                                          </p:stCondLst>
                                        </p:cTn>
                                        <p:tgtEl>
                                          <p:spTgt spid="6"/>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1500" fill="hold" id="39"/>
                                        <p:tgtEl>
                                          <p:spTgt spid="7"/>
                                        </p:tgtEl>
                                        <p:attrNameLst>
                                          <p:attrName>ppt_x</p:attrName>
                                        </p:attrNameLst>
                                      </p:cBhvr>
                                      <p:tavLst>
                                        <p:tav tm="0">
                                          <p:val>
                                            <p:strVal val="0-#ppt_w/2"/>
                                          </p:val>
                                        </p:tav>
                                        <p:tav tm="100000">
                                          <p:val>
                                            <p:strVal val="#ppt_x"/>
                                          </p:val>
                                        </p:tav>
                                      </p:tavLst>
                                    </p:anim>
                                    <p:anim calcmode="lin" valueType="num">
                                      <p:cBhvr additive="base">
                                        <p:cTn dur="1500" fill="hold" id="40"/>
                                        <p:tgtEl>
                                          <p:spTgt spid="7"/>
                                        </p:tgtEl>
                                        <p:attrNameLst>
                                          <p:attrName>ppt_y</p:attrName>
                                        </p:attrNameLst>
                                      </p:cBhvr>
                                      <p:tavLst>
                                        <p:tav tm="0">
                                          <p:val>
                                            <p:strVal val="#ppt_y"/>
                                          </p:val>
                                        </p:tav>
                                        <p:tav tm="100000">
                                          <p:val>
                                            <p:strVal val="#ppt_y"/>
                                          </p:val>
                                        </p:tav>
                                      </p:tavLst>
                                    </p:anim>
                                    <p:set>
                                      <p:cBhvr>
                                        <p:cTn dur="1" fill="hold" id="41">
                                          <p:stCondLst>
                                            <p:cond delay="0"/>
                                          </p:stCondLst>
                                        </p:cTn>
                                        <p:tgtEl>
                                          <p:spTgt spid="7"/>
                                        </p:tgtEl>
                                        <p:attrNameLst>
                                          <p:attrName>style.visibility</p:attrName>
                                        </p:attrNameLst>
                                      </p:cBhvr>
                                      <p:to>
                                        <p:strVal val="visible"/>
                                      </p:to>
                                    </p:set>
                                    <p:anim calcmode="lin" to="" valueType="num">
                                      <p:cBhvr>
                                        <p:cTn dur="1500" fill="hold" id="42">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7"/>
                                        </p:tgtEl>
                                        <p:attrNameLst>
                                          <p:attrName>ppt_h</p:attrName>
                                        </p:attrNameLst>
                                      </p:cBhvr>
                                      <p:tavLst>
                                        <p:tav tm="0">
                                          <p:val>
                                            <p:strVal val="0"/>
                                          </p:val>
                                        </p:tav>
                                        <p:tav tm="100000">
                                          <p:val>
                                            <p:strVal val="#ppt_h"/>
                                          </p:val>
                                        </p:tav>
                                      </p:tavLst>
                                    </p:anim>
                                    <p:animEffect filter="fade">
                                      <p:cBhvr>
                                        <p:cTn dur="1500" id="44">
                                          <p:stCondLst>
                                            <p:cond delay="0"/>
                                          </p:stCondLst>
                                        </p:cTn>
                                        <p:tgtEl>
                                          <p:spTgt spid="7"/>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1500" fill="hold" id="47"/>
                                        <p:tgtEl>
                                          <p:spTgt spid="8"/>
                                        </p:tgtEl>
                                        <p:attrNameLst>
                                          <p:attrName>ppt_x</p:attrName>
                                        </p:attrNameLst>
                                      </p:cBhvr>
                                      <p:tavLst>
                                        <p:tav tm="0">
                                          <p:val>
                                            <p:strVal val="0-#ppt_w/2"/>
                                          </p:val>
                                        </p:tav>
                                        <p:tav tm="100000">
                                          <p:val>
                                            <p:strVal val="#ppt_x"/>
                                          </p:val>
                                        </p:tav>
                                      </p:tavLst>
                                    </p:anim>
                                    <p:anim calcmode="lin" valueType="num">
                                      <p:cBhvr additive="base">
                                        <p:cTn dur="1500" fill="hold" id="48"/>
                                        <p:tgtEl>
                                          <p:spTgt spid="8"/>
                                        </p:tgtEl>
                                        <p:attrNameLst>
                                          <p:attrName>ppt_y</p:attrName>
                                        </p:attrNameLst>
                                      </p:cBhvr>
                                      <p:tavLst>
                                        <p:tav tm="0">
                                          <p:val>
                                            <p:strVal val="#ppt_y"/>
                                          </p:val>
                                        </p:tav>
                                        <p:tav tm="100000">
                                          <p:val>
                                            <p:strVal val="#ppt_y"/>
                                          </p:val>
                                        </p:tav>
                                      </p:tavLst>
                                    </p:anim>
                                    <p:set>
                                      <p:cBhvr>
                                        <p:cTn dur="1" fill="hold" id="49">
                                          <p:stCondLst>
                                            <p:cond delay="0"/>
                                          </p:stCondLst>
                                        </p:cTn>
                                        <p:tgtEl>
                                          <p:spTgt spid="8"/>
                                        </p:tgtEl>
                                        <p:attrNameLst>
                                          <p:attrName>style.visibility</p:attrName>
                                        </p:attrNameLst>
                                      </p:cBhvr>
                                      <p:to>
                                        <p:strVal val="visible"/>
                                      </p:to>
                                    </p:set>
                                    <p:anim calcmode="lin" to="" valueType="num">
                                      <p:cBhvr>
                                        <p:cTn dur="1500" fill="hold" id="50">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8"/>
                                        </p:tgtEl>
                                        <p:attrNameLst>
                                          <p:attrName>ppt_h</p:attrName>
                                        </p:attrNameLst>
                                      </p:cBhvr>
                                      <p:tavLst>
                                        <p:tav tm="0">
                                          <p:val>
                                            <p:strVal val="0"/>
                                          </p:val>
                                        </p:tav>
                                        <p:tav tm="100000">
                                          <p:val>
                                            <p:strVal val="#ppt_h"/>
                                          </p:val>
                                        </p:tav>
                                      </p:tavLst>
                                    </p:anim>
                                    <p:animEffect filter="fade">
                                      <p:cBhvr>
                                        <p:cTn dur="1500" id="52">
                                          <p:stCondLst>
                                            <p:cond delay="0"/>
                                          </p:stCondLst>
                                        </p:cTn>
                                        <p:tgtEl>
                                          <p:spTgt spid="8"/>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1500" fill="hold" id="55"/>
                                        <p:tgtEl>
                                          <p:spTgt spid="9"/>
                                        </p:tgtEl>
                                        <p:attrNameLst>
                                          <p:attrName>ppt_x</p:attrName>
                                        </p:attrNameLst>
                                      </p:cBhvr>
                                      <p:tavLst>
                                        <p:tav tm="0">
                                          <p:val>
                                            <p:strVal val="0-#ppt_w/2"/>
                                          </p:val>
                                        </p:tav>
                                        <p:tav tm="100000">
                                          <p:val>
                                            <p:strVal val="#ppt_x"/>
                                          </p:val>
                                        </p:tav>
                                      </p:tavLst>
                                    </p:anim>
                                    <p:anim calcmode="lin" valueType="num">
                                      <p:cBhvr additive="base">
                                        <p:cTn dur="1500" fill="hold" id="56"/>
                                        <p:tgtEl>
                                          <p:spTgt spid="9"/>
                                        </p:tgtEl>
                                        <p:attrNameLst>
                                          <p:attrName>ppt_y</p:attrName>
                                        </p:attrNameLst>
                                      </p:cBhvr>
                                      <p:tavLst>
                                        <p:tav tm="0">
                                          <p:val>
                                            <p:strVal val="#ppt_y"/>
                                          </p:val>
                                        </p:tav>
                                        <p:tav tm="100000">
                                          <p:val>
                                            <p:strVal val="#ppt_y"/>
                                          </p:val>
                                        </p:tav>
                                      </p:tavLst>
                                    </p:anim>
                                    <p:set>
                                      <p:cBhvr>
                                        <p:cTn dur="1" fill="hold" id="57">
                                          <p:stCondLst>
                                            <p:cond delay="0"/>
                                          </p:stCondLst>
                                        </p:cTn>
                                        <p:tgtEl>
                                          <p:spTgt spid="9"/>
                                        </p:tgtEl>
                                        <p:attrNameLst>
                                          <p:attrName>style.visibility</p:attrName>
                                        </p:attrNameLst>
                                      </p:cBhvr>
                                      <p:to>
                                        <p:strVal val="visible"/>
                                      </p:to>
                                    </p:set>
                                    <p:anim calcmode="lin" to="" valueType="num">
                                      <p:cBhvr>
                                        <p:cTn dur="1500" fill="hold" id="58">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9"/>
                                        </p:tgtEl>
                                        <p:attrNameLst>
                                          <p:attrName>ppt_h</p:attrName>
                                        </p:attrNameLst>
                                      </p:cBhvr>
                                      <p:tavLst>
                                        <p:tav tm="0">
                                          <p:val>
                                            <p:strVal val="0"/>
                                          </p:val>
                                        </p:tav>
                                        <p:tav tm="100000">
                                          <p:val>
                                            <p:strVal val="#ppt_h"/>
                                          </p:val>
                                        </p:tav>
                                      </p:tavLst>
                                    </p:anim>
                                    <p:animEffect filter="fade">
                                      <p:cBhvr>
                                        <p:cTn dur="1500" id="60">
                                          <p:stCondLst>
                                            <p:cond delay="0"/>
                                          </p:stCondLst>
                                        </p:cTn>
                                        <p:tgtEl>
                                          <p:spTgt spid="9"/>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1500" fill="hold" id="63"/>
                                        <p:tgtEl>
                                          <p:spTgt spid="10"/>
                                        </p:tgtEl>
                                        <p:attrNameLst>
                                          <p:attrName>ppt_x</p:attrName>
                                        </p:attrNameLst>
                                      </p:cBhvr>
                                      <p:tavLst>
                                        <p:tav tm="0">
                                          <p:val>
                                            <p:strVal val="0-#ppt_w/2"/>
                                          </p:val>
                                        </p:tav>
                                        <p:tav tm="100000">
                                          <p:val>
                                            <p:strVal val="#ppt_x"/>
                                          </p:val>
                                        </p:tav>
                                      </p:tavLst>
                                    </p:anim>
                                    <p:anim calcmode="lin" valueType="num">
                                      <p:cBhvr additive="base">
                                        <p:cTn dur="1500" fill="hold" id="64"/>
                                        <p:tgtEl>
                                          <p:spTgt spid="10"/>
                                        </p:tgtEl>
                                        <p:attrNameLst>
                                          <p:attrName>ppt_y</p:attrName>
                                        </p:attrNameLst>
                                      </p:cBhvr>
                                      <p:tavLst>
                                        <p:tav tm="0">
                                          <p:val>
                                            <p:strVal val="#ppt_y"/>
                                          </p:val>
                                        </p:tav>
                                        <p:tav tm="100000">
                                          <p:val>
                                            <p:strVal val="#ppt_y"/>
                                          </p:val>
                                        </p:tav>
                                      </p:tavLst>
                                    </p:anim>
                                    <p:set>
                                      <p:cBhvr>
                                        <p:cTn dur="1" fill="hold" id="65">
                                          <p:stCondLst>
                                            <p:cond delay="0"/>
                                          </p:stCondLst>
                                        </p:cTn>
                                        <p:tgtEl>
                                          <p:spTgt spid="10"/>
                                        </p:tgtEl>
                                        <p:attrNameLst>
                                          <p:attrName>style.visibility</p:attrName>
                                        </p:attrNameLst>
                                      </p:cBhvr>
                                      <p:to>
                                        <p:strVal val="visible"/>
                                      </p:to>
                                    </p:set>
                                    <p:anim calcmode="lin" to="" valueType="num">
                                      <p:cBhvr>
                                        <p:cTn dur="1500" fill="hold" id="66">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0"/>
                                        </p:tgtEl>
                                        <p:attrNameLst>
                                          <p:attrName>ppt_h</p:attrName>
                                        </p:attrNameLst>
                                      </p:cBhvr>
                                      <p:tavLst>
                                        <p:tav tm="0">
                                          <p:val>
                                            <p:strVal val="0"/>
                                          </p:val>
                                        </p:tav>
                                        <p:tav tm="100000">
                                          <p:val>
                                            <p:strVal val="#ppt_h"/>
                                          </p:val>
                                        </p:tav>
                                      </p:tavLst>
                                    </p:anim>
                                    <p:animEffect filter="fade">
                                      <p:cBhvr>
                                        <p:cTn dur="1500" id="68">
                                          <p:stCondLst>
                                            <p:cond delay="0"/>
                                          </p:stCondLst>
                                        </p:cTn>
                                        <p:tgtEl>
                                          <p:spTgt spid="10"/>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1"/>
                                        </p:tgtEl>
                                        <p:attrNameLst>
                                          <p:attrName>style.visibility</p:attrName>
                                        </p:attrNameLst>
                                      </p:cBhvr>
                                      <p:to>
                                        <p:strVal val="visible"/>
                                      </p:to>
                                    </p:set>
                                    <p:anim calcmode="lin" valueType="num">
                                      <p:cBhvr additive="base">
                                        <p:cTn dur="1500" fill="hold" id="71"/>
                                        <p:tgtEl>
                                          <p:spTgt spid="11"/>
                                        </p:tgtEl>
                                        <p:attrNameLst>
                                          <p:attrName>ppt_x</p:attrName>
                                        </p:attrNameLst>
                                      </p:cBhvr>
                                      <p:tavLst>
                                        <p:tav tm="0">
                                          <p:val>
                                            <p:strVal val="0-#ppt_w/2"/>
                                          </p:val>
                                        </p:tav>
                                        <p:tav tm="100000">
                                          <p:val>
                                            <p:strVal val="#ppt_x"/>
                                          </p:val>
                                        </p:tav>
                                      </p:tavLst>
                                    </p:anim>
                                    <p:anim calcmode="lin" valueType="num">
                                      <p:cBhvr additive="base">
                                        <p:cTn dur="1500" fill="hold" id="72"/>
                                        <p:tgtEl>
                                          <p:spTgt spid="11"/>
                                        </p:tgtEl>
                                        <p:attrNameLst>
                                          <p:attrName>ppt_y</p:attrName>
                                        </p:attrNameLst>
                                      </p:cBhvr>
                                      <p:tavLst>
                                        <p:tav tm="0">
                                          <p:val>
                                            <p:strVal val="#ppt_y"/>
                                          </p:val>
                                        </p:tav>
                                        <p:tav tm="100000">
                                          <p:val>
                                            <p:strVal val="#ppt_y"/>
                                          </p:val>
                                        </p:tav>
                                      </p:tavLst>
                                    </p:anim>
                                    <p:set>
                                      <p:cBhvr>
                                        <p:cTn dur="1" fill="hold" id="73">
                                          <p:stCondLst>
                                            <p:cond delay="0"/>
                                          </p:stCondLst>
                                        </p:cTn>
                                        <p:tgtEl>
                                          <p:spTgt spid="11"/>
                                        </p:tgtEl>
                                        <p:attrNameLst>
                                          <p:attrName>style.visibility</p:attrName>
                                        </p:attrNameLst>
                                      </p:cBhvr>
                                      <p:to>
                                        <p:strVal val="visible"/>
                                      </p:to>
                                    </p:set>
                                    <p:anim calcmode="lin" to="" valueType="num">
                                      <p:cBhvr>
                                        <p:cTn dur="1500" fill="hold" id="74">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1"/>
                                        </p:tgtEl>
                                        <p:attrNameLst>
                                          <p:attrName>ppt_h</p:attrName>
                                        </p:attrNameLst>
                                      </p:cBhvr>
                                      <p:tavLst>
                                        <p:tav tm="0">
                                          <p:val>
                                            <p:strVal val="0"/>
                                          </p:val>
                                        </p:tav>
                                        <p:tav tm="100000">
                                          <p:val>
                                            <p:strVal val="#ppt_h"/>
                                          </p:val>
                                        </p:tav>
                                      </p:tavLst>
                                    </p:anim>
                                    <p:animEffect filter="fade">
                                      <p:cBhvr>
                                        <p:cTn dur="1500" id="76">
                                          <p:stCondLst>
                                            <p:cond delay="0"/>
                                          </p:stCondLst>
                                        </p:cTn>
                                        <p:tgtEl>
                                          <p:spTgt spid="11"/>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2"/>
                                        </p:tgtEl>
                                        <p:attrNameLst>
                                          <p:attrName>style.visibility</p:attrName>
                                        </p:attrNameLst>
                                      </p:cBhvr>
                                      <p:to>
                                        <p:strVal val="visible"/>
                                      </p:to>
                                    </p:set>
                                    <p:anim calcmode="lin" valueType="num">
                                      <p:cBhvr additive="base">
                                        <p:cTn dur="1500" fill="hold" id="79"/>
                                        <p:tgtEl>
                                          <p:spTgt spid="12"/>
                                        </p:tgtEl>
                                        <p:attrNameLst>
                                          <p:attrName>ppt_x</p:attrName>
                                        </p:attrNameLst>
                                      </p:cBhvr>
                                      <p:tavLst>
                                        <p:tav tm="0">
                                          <p:val>
                                            <p:strVal val="0-#ppt_w/2"/>
                                          </p:val>
                                        </p:tav>
                                        <p:tav tm="100000">
                                          <p:val>
                                            <p:strVal val="#ppt_x"/>
                                          </p:val>
                                        </p:tav>
                                      </p:tavLst>
                                    </p:anim>
                                    <p:anim calcmode="lin" valueType="num">
                                      <p:cBhvr additive="base">
                                        <p:cTn dur="1500" fill="hold" id="80"/>
                                        <p:tgtEl>
                                          <p:spTgt spid="12"/>
                                        </p:tgtEl>
                                        <p:attrNameLst>
                                          <p:attrName>ppt_y</p:attrName>
                                        </p:attrNameLst>
                                      </p:cBhvr>
                                      <p:tavLst>
                                        <p:tav tm="0">
                                          <p:val>
                                            <p:strVal val="#ppt_y"/>
                                          </p:val>
                                        </p:tav>
                                        <p:tav tm="100000">
                                          <p:val>
                                            <p:strVal val="#ppt_y"/>
                                          </p:val>
                                        </p:tav>
                                      </p:tavLst>
                                    </p:anim>
                                    <p:set>
                                      <p:cBhvr>
                                        <p:cTn dur="1" fill="hold" id="81">
                                          <p:stCondLst>
                                            <p:cond delay="0"/>
                                          </p:stCondLst>
                                        </p:cTn>
                                        <p:tgtEl>
                                          <p:spTgt spid="12"/>
                                        </p:tgtEl>
                                        <p:attrNameLst>
                                          <p:attrName>style.visibility</p:attrName>
                                        </p:attrNameLst>
                                      </p:cBhvr>
                                      <p:to>
                                        <p:strVal val="visible"/>
                                      </p:to>
                                    </p:set>
                                    <p:anim calcmode="lin" to="" valueType="num">
                                      <p:cBhvr>
                                        <p:cTn dur="1500" fill="hold" id="82">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2"/>
                                        </p:tgtEl>
                                        <p:attrNameLst>
                                          <p:attrName>ppt_h</p:attrName>
                                        </p:attrNameLst>
                                      </p:cBhvr>
                                      <p:tavLst>
                                        <p:tav tm="0">
                                          <p:val>
                                            <p:strVal val="0"/>
                                          </p:val>
                                        </p:tav>
                                        <p:tav tm="100000">
                                          <p:val>
                                            <p:strVal val="#ppt_h"/>
                                          </p:val>
                                        </p:tav>
                                      </p:tavLst>
                                    </p:anim>
                                    <p:animEffect filter="fade">
                                      <p:cBhvr>
                                        <p:cTn dur="1500" id="84">
                                          <p:stCondLst>
                                            <p:cond delay="0"/>
                                          </p:stCondLst>
                                        </p:cTn>
                                        <p:tgtEl>
                                          <p:spTgt spid="12"/>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3"/>
                                        </p:tgtEl>
                                        <p:attrNameLst>
                                          <p:attrName>style.visibility</p:attrName>
                                        </p:attrNameLst>
                                      </p:cBhvr>
                                      <p:to>
                                        <p:strVal val="visible"/>
                                      </p:to>
                                    </p:set>
                                    <p:anim calcmode="lin" valueType="num">
                                      <p:cBhvr additive="base">
                                        <p:cTn dur="1500" fill="hold" id="87"/>
                                        <p:tgtEl>
                                          <p:spTgt spid="13"/>
                                        </p:tgtEl>
                                        <p:attrNameLst>
                                          <p:attrName>ppt_x</p:attrName>
                                        </p:attrNameLst>
                                      </p:cBhvr>
                                      <p:tavLst>
                                        <p:tav tm="0">
                                          <p:val>
                                            <p:strVal val="0-#ppt_w/2"/>
                                          </p:val>
                                        </p:tav>
                                        <p:tav tm="100000">
                                          <p:val>
                                            <p:strVal val="#ppt_x"/>
                                          </p:val>
                                        </p:tav>
                                      </p:tavLst>
                                    </p:anim>
                                    <p:anim calcmode="lin" valueType="num">
                                      <p:cBhvr additive="base">
                                        <p:cTn dur="1500" fill="hold" id="88"/>
                                        <p:tgtEl>
                                          <p:spTgt spid="13"/>
                                        </p:tgtEl>
                                        <p:attrNameLst>
                                          <p:attrName>ppt_y</p:attrName>
                                        </p:attrNameLst>
                                      </p:cBhvr>
                                      <p:tavLst>
                                        <p:tav tm="0">
                                          <p:val>
                                            <p:strVal val="#ppt_y"/>
                                          </p:val>
                                        </p:tav>
                                        <p:tav tm="100000">
                                          <p:val>
                                            <p:strVal val="#ppt_y"/>
                                          </p:val>
                                        </p:tav>
                                      </p:tavLst>
                                    </p:anim>
                                    <p:set>
                                      <p:cBhvr>
                                        <p:cTn dur="1" fill="hold" id="89">
                                          <p:stCondLst>
                                            <p:cond delay="0"/>
                                          </p:stCondLst>
                                        </p:cTn>
                                        <p:tgtEl>
                                          <p:spTgt spid="13"/>
                                        </p:tgtEl>
                                        <p:attrNameLst>
                                          <p:attrName>style.visibility</p:attrName>
                                        </p:attrNameLst>
                                      </p:cBhvr>
                                      <p:to>
                                        <p:strVal val="visible"/>
                                      </p:to>
                                    </p:set>
                                    <p:anim calcmode="lin" to="" valueType="num">
                                      <p:cBhvr>
                                        <p:cTn dur="1500" fill="hold" id="90">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3"/>
                                        </p:tgtEl>
                                        <p:attrNameLst>
                                          <p:attrName>ppt_h</p:attrName>
                                        </p:attrNameLst>
                                      </p:cBhvr>
                                      <p:tavLst>
                                        <p:tav tm="0">
                                          <p:val>
                                            <p:strVal val="0"/>
                                          </p:val>
                                        </p:tav>
                                        <p:tav tm="100000">
                                          <p:val>
                                            <p:strVal val="#ppt_h"/>
                                          </p:val>
                                        </p:tav>
                                      </p:tavLst>
                                    </p:anim>
                                    <p:animEffect filter="fade">
                                      <p:cBhvr>
                                        <p:cTn dur="1500" id="92">
                                          <p:stCondLst>
                                            <p:cond delay="0"/>
                                          </p:stCondLst>
                                        </p:cTn>
                                        <p:tgtEl>
                                          <p:spTgt spid="13"/>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4"/>
                                        </p:tgtEl>
                                        <p:attrNameLst>
                                          <p:attrName>style.visibility</p:attrName>
                                        </p:attrNameLst>
                                      </p:cBhvr>
                                      <p:to>
                                        <p:strVal val="visible"/>
                                      </p:to>
                                    </p:set>
                                    <p:anim calcmode="lin" valueType="num">
                                      <p:cBhvr additive="base">
                                        <p:cTn dur="1500" fill="hold" id="95"/>
                                        <p:tgtEl>
                                          <p:spTgt spid="14"/>
                                        </p:tgtEl>
                                        <p:attrNameLst>
                                          <p:attrName>ppt_x</p:attrName>
                                        </p:attrNameLst>
                                      </p:cBhvr>
                                      <p:tavLst>
                                        <p:tav tm="0">
                                          <p:val>
                                            <p:strVal val="0-#ppt_w/2"/>
                                          </p:val>
                                        </p:tav>
                                        <p:tav tm="100000">
                                          <p:val>
                                            <p:strVal val="#ppt_x"/>
                                          </p:val>
                                        </p:tav>
                                      </p:tavLst>
                                    </p:anim>
                                    <p:anim calcmode="lin" valueType="num">
                                      <p:cBhvr additive="base">
                                        <p:cTn dur="1500" fill="hold" id="96"/>
                                        <p:tgtEl>
                                          <p:spTgt spid="14"/>
                                        </p:tgtEl>
                                        <p:attrNameLst>
                                          <p:attrName>ppt_y</p:attrName>
                                        </p:attrNameLst>
                                      </p:cBhvr>
                                      <p:tavLst>
                                        <p:tav tm="0">
                                          <p:val>
                                            <p:strVal val="#ppt_y"/>
                                          </p:val>
                                        </p:tav>
                                        <p:tav tm="100000">
                                          <p:val>
                                            <p:strVal val="#ppt_y"/>
                                          </p:val>
                                        </p:tav>
                                      </p:tavLst>
                                    </p:anim>
                                    <p:set>
                                      <p:cBhvr>
                                        <p:cTn dur="1" fill="hold" id="97">
                                          <p:stCondLst>
                                            <p:cond delay="0"/>
                                          </p:stCondLst>
                                        </p:cTn>
                                        <p:tgtEl>
                                          <p:spTgt spid="14"/>
                                        </p:tgtEl>
                                        <p:attrNameLst>
                                          <p:attrName>style.visibility</p:attrName>
                                        </p:attrNameLst>
                                      </p:cBhvr>
                                      <p:to>
                                        <p:strVal val="visible"/>
                                      </p:to>
                                    </p:set>
                                    <p:anim calcmode="lin" to="" valueType="num">
                                      <p:cBhvr>
                                        <p:cTn dur="1500" fill="hold" id="98">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4"/>
                                        </p:tgtEl>
                                        <p:attrNameLst>
                                          <p:attrName>ppt_h</p:attrName>
                                        </p:attrNameLst>
                                      </p:cBhvr>
                                      <p:tavLst>
                                        <p:tav tm="0">
                                          <p:val>
                                            <p:strVal val="0"/>
                                          </p:val>
                                        </p:tav>
                                        <p:tav tm="100000">
                                          <p:val>
                                            <p:strVal val="#ppt_h"/>
                                          </p:val>
                                        </p:tav>
                                      </p:tavLst>
                                    </p:anim>
                                    <p:animEffect filter="fade">
                                      <p:cBhvr>
                                        <p:cTn dur="1500" id="100">
                                          <p:stCondLst>
                                            <p:cond delay="0"/>
                                          </p:stCondLst>
                                        </p:cTn>
                                        <p:tgtEl>
                                          <p:spTgt spid="14"/>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5"/>
                                        </p:tgtEl>
                                        <p:attrNameLst>
                                          <p:attrName>style.visibility</p:attrName>
                                        </p:attrNameLst>
                                      </p:cBhvr>
                                      <p:to>
                                        <p:strVal val="visible"/>
                                      </p:to>
                                    </p:set>
                                    <p:anim calcmode="lin" valueType="num">
                                      <p:cBhvr additive="base">
                                        <p:cTn dur="1500" fill="hold" id="103"/>
                                        <p:tgtEl>
                                          <p:spTgt spid="15"/>
                                        </p:tgtEl>
                                        <p:attrNameLst>
                                          <p:attrName>ppt_x</p:attrName>
                                        </p:attrNameLst>
                                      </p:cBhvr>
                                      <p:tavLst>
                                        <p:tav tm="0">
                                          <p:val>
                                            <p:strVal val="0-#ppt_w/2"/>
                                          </p:val>
                                        </p:tav>
                                        <p:tav tm="100000">
                                          <p:val>
                                            <p:strVal val="#ppt_x"/>
                                          </p:val>
                                        </p:tav>
                                      </p:tavLst>
                                    </p:anim>
                                    <p:anim calcmode="lin" valueType="num">
                                      <p:cBhvr additive="base">
                                        <p:cTn dur="1500" fill="hold" id="104"/>
                                        <p:tgtEl>
                                          <p:spTgt spid="15"/>
                                        </p:tgtEl>
                                        <p:attrNameLst>
                                          <p:attrName>ppt_y</p:attrName>
                                        </p:attrNameLst>
                                      </p:cBhvr>
                                      <p:tavLst>
                                        <p:tav tm="0">
                                          <p:val>
                                            <p:strVal val="#ppt_y"/>
                                          </p:val>
                                        </p:tav>
                                        <p:tav tm="100000">
                                          <p:val>
                                            <p:strVal val="#ppt_y"/>
                                          </p:val>
                                        </p:tav>
                                      </p:tavLst>
                                    </p:anim>
                                    <p:set>
                                      <p:cBhvr>
                                        <p:cTn dur="1" fill="hold" id="105">
                                          <p:stCondLst>
                                            <p:cond delay="0"/>
                                          </p:stCondLst>
                                        </p:cTn>
                                        <p:tgtEl>
                                          <p:spTgt spid="15"/>
                                        </p:tgtEl>
                                        <p:attrNameLst>
                                          <p:attrName>style.visibility</p:attrName>
                                        </p:attrNameLst>
                                      </p:cBhvr>
                                      <p:to>
                                        <p:strVal val="visible"/>
                                      </p:to>
                                    </p:set>
                                    <p:anim calcmode="lin" to="" valueType="num">
                                      <p:cBhvr>
                                        <p:cTn dur="1500" fill="hold" id="106">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5"/>
                                        </p:tgtEl>
                                        <p:attrNameLst>
                                          <p:attrName>ppt_h</p:attrName>
                                        </p:attrNameLst>
                                      </p:cBhvr>
                                      <p:tavLst>
                                        <p:tav tm="0">
                                          <p:val>
                                            <p:strVal val="0"/>
                                          </p:val>
                                        </p:tav>
                                        <p:tav tm="100000">
                                          <p:val>
                                            <p:strVal val="#ppt_h"/>
                                          </p:val>
                                        </p:tav>
                                      </p:tavLst>
                                    </p:anim>
                                    <p:animEffect filter="fade">
                                      <p:cBhvr>
                                        <p:cTn dur="1500" id="108">
                                          <p:stCondLst>
                                            <p:cond delay="0"/>
                                          </p:stCondLst>
                                        </p:cTn>
                                        <p:tgtEl>
                                          <p:spTgt spid="15"/>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16"/>
                                        </p:tgtEl>
                                        <p:attrNameLst>
                                          <p:attrName>style.visibility</p:attrName>
                                        </p:attrNameLst>
                                      </p:cBhvr>
                                      <p:to>
                                        <p:strVal val="visible"/>
                                      </p:to>
                                    </p:set>
                                    <p:anim calcmode="lin" valueType="num">
                                      <p:cBhvr additive="base">
                                        <p:cTn dur="1500" fill="hold" id="111"/>
                                        <p:tgtEl>
                                          <p:spTgt spid="16"/>
                                        </p:tgtEl>
                                        <p:attrNameLst>
                                          <p:attrName>ppt_x</p:attrName>
                                        </p:attrNameLst>
                                      </p:cBhvr>
                                      <p:tavLst>
                                        <p:tav tm="0">
                                          <p:val>
                                            <p:strVal val="0-#ppt_w/2"/>
                                          </p:val>
                                        </p:tav>
                                        <p:tav tm="100000">
                                          <p:val>
                                            <p:strVal val="#ppt_x"/>
                                          </p:val>
                                        </p:tav>
                                      </p:tavLst>
                                    </p:anim>
                                    <p:anim calcmode="lin" valueType="num">
                                      <p:cBhvr additive="base">
                                        <p:cTn dur="1500" fill="hold" id="112"/>
                                        <p:tgtEl>
                                          <p:spTgt spid="16"/>
                                        </p:tgtEl>
                                        <p:attrNameLst>
                                          <p:attrName>ppt_y</p:attrName>
                                        </p:attrNameLst>
                                      </p:cBhvr>
                                      <p:tavLst>
                                        <p:tav tm="0">
                                          <p:val>
                                            <p:strVal val="#ppt_y"/>
                                          </p:val>
                                        </p:tav>
                                        <p:tav tm="100000">
                                          <p:val>
                                            <p:strVal val="#ppt_y"/>
                                          </p:val>
                                        </p:tav>
                                      </p:tavLst>
                                    </p:anim>
                                    <p:set>
                                      <p:cBhvr>
                                        <p:cTn dur="1" fill="hold" id="113">
                                          <p:stCondLst>
                                            <p:cond delay="0"/>
                                          </p:stCondLst>
                                        </p:cTn>
                                        <p:tgtEl>
                                          <p:spTgt spid="16"/>
                                        </p:tgtEl>
                                        <p:attrNameLst>
                                          <p:attrName>style.visibility</p:attrName>
                                        </p:attrNameLst>
                                      </p:cBhvr>
                                      <p:to>
                                        <p:strVal val="visible"/>
                                      </p:to>
                                    </p:set>
                                    <p:anim calcmode="lin" to="" valueType="num">
                                      <p:cBhvr>
                                        <p:cTn dur="1500" fill="hold" id="114">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16"/>
                                        </p:tgtEl>
                                        <p:attrNameLst>
                                          <p:attrName>ppt_h</p:attrName>
                                        </p:attrNameLst>
                                      </p:cBhvr>
                                      <p:tavLst>
                                        <p:tav tm="0">
                                          <p:val>
                                            <p:strVal val="0"/>
                                          </p:val>
                                        </p:tav>
                                        <p:tav tm="100000">
                                          <p:val>
                                            <p:strVal val="#ppt_h"/>
                                          </p:val>
                                        </p:tav>
                                      </p:tavLst>
                                    </p:anim>
                                    <p:animEffect filter="fade">
                                      <p:cBhvr>
                                        <p:cTn dur="1500" id="116">
                                          <p:stCondLst>
                                            <p:cond delay="0"/>
                                          </p:stCondLst>
                                        </p:cTn>
                                        <p:tgtEl>
                                          <p:spTgt spid="16"/>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17"/>
                                        </p:tgtEl>
                                        <p:attrNameLst>
                                          <p:attrName>style.visibility</p:attrName>
                                        </p:attrNameLst>
                                      </p:cBhvr>
                                      <p:to>
                                        <p:strVal val="visible"/>
                                      </p:to>
                                    </p:set>
                                    <p:anim calcmode="lin" valueType="num">
                                      <p:cBhvr additive="base">
                                        <p:cTn dur="1500" fill="hold" id="119"/>
                                        <p:tgtEl>
                                          <p:spTgt spid="17"/>
                                        </p:tgtEl>
                                        <p:attrNameLst>
                                          <p:attrName>ppt_x</p:attrName>
                                        </p:attrNameLst>
                                      </p:cBhvr>
                                      <p:tavLst>
                                        <p:tav tm="0">
                                          <p:val>
                                            <p:strVal val="0-#ppt_w/2"/>
                                          </p:val>
                                        </p:tav>
                                        <p:tav tm="100000">
                                          <p:val>
                                            <p:strVal val="#ppt_x"/>
                                          </p:val>
                                        </p:tav>
                                      </p:tavLst>
                                    </p:anim>
                                    <p:anim calcmode="lin" valueType="num">
                                      <p:cBhvr additive="base">
                                        <p:cTn dur="1500" fill="hold" id="120"/>
                                        <p:tgtEl>
                                          <p:spTgt spid="17"/>
                                        </p:tgtEl>
                                        <p:attrNameLst>
                                          <p:attrName>ppt_y</p:attrName>
                                        </p:attrNameLst>
                                      </p:cBhvr>
                                      <p:tavLst>
                                        <p:tav tm="0">
                                          <p:val>
                                            <p:strVal val="#ppt_y"/>
                                          </p:val>
                                        </p:tav>
                                        <p:tav tm="100000">
                                          <p:val>
                                            <p:strVal val="#ppt_y"/>
                                          </p:val>
                                        </p:tav>
                                      </p:tavLst>
                                    </p:anim>
                                    <p:set>
                                      <p:cBhvr>
                                        <p:cTn dur="1" fill="hold" id="121">
                                          <p:stCondLst>
                                            <p:cond delay="0"/>
                                          </p:stCondLst>
                                        </p:cTn>
                                        <p:tgtEl>
                                          <p:spTgt spid="17"/>
                                        </p:tgtEl>
                                        <p:attrNameLst>
                                          <p:attrName>style.visibility</p:attrName>
                                        </p:attrNameLst>
                                      </p:cBhvr>
                                      <p:to>
                                        <p:strVal val="visible"/>
                                      </p:to>
                                    </p:set>
                                    <p:anim calcmode="lin" to="" valueType="num">
                                      <p:cBhvr>
                                        <p:cTn dur="1500" fill="hold" id="122">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17"/>
                                        </p:tgtEl>
                                        <p:attrNameLst>
                                          <p:attrName>ppt_h</p:attrName>
                                        </p:attrNameLst>
                                      </p:cBhvr>
                                      <p:tavLst>
                                        <p:tav tm="0">
                                          <p:val>
                                            <p:strVal val="0"/>
                                          </p:val>
                                        </p:tav>
                                        <p:tav tm="100000">
                                          <p:val>
                                            <p:strVal val="#ppt_h"/>
                                          </p:val>
                                        </p:tav>
                                      </p:tavLst>
                                    </p:anim>
                                    <p:animEffect filter="fade">
                                      <p:cBhvr>
                                        <p:cTn dur="1500" id="124">
                                          <p:stCondLst>
                                            <p:cond delay="0"/>
                                          </p:stCondLst>
                                        </p:cTn>
                                        <p:tgtEl>
                                          <p:spTgt spid="17"/>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18"/>
                                        </p:tgtEl>
                                        <p:attrNameLst>
                                          <p:attrName>style.visibility</p:attrName>
                                        </p:attrNameLst>
                                      </p:cBhvr>
                                      <p:to>
                                        <p:strVal val="visible"/>
                                      </p:to>
                                    </p:set>
                                    <p:anim calcmode="lin" valueType="num">
                                      <p:cBhvr additive="base">
                                        <p:cTn dur="1500" fill="hold" id="127"/>
                                        <p:tgtEl>
                                          <p:spTgt spid="18"/>
                                        </p:tgtEl>
                                        <p:attrNameLst>
                                          <p:attrName>ppt_x</p:attrName>
                                        </p:attrNameLst>
                                      </p:cBhvr>
                                      <p:tavLst>
                                        <p:tav tm="0">
                                          <p:val>
                                            <p:strVal val="0-#ppt_w/2"/>
                                          </p:val>
                                        </p:tav>
                                        <p:tav tm="100000">
                                          <p:val>
                                            <p:strVal val="#ppt_x"/>
                                          </p:val>
                                        </p:tav>
                                      </p:tavLst>
                                    </p:anim>
                                    <p:anim calcmode="lin" valueType="num">
                                      <p:cBhvr additive="base">
                                        <p:cTn dur="1500" fill="hold" id="128"/>
                                        <p:tgtEl>
                                          <p:spTgt spid="18"/>
                                        </p:tgtEl>
                                        <p:attrNameLst>
                                          <p:attrName>ppt_y</p:attrName>
                                        </p:attrNameLst>
                                      </p:cBhvr>
                                      <p:tavLst>
                                        <p:tav tm="0">
                                          <p:val>
                                            <p:strVal val="#ppt_y"/>
                                          </p:val>
                                        </p:tav>
                                        <p:tav tm="100000">
                                          <p:val>
                                            <p:strVal val="#ppt_y"/>
                                          </p:val>
                                        </p:tav>
                                      </p:tavLst>
                                    </p:anim>
                                    <p:set>
                                      <p:cBhvr>
                                        <p:cTn dur="1" fill="hold" id="129">
                                          <p:stCondLst>
                                            <p:cond delay="0"/>
                                          </p:stCondLst>
                                        </p:cTn>
                                        <p:tgtEl>
                                          <p:spTgt spid="18"/>
                                        </p:tgtEl>
                                        <p:attrNameLst>
                                          <p:attrName>style.visibility</p:attrName>
                                        </p:attrNameLst>
                                      </p:cBhvr>
                                      <p:to>
                                        <p:strVal val="visible"/>
                                      </p:to>
                                    </p:set>
                                    <p:anim calcmode="lin" to="" valueType="num">
                                      <p:cBhvr>
                                        <p:cTn dur="1500" fill="hold" id="13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18"/>
                                        </p:tgtEl>
                                        <p:attrNameLst>
                                          <p:attrName>ppt_h</p:attrName>
                                        </p:attrNameLst>
                                      </p:cBhvr>
                                      <p:tavLst>
                                        <p:tav tm="0">
                                          <p:val>
                                            <p:strVal val="0"/>
                                          </p:val>
                                        </p:tav>
                                        <p:tav tm="100000">
                                          <p:val>
                                            <p:strVal val="#ppt_h"/>
                                          </p:val>
                                        </p:tav>
                                      </p:tavLst>
                                    </p:anim>
                                    <p:animEffect filter="fade">
                                      <p:cBhvr>
                                        <p:cTn dur="1500" id="132">
                                          <p:stCondLst>
                                            <p:cond delay="0"/>
                                          </p:stCondLst>
                                        </p:cTn>
                                        <p:tgtEl>
                                          <p:spTgt spid="18"/>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19"/>
                                        </p:tgtEl>
                                        <p:attrNameLst>
                                          <p:attrName>style.visibility</p:attrName>
                                        </p:attrNameLst>
                                      </p:cBhvr>
                                      <p:to>
                                        <p:strVal val="visible"/>
                                      </p:to>
                                    </p:set>
                                    <p:anim calcmode="lin" valueType="num">
                                      <p:cBhvr additive="base">
                                        <p:cTn dur="1500" fill="hold" id="135"/>
                                        <p:tgtEl>
                                          <p:spTgt spid="19"/>
                                        </p:tgtEl>
                                        <p:attrNameLst>
                                          <p:attrName>ppt_x</p:attrName>
                                        </p:attrNameLst>
                                      </p:cBhvr>
                                      <p:tavLst>
                                        <p:tav tm="0">
                                          <p:val>
                                            <p:strVal val="0-#ppt_w/2"/>
                                          </p:val>
                                        </p:tav>
                                        <p:tav tm="100000">
                                          <p:val>
                                            <p:strVal val="#ppt_x"/>
                                          </p:val>
                                        </p:tav>
                                      </p:tavLst>
                                    </p:anim>
                                    <p:anim calcmode="lin" valueType="num">
                                      <p:cBhvr additive="base">
                                        <p:cTn dur="1500" fill="hold" id="136"/>
                                        <p:tgtEl>
                                          <p:spTgt spid="19"/>
                                        </p:tgtEl>
                                        <p:attrNameLst>
                                          <p:attrName>ppt_y</p:attrName>
                                        </p:attrNameLst>
                                      </p:cBhvr>
                                      <p:tavLst>
                                        <p:tav tm="0">
                                          <p:val>
                                            <p:strVal val="#ppt_y"/>
                                          </p:val>
                                        </p:tav>
                                        <p:tav tm="100000">
                                          <p:val>
                                            <p:strVal val="#ppt_y"/>
                                          </p:val>
                                        </p:tav>
                                      </p:tavLst>
                                    </p:anim>
                                    <p:set>
                                      <p:cBhvr>
                                        <p:cTn dur="1" fill="hold" id="137">
                                          <p:stCondLst>
                                            <p:cond delay="0"/>
                                          </p:stCondLst>
                                        </p:cTn>
                                        <p:tgtEl>
                                          <p:spTgt spid="19"/>
                                        </p:tgtEl>
                                        <p:attrNameLst>
                                          <p:attrName>style.visibility</p:attrName>
                                        </p:attrNameLst>
                                      </p:cBhvr>
                                      <p:to>
                                        <p:strVal val="visible"/>
                                      </p:to>
                                    </p:set>
                                    <p:anim calcmode="lin" to="" valueType="num">
                                      <p:cBhvr>
                                        <p:cTn dur="1500" fill="hold" id="13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19"/>
                                        </p:tgtEl>
                                        <p:attrNameLst>
                                          <p:attrName>ppt_h</p:attrName>
                                        </p:attrNameLst>
                                      </p:cBhvr>
                                      <p:tavLst>
                                        <p:tav tm="0">
                                          <p:val>
                                            <p:strVal val="0"/>
                                          </p:val>
                                        </p:tav>
                                        <p:tav tm="100000">
                                          <p:val>
                                            <p:strVal val="#ppt_h"/>
                                          </p:val>
                                        </p:tav>
                                      </p:tavLst>
                                    </p:anim>
                                    <p:animEffect filter="fade">
                                      <p:cBhvr>
                                        <p:cTn dur="1500" id="140">
                                          <p:stCondLst>
                                            <p:cond delay="0"/>
                                          </p:stCondLst>
                                        </p:cTn>
                                        <p:tgtEl>
                                          <p:spTgt spid="19"/>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20"/>
                                        </p:tgtEl>
                                        <p:attrNameLst>
                                          <p:attrName>style.visibility</p:attrName>
                                        </p:attrNameLst>
                                      </p:cBhvr>
                                      <p:to>
                                        <p:strVal val="visible"/>
                                      </p:to>
                                    </p:set>
                                    <p:anim calcmode="lin" valueType="num">
                                      <p:cBhvr additive="base">
                                        <p:cTn dur="1500" fill="hold" id="143"/>
                                        <p:tgtEl>
                                          <p:spTgt spid="20"/>
                                        </p:tgtEl>
                                        <p:attrNameLst>
                                          <p:attrName>ppt_x</p:attrName>
                                        </p:attrNameLst>
                                      </p:cBhvr>
                                      <p:tavLst>
                                        <p:tav tm="0">
                                          <p:val>
                                            <p:strVal val="0-#ppt_w/2"/>
                                          </p:val>
                                        </p:tav>
                                        <p:tav tm="100000">
                                          <p:val>
                                            <p:strVal val="#ppt_x"/>
                                          </p:val>
                                        </p:tav>
                                      </p:tavLst>
                                    </p:anim>
                                    <p:anim calcmode="lin" valueType="num">
                                      <p:cBhvr additive="base">
                                        <p:cTn dur="1500" fill="hold" id="144"/>
                                        <p:tgtEl>
                                          <p:spTgt spid="20"/>
                                        </p:tgtEl>
                                        <p:attrNameLst>
                                          <p:attrName>ppt_y</p:attrName>
                                        </p:attrNameLst>
                                      </p:cBhvr>
                                      <p:tavLst>
                                        <p:tav tm="0">
                                          <p:val>
                                            <p:strVal val="#ppt_y"/>
                                          </p:val>
                                        </p:tav>
                                        <p:tav tm="100000">
                                          <p:val>
                                            <p:strVal val="#ppt_y"/>
                                          </p:val>
                                        </p:tav>
                                      </p:tavLst>
                                    </p:anim>
                                    <p:set>
                                      <p:cBhvr>
                                        <p:cTn dur="1" fill="hold" id="145">
                                          <p:stCondLst>
                                            <p:cond delay="0"/>
                                          </p:stCondLst>
                                        </p:cTn>
                                        <p:tgtEl>
                                          <p:spTgt spid="20"/>
                                        </p:tgtEl>
                                        <p:attrNameLst>
                                          <p:attrName>style.visibility</p:attrName>
                                        </p:attrNameLst>
                                      </p:cBhvr>
                                      <p:to>
                                        <p:strVal val="visible"/>
                                      </p:to>
                                    </p:set>
                                    <p:anim calcmode="lin" to="" valueType="num">
                                      <p:cBhvr>
                                        <p:cTn dur="1500" fill="hold" id="146">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20"/>
                                        </p:tgtEl>
                                        <p:attrNameLst>
                                          <p:attrName>ppt_h</p:attrName>
                                        </p:attrNameLst>
                                      </p:cBhvr>
                                      <p:tavLst>
                                        <p:tav tm="0">
                                          <p:val>
                                            <p:strVal val="0"/>
                                          </p:val>
                                        </p:tav>
                                        <p:tav tm="100000">
                                          <p:val>
                                            <p:strVal val="#ppt_h"/>
                                          </p:val>
                                        </p:tav>
                                      </p:tavLst>
                                    </p:anim>
                                    <p:animEffect filter="fade">
                                      <p:cBhvr>
                                        <p:cTn dur="1500" id="148">
                                          <p:stCondLst>
                                            <p:cond delay="0"/>
                                          </p:stCondLst>
                                        </p:cTn>
                                        <p:tgtEl>
                                          <p:spTgt spid="20"/>
                                        </p:tgtEl>
                                      </p:cBhvr>
                                    </p:animEffect>
                                  </p:childTnLst>
                                </p:cTn>
                              </p:par>
                              <p:par>
                                <p:cTn decel="100000" fill="hold" grpId="0" id="149" nodeType="withEffect" presetClass="entr" presetID="2" presetSubtype="8">
                                  <p:stCondLst>
                                    <p:cond delay="250"/>
                                  </p:stCondLst>
                                  <p:childTnLst>
                                    <p:set>
                                      <p:cBhvr>
                                        <p:cTn dur="1" fill="hold" id="150">
                                          <p:stCondLst>
                                            <p:cond delay="0"/>
                                          </p:stCondLst>
                                        </p:cTn>
                                        <p:tgtEl>
                                          <p:spTgt spid="21"/>
                                        </p:tgtEl>
                                        <p:attrNameLst>
                                          <p:attrName>style.visibility</p:attrName>
                                        </p:attrNameLst>
                                      </p:cBhvr>
                                      <p:to>
                                        <p:strVal val="visible"/>
                                      </p:to>
                                    </p:set>
                                    <p:anim calcmode="lin" valueType="num">
                                      <p:cBhvr additive="base">
                                        <p:cTn dur="1500" fill="hold" id="151"/>
                                        <p:tgtEl>
                                          <p:spTgt spid="21"/>
                                        </p:tgtEl>
                                        <p:attrNameLst>
                                          <p:attrName>ppt_x</p:attrName>
                                        </p:attrNameLst>
                                      </p:cBhvr>
                                      <p:tavLst>
                                        <p:tav tm="0">
                                          <p:val>
                                            <p:strVal val="0-#ppt_w/2"/>
                                          </p:val>
                                        </p:tav>
                                        <p:tav tm="100000">
                                          <p:val>
                                            <p:strVal val="#ppt_x"/>
                                          </p:val>
                                        </p:tav>
                                      </p:tavLst>
                                    </p:anim>
                                    <p:anim calcmode="lin" valueType="num">
                                      <p:cBhvr additive="base">
                                        <p:cTn dur="1500" fill="hold" id="152"/>
                                        <p:tgtEl>
                                          <p:spTgt spid="21"/>
                                        </p:tgtEl>
                                        <p:attrNameLst>
                                          <p:attrName>ppt_y</p:attrName>
                                        </p:attrNameLst>
                                      </p:cBhvr>
                                      <p:tavLst>
                                        <p:tav tm="0">
                                          <p:val>
                                            <p:strVal val="#ppt_y"/>
                                          </p:val>
                                        </p:tav>
                                        <p:tav tm="100000">
                                          <p:val>
                                            <p:strVal val="#ppt_y"/>
                                          </p:val>
                                        </p:tav>
                                      </p:tavLst>
                                    </p:anim>
                                    <p:set>
                                      <p:cBhvr>
                                        <p:cTn dur="1" fill="hold" id="153">
                                          <p:stCondLst>
                                            <p:cond delay="0"/>
                                          </p:stCondLst>
                                        </p:cTn>
                                        <p:tgtEl>
                                          <p:spTgt spid="21"/>
                                        </p:tgtEl>
                                        <p:attrNameLst>
                                          <p:attrName>style.visibility</p:attrName>
                                        </p:attrNameLst>
                                      </p:cBhvr>
                                      <p:to>
                                        <p:strVal val="visible"/>
                                      </p:to>
                                    </p:set>
                                    <p:anim calcmode="lin" to="" valueType="num">
                                      <p:cBhvr>
                                        <p:cTn dur="1500" fill="hold" id="154">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1"/>
                                        </p:tgtEl>
                                        <p:attrNameLst>
                                          <p:attrName>ppt_h</p:attrName>
                                        </p:attrNameLst>
                                      </p:cBhvr>
                                      <p:tavLst>
                                        <p:tav tm="0">
                                          <p:val>
                                            <p:strVal val="0"/>
                                          </p:val>
                                        </p:tav>
                                        <p:tav tm="100000">
                                          <p:val>
                                            <p:strVal val="#ppt_h"/>
                                          </p:val>
                                        </p:tav>
                                      </p:tavLst>
                                    </p:anim>
                                    <p:animEffect filter="fade">
                                      <p:cBhvr>
                                        <p:cTn dur="1500" id="156">
                                          <p:stCondLst>
                                            <p:cond delay="0"/>
                                          </p:stCondLst>
                                        </p:cTn>
                                        <p:tgtEl>
                                          <p:spTgt spid="21"/>
                                        </p:tgtEl>
                                      </p:cBhvr>
                                    </p:animEffect>
                                  </p:childTnLst>
                                </p:cTn>
                              </p:par>
                              <p:par>
                                <p:cTn decel="100000" fill="hold" grpId="0" id="157" nodeType="withEffect" presetClass="entr" presetID="2" presetSubtype="8">
                                  <p:stCondLst>
                                    <p:cond delay="250"/>
                                  </p:stCondLst>
                                  <p:childTnLst>
                                    <p:set>
                                      <p:cBhvr>
                                        <p:cTn dur="1" fill="hold" id="158">
                                          <p:stCondLst>
                                            <p:cond delay="0"/>
                                          </p:stCondLst>
                                        </p:cTn>
                                        <p:tgtEl>
                                          <p:spTgt spid="22"/>
                                        </p:tgtEl>
                                        <p:attrNameLst>
                                          <p:attrName>style.visibility</p:attrName>
                                        </p:attrNameLst>
                                      </p:cBhvr>
                                      <p:to>
                                        <p:strVal val="visible"/>
                                      </p:to>
                                    </p:set>
                                    <p:anim calcmode="lin" valueType="num">
                                      <p:cBhvr additive="base">
                                        <p:cTn dur="1500" fill="hold" id="159"/>
                                        <p:tgtEl>
                                          <p:spTgt spid="22"/>
                                        </p:tgtEl>
                                        <p:attrNameLst>
                                          <p:attrName>ppt_x</p:attrName>
                                        </p:attrNameLst>
                                      </p:cBhvr>
                                      <p:tavLst>
                                        <p:tav tm="0">
                                          <p:val>
                                            <p:strVal val="0-#ppt_w/2"/>
                                          </p:val>
                                        </p:tav>
                                        <p:tav tm="100000">
                                          <p:val>
                                            <p:strVal val="#ppt_x"/>
                                          </p:val>
                                        </p:tav>
                                      </p:tavLst>
                                    </p:anim>
                                    <p:anim calcmode="lin" valueType="num">
                                      <p:cBhvr additive="base">
                                        <p:cTn dur="1500" fill="hold" id="160"/>
                                        <p:tgtEl>
                                          <p:spTgt spid="22"/>
                                        </p:tgtEl>
                                        <p:attrNameLst>
                                          <p:attrName>ppt_y</p:attrName>
                                        </p:attrNameLst>
                                      </p:cBhvr>
                                      <p:tavLst>
                                        <p:tav tm="0">
                                          <p:val>
                                            <p:strVal val="#ppt_y"/>
                                          </p:val>
                                        </p:tav>
                                        <p:tav tm="100000">
                                          <p:val>
                                            <p:strVal val="#ppt_y"/>
                                          </p:val>
                                        </p:tav>
                                      </p:tavLst>
                                    </p:anim>
                                    <p:set>
                                      <p:cBhvr>
                                        <p:cTn dur="1" fill="hold" id="161">
                                          <p:stCondLst>
                                            <p:cond delay="0"/>
                                          </p:stCondLst>
                                        </p:cTn>
                                        <p:tgtEl>
                                          <p:spTgt spid="22"/>
                                        </p:tgtEl>
                                        <p:attrNameLst>
                                          <p:attrName>style.visibility</p:attrName>
                                        </p:attrNameLst>
                                      </p:cBhvr>
                                      <p:to>
                                        <p:strVal val="visible"/>
                                      </p:to>
                                    </p:set>
                                    <p:anim calcmode="lin" to="" valueType="num">
                                      <p:cBhvr>
                                        <p:cTn dur="1500" fill="hold" id="162">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22"/>
                                        </p:tgtEl>
                                        <p:attrNameLst>
                                          <p:attrName>ppt_h</p:attrName>
                                        </p:attrNameLst>
                                      </p:cBhvr>
                                      <p:tavLst>
                                        <p:tav tm="0">
                                          <p:val>
                                            <p:strVal val="0"/>
                                          </p:val>
                                        </p:tav>
                                        <p:tav tm="100000">
                                          <p:val>
                                            <p:strVal val="#ppt_h"/>
                                          </p:val>
                                        </p:tav>
                                      </p:tavLst>
                                    </p:anim>
                                    <p:animEffect filter="fade">
                                      <p:cBhvr>
                                        <p:cTn dur="1500" id="164">
                                          <p:stCondLst>
                                            <p:cond delay="0"/>
                                          </p:stCondLst>
                                        </p:cTn>
                                        <p:tgtEl>
                                          <p:spTgt spid="22"/>
                                        </p:tgtEl>
                                      </p:cBhvr>
                                    </p:animEffect>
                                  </p:childTnLst>
                                </p:cTn>
                              </p:par>
                              <p:par>
                                <p:cTn decel="100000" fill="hold" grpId="0" id="165" nodeType="withEffect" presetClass="entr" presetID="2" presetSubtype="8">
                                  <p:stCondLst>
                                    <p:cond delay="250"/>
                                  </p:stCondLst>
                                  <p:childTnLst>
                                    <p:set>
                                      <p:cBhvr>
                                        <p:cTn dur="1" fill="hold" id="166">
                                          <p:stCondLst>
                                            <p:cond delay="0"/>
                                          </p:stCondLst>
                                        </p:cTn>
                                        <p:tgtEl>
                                          <p:spTgt spid="23"/>
                                        </p:tgtEl>
                                        <p:attrNameLst>
                                          <p:attrName>style.visibility</p:attrName>
                                        </p:attrNameLst>
                                      </p:cBhvr>
                                      <p:to>
                                        <p:strVal val="visible"/>
                                      </p:to>
                                    </p:set>
                                    <p:anim calcmode="lin" valueType="num">
                                      <p:cBhvr additive="base">
                                        <p:cTn dur="1500" fill="hold" id="167"/>
                                        <p:tgtEl>
                                          <p:spTgt spid="23"/>
                                        </p:tgtEl>
                                        <p:attrNameLst>
                                          <p:attrName>ppt_x</p:attrName>
                                        </p:attrNameLst>
                                      </p:cBhvr>
                                      <p:tavLst>
                                        <p:tav tm="0">
                                          <p:val>
                                            <p:strVal val="0-#ppt_w/2"/>
                                          </p:val>
                                        </p:tav>
                                        <p:tav tm="100000">
                                          <p:val>
                                            <p:strVal val="#ppt_x"/>
                                          </p:val>
                                        </p:tav>
                                      </p:tavLst>
                                    </p:anim>
                                    <p:anim calcmode="lin" valueType="num">
                                      <p:cBhvr additive="base">
                                        <p:cTn dur="1500" fill="hold" id="168"/>
                                        <p:tgtEl>
                                          <p:spTgt spid="23"/>
                                        </p:tgtEl>
                                        <p:attrNameLst>
                                          <p:attrName>ppt_y</p:attrName>
                                        </p:attrNameLst>
                                      </p:cBhvr>
                                      <p:tavLst>
                                        <p:tav tm="0">
                                          <p:val>
                                            <p:strVal val="#ppt_y"/>
                                          </p:val>
                                        </p:tav>
                                        <p:tav tm="100000">
                                          <p:val>
                                            <p:strVal val="#ppt_y"/>
                                          </p:val>
                                        </p:tav>
                                      </p:tavLst>
                                    </p:anim>
                                    <p:set>
                                      <p:cBhvr>
                                        <p:cTn dur="1" fill="hold" id="169">
                                          <p:stCondLst>
                                            <p:cond delay="0"/>
                                          </p:stCondLst>
                                        </p:cTn>
                                        <p:tgtEl>
                                          <p:spTgt spid="23"/>
                                        </p:tgtEl>
                                        <p:attrNameLst>
                                          <p:attrName>style.visibility</p:attrName>
                                        </p:attrNameLst>
                                      </p:cBhvr>
                                      <p:to>
                                        <p:strVal val="visible"/>
                                      </p:to>
                                    </p:set>
                                    <p:anim calcmode="lin" to="" valueType="num">
                                      <p:cBhvr>
                                        <p:cTn dur="1500" fill="hold" id="170">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71">
                                          <p:stCondLst>
                                            <p:cond delay="0"/>
                                          </p:stCondLst>
                                        </p:cTn>
                                        <p:tgtEl>
                                          <p:spTgt spid="23"/>
                                        </p:tgtEl>
                                        <p:attrNameLst>
                                          <p:attrName>ppt_h</p:attrName>
                                        </p:attrNameLst>
                                      </p:cBhvr>
                                      <p:tavLst>
                                        <p:tav tm="0">
                                          <p:val>
                                            <p:strVal val="0"/>
                                          </p:val>
                                        </p:tav>
                                        <p:tav tm="100000">
                                          <p:val>
                                            <p:strVal val="#ppt_h"/>
                                          </p:val>
                                        </p:tav>
                                      </p:tavLst>
                                    </p:anim>
                                    <p:animEffect filter="fade">
                                      <p:cBhvr>
                                        <p:cTn dur="1500" id="172">
                                          <p:stCondLst>
                                            <p:cond delay="0"/>
                                          </p:stCondLst>
                                        </p:cTn>
                                        <p:tgtEl>
                                          <p:spTgt spid="23"/>
                                        </p:tgtEl>
                                      </p:cBhvr>
                                    </p:animEffect>
                                  </p:childTnLst>
                                </p:cTn>
                              </p:par>
                              <p:par>
                                <p:cTn decel="100000" fill="hold" grpId="0" id="173" nodeType="withEffect" presetClass="entr" presetID="2" presetSubtype="8">
                                  <p:stCondLst>
                                    <p:cond delay="250"/>
                                  </p:stCondLst>
                                  <p:childTnLst>
                                    <p:set>
                                      <p:cBhvr>
                                        <p:cTn dur="1" fill="hold" id="174">
                                          <p:stCondLst>
                                            <p:cond delay="0"/>
                                          </p:stCondLst>
                                        </p:cTn>
                                        <p:tgtEl>
                                          <p:spTgt spid="24"/>
                                        </p:tgtEl>
                                        <p:attrNameLst>
                                          <p:attrName>style.visibility</p:attrName>
                                        </p:attrNameLst>
                                      </p:cBhvr>
                                      <p:to>
                                        <p:strVal val="visible"/>
                                      </p:to>
                                    </p:set>
                                    <p:anim calcmode="lin" valueType="num">
                                      <p:cBhvr additive="base">
                                        <p:cTn dur="1500" fill="hold" id="175"/>
                                        <p:tgtEl>
                                          <p:spTgt spid="24"/>
                                        </p:tgtEl>
                                        <p:attrNameLst>
                                          <p:attrName>ppt_x</p:attrName>
                                        </p:attrNameLst>
                                      </p:cBhvr>
                                      <p:tavLst>
                                        <p:tav tm="0">
                                          <p:val>
                                            <p:strVal val="0-#ppt_w/2"/>
                                          </p:val>
                                        </p:tav>
                                        <p:tav tm="100000">
                                          <p:val>
                                            <p:strVal val="#ppt_x"/>
                                          </p:val>
                                        </p:tav>
                                      </p:tavLst>
                                    </p:anim>
                                    <p:anim calcmode="lin" valueType="num">
                                      <p:cBhvr additive="base">
                                        <p:cTn dur="1500" fill="hold" id="176"/>
                                        <p:tgtEl>
                                          <p:spTgt spid="24"/>
                                        </p:tgtEl>
                                        <p:attrNameLst>
                                          <p:attrName>ppt_y</p:attrName>
                                        </p:attrNameLst>
                                      </p:cBhvr>
                                      <p:tavLst>
                                        <p:tav tm="0">
                                          <p:val>
                                            <p:strVal val="#ppt_y"/>
                                          </p:val>
                                        </p:tav>
                                        <p:tav tm="100000">
                                          <p:val>
                                            <p:strVal val="#ppt_y"/>
                                          </p:val>
                                        </p:tav>
                                      </p:tavLst>
                                    </p:anim>
                                    <p:set>
                                      <p:cBhvr>
                                        <p:cTn dur="1" fill="hold" id="177">
                                          <p:stCondLst>
                                            <p:cond delay="0"/>
                                          </p:stCondLst>
                                        </p:cTn>
                                        <p:tgtEl>
                                          <p:spTgt spid="24"/>
                                        </p:tgtEl>
                                        <p:attrNameLst>
                                          <p:attrName>style.visibility</p:attrName>
                                        </p:attrNameLst>
                                      </p:cBhvr>
                                      <p:to>
                                        <p:strVal val="visible"/>
                                      </p:to>
                                    </p:set>
                                    <p:anim calcmode="lin" to="" valueType="num">
                                      <p:cBhvr>
                                        <p:cTn dur="1500" fill="hold" id="178">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79">
                                          <p:stCondLst>
                                            <p:cond delay="0"/>
                                          </p:stCondLst>
                                        </p:cTn>
                                        <p:tgtEl>
                                          <p:spTgt spid="24"/>
                                        </p:tgtEl>
                                        <p:attrNameLst>
                                          <p:attrName>ppt_h</p:attrName>
                                        </p:attrNameLst>
                                      </p:cBhvr>
                                      <p:tavLst>
                                        <p:tav tm="0">
                                          <p:val>
                                            <p:strVal val="0"/>
                                          </p:val>
                                        </p:tav>
                                        <p:tav tm="100000">
                                          <p:val>
                                            <p:strVal val="#ppt_h"/>
                                          </p:val>
                                        </p:tav>
                                      </p:tavLst>
                                    </p:anim>
                                    <p:animEffect filter="fade">
                                      <p:cBhvr>
                                        <p:cTn dur="1500" id="180">
                                          <p:stCondLst>
                                            <p:cond delay="0"/>
                                          </p:stCondLst>
                                        </p:cTn>
                                        <p:tgtEl>
                                          <p:spTgt spid="24"/>
                                        </p:tgtEl>
                                      </p:cBhvr>
                                    </p:animEffect>
                                  </p:childTnLst>
                                </p:cTn>
                              </p:par>
                              <p:par>
                                <p:cTn decel="100000" fill="hold" grpId="0" id="181" nodeType="withEffect" presetClass="entr" presetID="2" presetSubtype="8">
                                  <p:stCondLst>
                                    <p:cond delay="250"/>
                                  </p:stCondLst>
                                  <p:childTnLst>
                                    <p:set>
                                      <p:cBhvr>
                                        <p:cTn dur="1" fill="hold" id="182">
                                          <p:stCondLst>
                                            <p:cond delay="0"/>
                                          </p:stCondLst>
                                        </p:cTn>
                                        <p:tgtEl>
                                          <p:spTgt spid="25"/>
                                        </p:tgtEl>
                                        <p:attrNameLst>
                                          <p:attrName>style.visibility</p:attrName>
                                        </p:attrNameLst>
                                      </p:cBhvr>
                                      <p:to>
                                        <p:strVal val="visible"/>
                                      </p:to>
                                    </p:set>
                                    <p:anim calcmode="lin" valueType="num">
                                      <p:cBhvr additive="base">
                                        <p:cTn dur="1500" fill="hold" id="183"/>
                                        <p:tgtEl>
                                          <p:spTgt spid="25"/>
                                        </p:tgtEl>
                                        <p:attrNameLst>
                                          <p:attrName>ppt_x</p:attrName>
                                        </p:attrNameLst>
                                      </p:cBhvr>
                                      <p:tavLst>
                                        <p:tav tm="0">
                                          <p:val>
                                            <p:strVal val="0-#ppt_w/2"/>
                                          </p:val>
                                        </p:tav>
                                        <p:tav tm="100000">
                                          <p:val>
                                            <p:strVal val="#ppt_x"/>
                                          </p:val>
                                        </p:tav>
                                      </p:tavLst>
                                    </p:anim>
                                    <p:anim calcmode="lin" valueType="num">
                                      <p:cBhvr additive="base">
                                        <p:cTn dur="1500" fill="hold" id="184"/>
                                        <p:tgtEl>
                                          <p:spTgt spid="25"/>
                                        </p:tgtEl>
                                        <p:attrNameLst>
                                          <p:attrName>ppt_y</p:attrName>
                                        </p:attrNameLst>
                                      </p:cBhvr>
                                      <p:tavLst>
                                        <p:tav tm="0">
                                          <p:val>
                                            <p:strVal val="#ppt_y"/>
                                          </p:val>
                                        </p:tav>
                                        <p:tav tm="100000">
                                          <p:val>
                                            <p:strVal val="#ppt_y"/>
                                          </p:val>
                                        </p:tav>
                                      </p:tavLst>
                                    </p:anim>
                                    <p:set>
                                      <p:cBhvr>
                                        <p:cTn dur="1" fill="hold" id="185">
                                          <p:stCondLst>
                                            <p:cond delay="0"/>
                                          </p:stCondLst>
                                        </p:cTn>
                                        <p:tgtEl>
                                          <p:spTgt spid="25"/>
                                        </p:tgtEl>
                                        <p:attrNameLst>
                                          <p:attrName>style.visibility</p:attrName>
                                        </p:attrNameLst>
                                      </p:cBhvr>
                                      <p:to>
                                        <p:strVal val="visible"/>
                                      </p:to>
                                    </p:set>
                                    <p:anim calcmode="lin" to="" valueType="num">
                                      <p:cBhvr>
                                        <p:cTn dur="1500" fill="hold" id="186">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187">
                                          <p:stCondLst>
                                            <p:cond delay="0"/>
                                          </p:stCondLst>
                                        </p:cTn>
                                        <p:tgtEl>
                                          <p:spTgt spid="25"/>
                                        </p:tgtEl>
                                        <p:attrNameLst>
                                          <p:attrName>ppt_h</p:attrName>
                                        </p:attrNameLst>
                                      </p:cBhvr>
                                      <p:tavLst>
                                        <p:tav tm="0">
                                          <p:val>
                                            <p:strVal val="0"/>
                                          </p:val>
                                        </p:tav>
                                        <p:tav tm="100000">
                                          <p:val>
                                            <p:strVal val="#ppt_h"/>
                                          </p:val>
                                        </p:tav>
                                      </p:tavLst>
                                    </p:anim>
                                    <p:animEffect filter="fade">
                                      <p:cBhvr>
                                        <p:cTn dur="1500" id="188">
                                          <p:stCondLst>
                                            <p:cond delay="0"/>
                                          </p:stCondLst>
                                        </p:cTn>
                                        <p:tgtEl>
                                          <p:spTgt spid="25"/>
                                        </p:tgtEl>
                                      </p:cBhvr>
                                    </p:animEffect>
                                  </p:childTnLst>
                                </p:cTn>
                              </p:par>
                              <p:par>
                                <p:cTn decel="100000" fill="hold" grpId="0" id="189" nodeType="withEffect" presetClass="entr" presetID="2" presetSubtype="8">
                                  <p:stCondLst>
                                    <p:cond delay="250"/>
                                  </p:stCondLst>
                                  <p:childTnLst>
                                    <p:set>
                                      <p:cBhvr>
                                        <p:cTn dur="1" fill="hold" id="190">
                                          <p:stCondLst>
                                            <p:cond delay="0"/>
                                          </p:stCondLst>
                                        </p:cTn>
                                        <p:tgtEl>
                                          <p:spTgt spid="26"/>
                                        </p:tgtEl>
                                        <p:attrNameLst>
                                          <p:attrName>style.visibility</p:attrName>
                                        </p:attrNameLst>
                                      </p:cBhvr>
                                      <p:to>
                                        <p:strVal val="visible"/>
                                      </p:to>
                                    </p:set>
                                    <p:anim calcmode="lin" valueType="num">
                                      <p:cBhvr additive="base">
                                        <p:cTn dur="1500" fill="hold" id="191"/>
                                        <p:tgtEl>
                                          <p:spTgt spid="26"/>
                                        </p:tgtEl>
                                        <p:attrNameLst>
                                          <p:attrName>ppt_x</p:attrName>
                                        </p:attrNameLst>
                                      </p:cBhvr>
                                      <p:tavLst>
                                        <p:tav tm="0">
                                          <p:val>
                                            <p:strVal val="0-#ppt_w/2"/>
                                          </p:val>
                                        </p:tav>
                                        <p:tav tm="100000">
                                          <p:val>
                                            <p:strVal val="#ppt_x"/>
                                          </p:val>
                                        </p:tav>
                                      </p:tavLst>
                                    </p:anim>
                                    <p:anim calcmode="lin" valueType="num">
                                      <p:cBhvr additive="base">
                                        <p:cTn dur="1500" fill="hold" id="192"/>
                                        <p:tgtEl>
                                          <p:spTgt spid="26"/>
                                        </p:tgtEl>
                                        <p:attrNameLst>
                                          <p:attrName>ppt_y</p:attrName>
                                        </p:attrNameLst>
                                      </p:cBhvr>
                                      <p:tavLst>
                                        <p:tav tm="0">
                                          <p:val>
                                            <p:strVal val="#ppt_y"/>
                                          </p:val>
                                        </p:tav>
                                        <p:tav tm="100000">
                                          <p:val>
                                            <p:strVal val="#ppt_y"/>
                                          </p:val>
                                        </p:tav>
                                      </p:tavLst>
                                    </p:anim>
                                    <p:set>
                                      <p:cBhvr>
                                        <p:cTn dur="1" fill="hold" id="193">
                                          <p:stCondLst>
                                            <p:cond delay="0"/>
                                          </p:stCondLst>
                                        </p:cTn>
                                        <p:tgtEl>
                                          <p:spTgt spid="26"/>
                                        </p:tgtEl>
                                        <p:attrNameLst>
                                          <p:attrName>style.visibility</p:attrName>
                                        </p:attrNameLst>
                                      </p:cBhvr>
                                      <p:to>
                                        <p:strVal val="visible"/>
                                      </p:to>
                                    </p:set>
                                    <p:anim calcmode="lin" to="" valueType="num">
                                      <p:cBhvr>
                                        <p:cTn dur="1500" fill="hold" id="194">
                                          <p:stCondLst>
                                            <p:cond delay="0"/>
                                          </p:stCondLst>
                                        </p:cTn>
                                        <p:tgtEl>
                                          <p:spTgt spid="26"/>
                                        </p:tgtEl>
                                        <p:attrNameLst>
                                          <p:attrName>ppt_w</p:attrName>
                                        </p:attrNameLst>
                                      </p:cBhvr>
                                      <p:tavLst>
                                        <p:tav tm="0">
                                          <p:val>
                                            <p:strVal val="0"/>
                                          </p:val>
                                        </p:tav>
                                        <p:tav tm="100000">
                                          <p:val>
                                            <p:strVal val="#ppt_w"/>
                                          </p:val>
                                        </p:tav>
                                      </p:tavLst>
                                    </p:anim>
                                    <p:anim calcmode="lin" to="" valueType="num">
                                      <p:cBhvr>
                                        <p:cTn dur="1500" fill="hold" id="195">
                                          <p:stCondLst>
                                            <p:cond delay="0"/>
                                          </p:stCondLst>
                                        </p:cTn>
                                        <p:tgtEl>
                                          <p:spTgt spid="26"/>
                                        </p:tgtEl>
                                        <p:attrNameLst>
                                          <p:attrName>ppt_h</p:attrName>
                                        </p:attrNameLst>
                                      </p:cBhvr>
                                      <p:tavLst>
                                        <p:tav tm="0">
                                          <p:val>
                                            <p:strVal val="0"/>
                                          </p:val>
                                        </p:tav>
                                        <p:tav tm="100000">
                                          <p:val>
                                            <p:strVal val="#ppt_h"/>
                                          </p:val>
                                        </p:tav>
                                      </p:tavLst>
                                    </p:anim>
                                    <p:animEffect filter="fade">
                                      <p:cBhvr>
                                        <p:cTn dur="1500" id="196">
                                          <p:stCondLst>
                                            <p:cond delay="0"/>
                                          </p:stCondLst>
                                        </p:cTn>
                                        <p:tgtEl>
                                          <p:spTgt spid="26"/>
                                        </p:tgtEl>
                                      </p:cBhvr>
                                    </p:animEffect>
                                  </p:childTnLst>
                                </p:cTn>
                              </p:par>
                              <p:par>
                                <p:cTn decel="100000" fill="hold" grpId="0" id="197" nodeType="withEffect" presetClass="entr" presetID="2" presetSubtype="8">
                                  <p:stCondLst>
                                    <p:cond delay="250"/>
                                  </p:stCondLst>
                                  <p:childTnLst>
                                    <p:set>
                                      <p:cBhvr>
                                        <p:cTn dur="1" fill="hold" id="198">
                                          <p:stCondLst>
                                            <p:cond delay="0"/>
                                          </p:stCondLst>
                                        </p:cTn>
                                        <p:tgtEl>
                                          <p:spTgt spid="27"/>
                                        </p:tgtEl>
                                        <p:attrNameLst>
                                          <p:attrName>style.visibility</p:attrName>
                                        </p:attrNameLst>
                                      </p:cBhvr>
                                      <p:to>
                                        <p:strVal val="visible"/>
                                      </p:to>
                                    </p:set>
                                    <p:anim calcmode="lin" valueType="num">
                                      <p:cBhvr additive="base">
                                        <p:cTn dur="1500" fill="hold" id="199"/>
                                        <p:tgtEl>
                                          <p:spTgt spid="27"/>
                                        </p:tgtEl>
                                        <p:attrNameLst>
                                          <p:attrName>ppt_x</p:attrName>
                                        </p:attrNameLst>
                                      </p:cBhvr>
                                      <p:tavLst>
                                        <p:tav tm="0">
                                          <p:val>
                                            <p:strVal val="0-#ppt_w/2"/>
                                          </p:val>
                                        </p:tav>
                                        <p:tav tm="100000">
                                          <p:val>
                                            <p:strVal val="#ppt_x"/>
                                          </p:val>
                                        </p:tav>
                                      </p:tavLst>
                                    </p:anim>
                                    <p:anim calcmode="lin" valueType="num">
                                      <p:cBhvr additive="base">
                                        <p:cTn dur="1500" fill="hold" id="200"/>
                                        <p:tgtEl>
                                          <p:spTgt spid="27"/>
                                        </p:tgtEl>
                                        <p:attrNameLst>
                                          <p:attrName>ppt_y</p:attrName>
                                        </p:attrNameLst>
                                      </p:cBhvr>
                                      <p:tavLst>
                                        <p:tav tm="0">
                                          <p:val>
                                            <p:strVal val="#ppt_y"/>
                                          </p:val>
                                        </p:tav>
                                        <p:tav tm="100000">
                                          <p:val>
                                            <p:strVal val="#ppt_y"/>
                                          </p:val>
                                        </p:tav>
                                      </p:tavLst>
                                    </p:anim>
                                    <p:set>
                                      <p:cBhvr>
                                        <p:cTn dur="1" fill="hold" id="201">
                                          <p:stCondLst>
                                            <p:cond delay="0"/>
                                          </p:stCondLst>
                                        </p:cTn>
                                        <p:tgtEl>
                                          <p:spTgt spid="27"/>
                                        </p:tgtEl>
                                        <p:attrNameLst>
                                          <p:attrName>style.visibility</p:attrName>
                                        </p:attrNameLst>
                                      </p:cBhvr>
                                      <p:to>
                                        <p:strVal val="visible"/>
                                      </p:to>
                                    </p:set>
                                    <p:anim calcmode="lin" to="" valueType="num">
                                      <p:cBhvr>
                                        <p:cTn dur="1500" fill="hold" id="202">
                                          <p:stCondLst>
                                            <p:cond delay="0"/>
                                          </p:stCondLst>
                                        </p:cTn>
                                        <p:tgtEl>
                                          <p:spTgt spid="27"/>
                                        </p:tgtEl>
                                        <p:attrNameLst>
                                          <p:attrName>ppt_w</p:attrName>
                                        </p:attrNameLst>
                                      </p:cBhvr>
                                      <p:tavLst>
                                        <p:tav tm="0">
                                          <p:val>
                                            <p:strVal val="0"/>
                                          </p:val>
                                        </p:tav>
                                        <p:tav tm="100000">
                                          <p:val>
                                            <p:strVal val="#ppt_w"/>
                                          </p:val>
                                        </p:tav>
                                      </p:tavLst>
                                    </p:anim>
                                    <p:anim calcmode="lin" to="" valueType="num">
                                      <p:cBhvr>
                                        <p:cTn dur="1500" fill="hold" id="203">
                                          <p:stCondLst>
                                            <p:cond delay="0"/>
                                          </p:stCondLst>
                                        </p:cTn>
                                        <p:tgtEl>
                                          <p:spTgt spid="27"/>
                                        </p:tgtEl>
                                        <p:attrNameLst>
                                          <p:attrName>ppt_h</p:attrName>
                                        </p:attrNameLst>
                                      </p:cBhvr>
                                      <p:tavLst>
                                        <p:tav tm="0">
                                          <p:val>
                                            <p:strVal val="0"/>
                                          </p:val>
                                        </p:tav>
                                        <p:tav tm="100000">
                                          <p:val>
                                            <p:strVal val="#ppt_h"/>
                                          </p:val>
                                        </p:tav>
                                      </p:tavLst>
                                    </p:anim>
                                    <p:animEffect filter="fade">
                                      <p:cBhvr>
                                        <p:cTn dur="1500" id="204">
                                          <p:stCondLst>
                                            <p:cond delay="0"/>
                                          </p:stCondLst>
                                        </p:cTn>
                                        <p:tgtEl>
                                          <p:spTgt spid="27"/>
                                        </p:tgtEl>
                                      </p:cBhvr>
                                    </p:animEffect>
                                  </p:childTnLst>
                                </p:cTn>
                              </p:par>
                              <p:par>
                                <p:cTn decel="100000" fill="hold" grpId="0" id="205" nodeType="withEffect" presetClass="entr" presetID="2" presetSubtype="8">
                                  <p:stCondLst>
                                    <p:cond delay="250"/>
                                  </p:stCondLst>
                                  <p:childTnLst>
                                    <p:set>
                                      <p:cBhvr>
                                        <p:cTn dur="1" fill="hold" id="206">
                                          <p:stCondLst>
                                            <p:cond delay="0"/>
                                          </p:stCondLst>
                                        </p:cTn>
                                        <p:tgtEl>
                                          <p:spTgt spid="28"/>
                                        </p:tgtEl>
                                        <p:attrNameLst>
                                          <p:attrName>style.visibility</p:attrName>
                                        </p:attrNameLst>
                                      </p:cBhvr>
                                      <p:to>
                                        <p:strVal val="visible"/>
                                      </p:to>
                                    </p:set>
                                    <p:anim calcmode="lin" valueType="num">
                                      <p:cBhvr additive="base">
                                        <p:cTn dur="1500" fill="hold" id="207"/>
                                        <p:tgtEl>
                                          <p:spTgt spid="28"/>
                                        </p:tgtEl>
                                        <p:attrNameLst>
                                          <p:attrName>ppt_x</p:attrName>
                                        </p:attrNameLst>
                                      </p:cBhvr>
                                      <p:tavLst>
                                        <p:tav tm="0">
                                          <p:val>
                                            <p:strVal val="0-#ppt_w/2"/>
                                          </p:val>
                                        </p:tav>
                                        <p:tav tm="100000">
                                          <p:val>
                                            <p:strVal val="#ppt_x"/>
                                          </p:val>
                                        </p:tav>
                                      </p:tavLst>
                                    </p:anim>
                                    <p:anim calcmode="lin" valueType="num">
                                      <p:cBhvr additive="base">
                                        <p:cTn dur="1500" fill="hold" id="208"/>
                                        <p:tgtEl>
                                          <p:spTgt spid="28"/>
                                        </p:tgtEl>
                                        <p:attrNameLst>
                                          <p:attrName>ppt_y</p:attrName>
                                        </p:attrNameLst>
                                      </p:cBhvr>
                                      <p:tavLst>
                                        <p:tav tm="0">
                                          <p:val>
                                            <p:strVal val="#ppt_y"/>
                                          </p:val>
                                        </p:tav>
                                        <p:tav tm="100000">
                                          <p:val>
                                            <p:strVal val="#ppt_y"/>
                                          </p:val>
                                        </p:tav>
                                      </p:tavLst>
                                    </p:anim>
                                    <p:set>
                                      <p:cBhvr>
                                        <p:cTn dur="1" fill="hold" id="209">
                                          <p:stCondLst>
                                            <p:cond delay="0"/>
                                          </p:stCondLst>
                                        </p:cTn>
                                        <p:tgtEl>
                                          <p:spTgt spid="28"/>
                                        </p:tgtEl>
                                        <p:attrNameLst>
                                          <p:attrName>style.visibility</p:attrName>
                                        </p:attrNameLst>
                                      </p:cBhvr>
                                      <p:to>
                                        <p:strVal val="visible"/>
                                      </p:to>
                                    </p:set>
                                    <p:anim calcmode="lin" to="" valueType="num">
                                      <p:cBhvr>
                                        <p:cTn dur="1500" fill="hold" id="210">
                                          <p:stCondLst>
                                            <p:cond delay="0"/>
                                          </p:stCondLst>
                                        </p:cTn>
                                        <p:tgtEl>
                                          <p:spTgt spid="28"/>
                                        </p:tgtEl>
                                        <p:attrNameLst>
                                          <p:attrName>ppt_w</p:attrName>
                                        </p:attrNameLst>
                                      </p:cBhvr>
                                      <p:tavLst>
                                        <p:tav tm="0">
                                          <p:val>
                                            <p:strVal val="0"/>
                                          </p:val>
                                        </p:tav>
                                        <p:tav tm="100000">
                                          <p:val>
                                            <p:strVal val="#ppt_w"/>
                                          </p:val>
                                        </p:tav>
                                      </p:tavLst>
                                    </p:anim>
                                    <p:anim calcmode="lin" to="" valueType="num">
                                      <p:cBhvr>
                                        <p:cTn dur="1500" fill="hold" id="211">
                                          <p:stCondLst>
                                            <p:cond delay="0"/>
                                          </p:stCondLst>
                                        </p:cTn>
                                        <p:tgtEl>
                                          <p:spTgt spid="28"/>
                                        </p:tgtEl>
                                        <p:attrNameLst>
                                          <p:attrName>ppt_h</p:attrName>
                                        </p:attrNameLst>
                                      </p:cBhvr>
                                      <p:tavLst>
                                        <p:tav tm="0">
                                          <p:val>
                                            <p:strVal val="0"/>
                                          </p:val>
                                        </p:tav>
                                        <p:tav tm="100000">
                                          <p:val>
                                            <p:strVal val="#ppt_h"/>
                                          </p:val>
                                        </p:tav>
                                      </p:tavLst>
                                    </p:anim>
                                    <p:animEffect filter="fade">
                                      <p:cBhvr>
                                        <p:cTn dur="1500" id="212">
                                          <p:stCondLst>
                                            <p:cond delay="0"/>
                                          </p:stCondLst>
                                        </p:cTn>
                                        <p:tgtEl>
                                          <p:spTgt spid="28"/>
                                        </p:tgtEl>
                                      </p:cBhvr>
                                    </p:animEffect>
                                  </p:childTnLst>
                                </p:cTn>
                              </p:par>
                              <p:par>
                                <p:cTn decel="100000" fill="hold" id="213" nodeType="withEffect" presetClass="entr" presetID="2" presetSubtype="8">
                                  <p:stCondLst>
                                    <p:cond delay="250"/>
                                  </p:stCondLst>
                                  <p:childTnLst>
                                    <p:set>
                                      <p:cBhvr>
                                        <p:cTn dur="1" fill="hold" id="214">
                                          <p:stCondLst>
                                            <p:cond delay="0"/>
                                          </p:stCondLst>
                                        </p:cTn>
                                        <p:tgtEl>
                                          <p:spTgt spid="29"/>
                                        </p:tgtEl>
                                        <p:attrNameLst>
                                          <p:attrName>style.visibility</p:attrName>
                                        </p:attrNameLst>
                                      </p:cBhvr>
                                      <p:to>
                                        <p:strVal val="visible"/>
                                      </p:to>
                                    </p:set>
                                    <p:anim calcmode="lin" valueType="num">
                                      <p:cBhvr additive="base">
                                        <p:cTn dur="1500" fill="hold" id="215"/>
                                        <p:tgtEl>
                                          <p:spTgt spid="29"/>
                                        </p:tgtEl>
                                        <p:attrNameLst>
                                          <p:attrName>ppt_x</p:attrName>
                                        </p:attrNameLst>
                                      </p:cBhvr>
                                      <p:tavLst>
                                        <p:tav tm="0">
                                          <p:val>
                                            <p:strVal val="0-#ppt_w/2"/>
                                          </p:val>
                                        </p:tav>
                                        <p:tav tm="100000">
                                          <p:val>
                                            <p:strVal val="#ppt_x"/>
                                          </p:val>
                                        </p:tav>
                                      </p:tavLst>
                                    </p:anim>
                                    <p:anim calcmode="lin" valueType="num">
                                      <p:cBhvr additive="base">
                                        <p:cTn dur="1500" fill="hold" id="216"/>
                                        <p:tgtEl>
                                          <p:spTgt spid="29"/>
                                        </p:tgtEl>
                                        <p:attrNameLst>
                                          <p:attrName>ppt_y</p:attrName>
                                        </p:attrNameLst>
                                      </p:cBhvr>
                                      <p:tavLst>
                                        <p:tav tm="0">
                                          <p:val>
                                            <p:strVal val="#ppt_y"/>
                                          </p:val>
                                        </p:tav>
                                        <p:tav tm="100000">
                                          <p:val>
                                            <p:strVal val="#ppt_y"/>
                                          </p:val>
                                        </p:tav>
                                      </p:tavLst>
                                    </p:anim>
                                    <p:set>
                                      <p:cBhvr>
                                        <p:cTn dur="1" fill="hold" id="217">
                                          <p:stCondLst>
                                            <p:cond delay="0"/>
                                          </p:stCondLst>
                                        </p:cTn>
                                        <p:tgtEl>
                                          <p:spTgt spid="29"/>
                                        </p:tgtEl>
                                        <p:attrNameLst>
                                          <p:attrName>style.visibility</p:attrName>
                                        </p:attrNameLst>
                                      </p:cBhvr>
                                      <p:to>
                                        <p:strVal val="visible"/>
                                      </p:to>
                                    </p:set>
                                    <p:anim calcmode="lin" to="" valueType="num">
                                      <p:cBhvr>
                                        <p:cTn dur="1500" fill="hold" id="218">
                                          <p:stCondLst>
                                            <p:cond delay="0"/>
                                          </p:stCondLst>
                                        </p:cTn>
                                        <p:tgtEl>
                                          <p:spTgt spid="29"/>
                                        </p:tgtEl>
                                        <p:attrNameLst>
                                          <p:attrName>ppt_w</p:attrName>
                                        </p:attrNameLst>
                                      </p:cBhvr>
                                      <p:tavLst>
                                        <p:tav tm="0">
                                          <p:val>
                                            <p:strVal val="0"/>
                                          </p:val>
                                        </p:tav>
                                        <p:tav tm="100000">
                                          <p:val>
                                            <p:strVal val="#ppt_w"/>
                                          </p:val>
                                        </p:tav>
                                      </p:tavLst>
                                    </p:anim>
                                    <p:anim calcmode="lin" to="" valueType="num">
                                      <p:cBhvr>
                                        <p:cTn dur="1500" fill="hold" id="219">
                                          <p:stCondLst>
                                            <p:cond delay="0"/>
                                          </p:stCondLst>
                                        </p:cTn>
                                        <p:tgtEl>
                                          <p:spTgt spid="29"/>
                                        </p:tgtEl>
                                        <p:attrNameLst>
                                          <p:attrName>ppt_h</p:attrName>
                                        </p:attrNameLst>
                                      </p:cBhvr>
                                      <p:tavLst>
                                        <p:tav tm="0">
                                          <p:val>
                                            <p:strVal val="0"/>
                                          </p:val>
                                        </p:tav>
                                        <p:tav tm="100000">
                                          <p:val>
                                            <p:strVal val="#ppt_h"/>
                                          </p:val>
                                        </p:tav>
                                      </p:tavLst>
                                    </p:anim>
                                    <p:animEffect filter="fade">
                                      <p:cBhvr>
                                        <p:cTn dur="1500" id="220">
                                          <p:stCondLst>
                                            <p:cond delay="0"/>
                                          </p:stCondLst>
                                        </p:cTn>
                                        <p:tgtEl>
                                          <p:spTgt spid="29"/>
                                        </p:tgtEl>
                                      </p:cBhvr>
                                    </p:animEffect>
                                  </p:childTnLst>
                                </p:cTn>
                              </p:par>
                              <p:par>
                                <p:cTn decel="100000" fill="hold" id="221" nodeType="withEffect" presetClass="entr" presetID="2" presetSubtype="8">
                                  <p:stCondLst>
                                    <p:cond delay="250"/>
                                  </p:stCondLst>
                                  <p:childTnLst>
                                    <p:set>
                                      <p:cBhvr>
                                        <p:cTn dur="1" fill="hold" id="222">
                                          <p:stCondLst>
                                            <p:cond delay="0"/>
                                          </p:stCondLst>
                                        </p:cTn>
                                        <p:tgtEl>
                                          <p:spTgt spid="30"/>
                                        </p:tgtEl>
                                        <p:attrNameLst>
                                          <p:attrName>style.visibility</p:attrName>
                                        </p:attrNameLst>
                                      </p:cBhvr>
                                      <p:to>
                                        <p:strVal val="visible"/>
                                      </p:to>
                                    </p:set>
                                    <p:anim calcmode="lin" valueType="num">
                                      <p:cBhvr additive="base">
                                        <p:cTn dur="1500" fill="hold" id="223"/>
                                        <p:tgtEl>
                                          <p:spTgt spid="30"/>
                                        </p:tgtEl>
                                        <p:attrNameLst>
                                          <p:attrName>ppt_x</p:attrName>
                                        </p:attrNameLst>
                                      </p:cBhvr>
                                      <p:tavLst>
                                        <p:tav tm="0">
                                          <p:val>
                                            <p:strVal val="0-#ppt_w/2"/>
                                          </p:val>
                                        </p:tav>
                                        <p:tav tm="100000">
                                          <p:val>
                                            <p:strVal val="#ppt_x"/>
                                          </p:val>
                                        </p:tav>
                                      </p:tavLst>
                                    </p:anim>
                                    <p:anim calcmode="lin" valueType="num">
                                      <p:cBhvr additive="base">
                                        <p:cTn dur="1500" fill="hold" id="224"/>
                                        <p:tgtEl>
                                          <p:spTgt spid="30"/>
                                        </p:tgtEl>
                                        <p:attrNameLst>
                                          <p:attrName>ppt_y</p:attrName>
                                        </p:attrNameLst>
                                      </p:cBhvr>
                                      <p:tavLst>
                                        <p:tav tm="0">
                                          <p:val>
                                            <p:strVal val="#ppt_y"/>
                                          </p:val>
                                        </p:tav>
                                        <p:tav tm="100000">
                                          <p:val>
                                            <p:strVal val="#ppt_y"/>
                                          </p:val>
                                        </p:tav>
                                      </p:tavLst>
                                    </p:anim>
                                    <p:set>
                                      <p:cBhvr>
                                        <p:cTn dur="1" fill="hold" id="225">
                                          <p:stCondLst>
                                            <p:cond delay="0"/>
                                          </p:stCondLst>
                                        </p:cTn>
                                        <p:tgtEl>
                                          <p:spTgt spid="30"/>
                                        </p:tgtEl>
                                        <p:attrNameLst>
                                          <p:attrName>style.visibility</p:attrName>
                                        </p:attrNameLst>
                                      </p:cBhvr>
                                      <p:to>
                                        <p:strVal val="visible"/>
                                      </p:to>
                                    </p:set>
                                    <p:anim calcmode="lin" to="" valueType="num">
                                      <p:cBhvr>
                                        <p:cTn dur="1500" fill="hold" id="226">
                                          <p:stCondLst>
                                            <p:cond delay="0"/>
                                          </p:stCondLst>
                                        </p:cTn>
                                        <p:tgtEl>
                                          <p:spTgt spid="30"/>
                                        </p:tgtEl>
                                        <p:attrNameLst>
                                          <p:attrName>ppt_w</p:attrName>
                                        </p:attrNameLst>
                                      </p:cBhvr>
                                      <p:tavLst>
                                        <p:tav tm="0">
                                          <p:val>
                                            <p:strVal val="0"/>
                                          </p:val>
                                        </p:tav>
                                        <p:tav tm="100000">
                                          <p:val>
                                            <p:strVal val="#ppt_w"/>
                                          </p:val>
                                        </p:tav>
                                      </p:tavLst>
                                    </p:anim>
                                    <p:anim calcmode="lin" to="" valueType="num">
                                      <p:cBhvr>
                                        <p:cTn dur="1500" fill="hold" id="227">
                                          <p:stCondLst>
                                            <p:cond delay="0"/>
                                          </p:stCondLst>
                                        </p:cTn>
                                        <p:tgtEl>
                                          <p:spTgt spid="30"/>
                                        </p:tgtEl>
                                        <p:attrNameLst>
                                          <p:attrName>ppt_h</p:attrName>
                                        </p:attrNameLst>
                                      </p:cBhvr>
                                      <p:tavLst>
                                        <p:tav tm="0">
                                          <p:val>
                                            <p:strVal val="0"/>
                                          </p:val>
                                        </p:tav>
                                        <p:tav tm="100000">
                                          <p:val>
                                            <p:strVal val="#ppt_h"/>
                                          </p:val>
                                        </p:tav>
                                      </p:tavLst>
                                    </p:anim>
                                    <p:animEffect filter="fade">
                                      <p:cBhvr>
                                        <p:cTn dur="1500" id="228">
                                          <p:stCondLst>
                                            <p:cond delay="0"/>
                                          </p:stCondLst>
                                        </p:cTn>
                                        <p:tgtEl>
                                          <p:spTgt spid="30"/>
                                        </p:tgtEl>
                                      </p:cBhvr>
                                    </p:animEffect>
                                  </p:childTnLst>
                                </p:cTn>
                              </p:par>
                              <p:par>
                                <p:cTn decel="100000" fill="hold" id="229" nodeType="withEffect" presetClass="entr" presetID="2" presetSubtype="8">
                                  <p:stCondLst>
                                    <p:cond delay="250"/>
                                  </p:stCondLst>
                                  <p:childTnLst>
                                    <p:set>
                                      <p:cBhvr>
                                        <p:cTn dur="1" fill="hold" id="230">
                                          <p:stCondLst>
                                            <p:cond delay="0"/>
                                          </p:stCondLst>
                                        </p:cTn>
                                        <p:tgtEl>
                                          <p:spTgt spid="31"/>
                                        </p:tgtEl>
                                        <p:attrNameLst>
                                          <p:attrName>style.visibility</p:attrName>
                                        </p:attrNameLst>
                                      </p:cBhvr>
                                      <p:to>
                                        <p:strVal val="visible"/>
                                      </p:to>
                                    </p:set>
                                    <p:anim calcmode="lin" valueType="num">
                                      <p:cBhvr additive="base">
                                        <p:cTn dur="1500" fill="hold" id="231"/>
                                        <p:tgtEl>
                                          <p:spTgt spid="31"/>
                                        </p:tgtEl>
                                        <p:attrNameLst>
                                          <p:attrName>ppt_x</p:attrName>
                                        </p:attrNameLst>
                                      </p:cBhvr>
                                      <p:tavLst>
                                        <p:tav tm="0">
                                          <p:val>
                                            <p:strVal val="0-#ppt_w/2"/>
                                          </p:val>
                                        </p:tav>
                                        <p:tav tm="100000">
                                          <p:val>
                                            <p:strVal val="#ppt_x"/>
                                          </p:val>
                                        </p:tav>
                                      </p:tavLst>
                                    </p:anim>
                                    <p:anim calcmode="lin" valueType="num">
                                      <p:cBhvr additive="base">
                                        <p:cTn dur="1500" fill="hold" id="232"/>
                                        <p:tgtEl>
                                          <p:spTgt spid="31"/>
                                        </p:tgtEl>
                                        <p:attrNameLst>
                                          <p:attrName>ppt_y</p:attrName>
                                        </p:attrNameLst>
                                      </p:cBhvr>
                                      <p:tavLst>
                                        <p:tav tm="0">
                                          <p:val>
                                            <p:strVal val="#ppt_y"/>
                                          </p:val>
                                        </p:tav>
                                        <p:tav tm="100000">
                                          <p:val>
                                            <p:strVal val="#ppt_y"/>
                                          </p:val>
                                        </p:tav>
                                      </p:tavLst>
                                    </p:anim>
                                    <p:set>
                                      <p:cBhvr>
                                        <p:cTn dur="1" fill="hold" id="233">
                                          <p:stCondLst>
                                            <p:cond delay="0"/>
                                          </p:stCondLst>
                                        </p:cTn>
                                        <p:tgtEl>
                                          <p:spTgt spid="31"/>
                                        </p:tgtEl>
                                        <p:attrNameLst>
                                          <p:attrName>style.visibility</p:attrName>
                                        </p:attrNameLst>
                                      </p:cBhvr>
                                      <p:to>
                                        <p:strVal val="visible"/>
                                      </p:to>
                                    </p:set>
                                    <p:anim calcmode="lin" to="" valueType="num">
                                      <p:cBhvr>
                                        <p:cTn dur="1500" fill="hold" id="234">
                                          <p:stCondLst>
                                            <p:cond delay="0"/>
                                          </p:stCondLst>
                                        </p:cTn>
                                        <p:tgtEl>
                                          <p:spTgt spid="31"/>
                                        </p:tgtEl>
                                        <p:attrNameLst>
                                          <p:attrName>ppt_w</p:attrName>
                                        </p:attrNameLst>
                                      </p:cBhvr>
                                      <p:tavLst>
                                        <p:tav tm="0">
                                          <p:val>
                                            <p:strVal val="0"/>
                                          </p:val>
                                        </p:tav>
                                        <p:tav tm="100000">
                                          <p:val>
                                            <p:strVal val="#ppt_w"/>
                                          </p:val>
                                        </p:tav>
                                      </p:tavLst>
                                    </p:anim>
                                    <p:anim calcmode="lin" to="" valueType="num">
                                      <p:cBhvr>
                                        <p:cTn dur="1500" fill="hold" id="235">
                                          <p:stCondLst>
                                            <p:cond delay="0"/>
                                          </p:stCondLst>
                                        </p:cTn>
                                        <p:tgtEl>
                                          <p:spTgt spid="31"/>
                                        </p:tgtEl>
                                        <p:attrNameLst>
                                          <p:attrName>ppt_h</p:attrName>
                                        </p:attrNameLst>
                                      </p:cBhvr>
                                      <p:tavLst>
                                        <p:tav tm="0">
                                          <p:val>
                                            <p:strVal val="0"/>
                                          </p:val>
                                        </p:tav>
                                        <p:tav tm="100000">
                                          <p:val>
                                            <p:strVal val="#ppt_h"/>
                                          </p:val>
                                        </p:tav>
                                      </p:tavLst>
                                    </p:anim>
                                    <p:animEffect filter="fade">
                                      <p:cBhvr>
                                        <p:cTn dur="1500" id="236">
                                          <p:stCondLst>
                                            <p:cond delay="0"/>
                                          </p:stCondLst>
                                        </p:cTn>
                                        <p:tgtEl>
                                          <p:spTgt spid="31"/>
                                        </p:tgtEl>
                                      </p:cBhvr>
                                    </p:animEffect>
                                  </p:childTnLst>
                                </p:cTn>
                              </p:par>
                              <p:par>
                                <p:cTn decel="100000" fill="hold" id="237" nodeType="withEffect" presetClass="entr" presetID="2" presetSubtype="8">
                                  <p:stCondLst>
                                    <p:cond delay="250"/>
                                  </p:stCondLst>
                                  <p:childTnLst>
                                    <p:set>
                                      <p:cBhvr>
                                        <p:cTn dur="1" fill="hold" id="238">
                                          <p:stCondLst>
                                            <p:cond delay="0"/>
                                          </p:stCondLst>
                                        </p:cTn>
                                        <p:tgtEl>
                                          <p:spTgt spid="32"/>
                                        </p:tgtEl>
                                        <p:attrNameLst>
                                          <p:attrName>style.visibility</p:attrName>
                                        </p:attrNameLst>
                                      </p:cBhvr>
                                      <p:to>
                                        <p:strVal val="visible"/>
                                      </p:to>
                                    </p:set>
                                    <p:anim calcmode="lin" valueType="num">
                                      <p:cBhvr additive="base">
                                        <p:cTn dur="1500" fill="hold" id="239"/>
                                        <p:tgtEl>
                                          <p:spTgt spid="32"/>
                                        </p:tgtEl>
                                        <p:attrNameLst>
                                          <p:attrName>ppt_x</p:attrName>
                                        </p:attrNameLst>
                                      </p:cBhvr>
                                      <p:tavLst>
                                        <p:tav tm="0">
                                          <p:val>
                                            <p:strVal val="0-#ppt_w/2"/>
                                          </p:val>
                                        </p:tav>
                                        <p:tav tm="100000">
                                          <p:val>
                                            <p:strVal val="#ppt_x"/>
                                          </p:val>
                                        </p:tav>
                                      </p:tavLst>
                                    </p:anim>
                                    <p:anim calcmode="lin" valueType="num">
                                      <p:cBhvr additive="base">
                                        <p:cTn dur="1500" fill="hold" id="240"/>
                                        <p:tgtEl>
                                          <p:spTgt spid="32"/>
                                        </p:tgtEl>
                                        <p:attrNameLst>
                                          <p:attrName>ppt_y</p:attrName>
                                        </p:attrNameLst>
                                      </p:cBhvr>
                                      <p:tavLst>
                                        <p:tav tm="0">
                                          <p:val>
                                            <p:strVal val="#ppt_y"/>
                                          </p:val>
                                        </p:tav>
                                        <p:tav tm="100000">
                                          <p:val>
                                            <p:strVal val="#ppt_y"/>
                                          </p:val>
                                        </p:tav>
                                      </p:tavLst>
                                    </p:anim>
                                    <p:set>
                                      <p:cBhvr>
                                        <p:cTn dur="1" fill="hold" id="241">
                                          <p:stCondLst>
                                            <p:cond delay="0"/>
                                          </p:stCondLst>
                                        </p:cTn>
                                        <p:tgtEl>
                                          <p:spTgt spid="32"/>
                                        </p:tgtEl>
                                        <p:attrNameLst>
                                          <p:attrName>style.visibility</p:attrName>
                                        </p:attrNameLst>
                                      </p:cBhvr>
                                      <p:to>
                                        <p:strVal val="visible"/>
                                      </p:to>
                                    </p:set>
                                    <p:anim calcmode="lin" to="" valueType="num">
                                      <p:cBhvr>
                                        <p:cTn dur="1500" fill="hold" id="242">
                                          <p:stCondLst>
                                            <p:cond delay="0"/>
                                          </p:stCondLst>
                                        </p:cTn>
                                        <p:tgtEl>
                                          <p:spTgt spid="32"/>
                                        </p:tgtEl>
                                        <p:attrNameLst>
                                          <p:attrName>ppt_w</p:attrName>
                                        </p:attrNameLst>
                                      </p:cBhvr>
                                      <p:tavLst>
                                        <p:tav tm="0">
                                          <p:val>
                                            <p:strVal val="0"/>
                                          </p:val>
                                        </p:tav>
                                        <p:tav tm="100000">
                                          <p:val>
                                            <p:strVal val="#ppt_w"/>
                                          </p:val>
                                        </p:tav>
                                      </p:tavLst>
                                    </p:anim>
                                    <p:anim calcmode="lin" to="" valueType="num">
                                      <p:cBhvr>
                                        <p:cTn dur="1500" fill="hold" id="243">
                                          <p:stCondLst>
                                            <p:cond delay="0"/>
                                          </p:stCondLst>
                                        </p:cTn>
                                        <p:tgtEl>
                                          <p:spTgt spid="32"/>
                                        </p:tgtEl>
                                        <p:attrNameLst>
                                          <p:attrName>ppt_h</p:attrName>
                                        </p:attrNameLst>
                                      </p:cBhvr>
                                      <p:tavLst>
                                        <p:tav tm="0">
                                          <p:val>
                                            <p:strVal val="0"/>
                                          </p:val>
                                        </p:tav>
                                        <p:tav tm="100000">
                                          <p:val>
                                            <p:strVal val="#ppt_h"/>
                                          </p:val>
                                        </p:tav>
                                      </p:tavLst>
                                    </p:anim>
                                    <p:animEffect filter="fade">
                                      <p:cBhvr>
                                        <p:cTn dur="1500" id="244">
                                          <p:stCondLst>
                                            <p:cond delay="0"/>
                                          </p:stCondLst>
                                        </p:cTn>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4508205"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A_库_图片 11"/>
          <p:cNvPicPr>
            <a:picLocks noChangeAspect="1"/>
          </p:cNvPicPr>
          <p:nvPr>
            <p:custDataLst>
              <p:tags r:id="rId5"/>
            </p:custDataLst>
          </p:nvPr>
        </p:nvPicPr>
        <p:blipFill>
          <a:blip r:embed="rId4">
            <a:extLst>
              <a:ext uri="{28A0092B-C50C-407E-A947-70E740481C1C}">
                <a14:useLocalDpi val="0"/>
              </a:ext>
            </a:extLst>
          </a:blip>
          <a:stretch>
            <a:fillRect/>
          </a:stretch>
        </p:blipFill>
        <p:spPr>
          <a:xfrm>
            <a:off x="2815385" y="2450160"/>
            <a:ext cx="4634783" cy="4634783"/>
          </a:xfrm>
          <a:prstGeom prst="rect">
            <a:avLst/>
          </a:prstGeom>
        </p:spPr>
      </p:pic>
      <p:pic>
        <p:nvPicPr>
          <p:cNvPr id="9" name="PA_库_图片 8"/>
          <p:cNvPicPr>
            <a:picLocks noChangeAspect="1"/>
          </p:cNvPicPr>
          <p:nvPr>
            <p:custDataLst>
              <p:tags r:id="rId7"/>
            </p:custDataLst>
          </p:nvPr>
        </p:nvPicPr>
        <p:blipFill>
          <a:blip r:embed="rId6">
            <a:extLst>
              <a:ext uri="{28A0092B-C50C-407E-A947-70E740481C1C}">
                <a14:useLocalDpi val="0"/>
              </a:ext>
            </a:extLst>
          </a:blip>
          <a:stretch>
            <a:fillRect/>
          </a:stretch>
        </p:blipFill>
        <p:spPr>
          <a:xfrm>
            <a:off x="1651591" y="-2206256"/>
            <a:ext cx="6858000" cy="6858000"/>
          </a:xfrm>
          <a:prstGeom prst="rect">
            <a:avLst/>
          </a:prstGeom>
        </p:spPr>
      </p:pic>
      <p:sp>
        <p:nvSpPr>
          <p:cNvPr id="6" name="PA_库_文本框 5"/>
          <p:cNvSpPr txBox="1"/>
          <p:nvPr>
            <p:custDataLst>
              <p:tags r:id="rId8"/>
            </p:custDataLst>
          </p:nvPr>
        </p:nvSpPr>
        <p:spPr>
          <a:xfrm>
            <a:off x="5011043" y="1222744"/>
            <a:ext cx="1097280" cy="1188720"/>
          </a:xfrm>
          <a:prstGeom prst="rect">
            <a:avLst/>
          </a:prstGeom>
          <a:noFill/>
        </p:spPr>
        <p:txBody>
          <a:bodyPr rtlCol="0" wrap="none">
            <a:spAutoFit/>
          </a:bodyPr>
          <a:lstStyle/>
          <a:p>
            <a:r>
              <a:rPr altLang="en-US" lang="zh-CN" smtClean="0" sz="7200">
                <a:latin charset="-120" pitchFamily="50" typeface="TypeLand 康熙字典體試用版"/>
                <a:ea charset="-120" pitchFamily="50" typeface="TypeLand 康熙字典體試用版"/>
              </a:rPr>
              <a:t>二</a:t>
            </a:r>
          </a:p>
        </p:txBody>
      </p:sp>
      <p:sp>
        <p:nvSpPr>
          <p:cNvPr id="7" name="PA_库_矩形 6"/>
          <p:cNvSpPr/>
          <p:nvPr>
            <p:custDataLst>
              <p:tags r:id="rId9"/>
            </p:custDataLst>
          </p:nvPr>
        </p:nvSpPr>
        <p:spPr>
          <a:xfrm>
            <a:off x="5644686" y="1568429"/>
            <a:ext cx="1935480" cy="2194560"/>
          </a:xfrm>
          <a:prstGeom prst="rect">
            <a:avLst/>
          </a:prstGeom>
        </p:spPr>
        <p:txBody>
          <a:bodyPr wrap="none">
            <a:spAutoFit/>
          </a:bodyPr>
          <a:lstStyle/>
          <a:p>
            <a:r>
              <a:rPr altLang="en-US" lang="zh-CN" smtClean="0" sz="13800">
                <a:latin charset="-120" pitchFamily="50" typeface="TypeLand 康熙字典體"/>
                <a:ea charset="-120" pitchFamily="50" typeface="TypeLand 康熙字典體"/>
              </a:rPr>
              <a:t>篇</a:t>
            </a:r>
          </a:p>
        </p:txBody>
      </p:sp>
      <p:sp>
        <p:nvSpPr>
          <p:cNvPr id="10" name="PA_库_文本框 9"/>
          <p:cNvSpPr txBox="1"/>
          <p:nvPr>
            <p:custDataLst>
              <p:tags r:id="rId10"/>
            </p:custDataLst>
          </p:nvPr>
        </p:nvSpPr>
        <p:spPr>
          <a:xfrm>
            <a:off x="5318830" y="2260069"/>
            <a:ext cx="487680" cy="1346681"/>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PART TWO</a:t>
            </a:r>
          </a:p>
        </p:txBody>
      </p:sp>
      <p:sp>
        <p:nvSpPr>
          <p:cNvPr id="11" name="PA_库_文本框 10"/>
          <p:cNvSpPr txBox="1"/>
          <p:nvPr>
            <p:custDataLst>
              <p:tags r:id="rId11"/>
            </p:custDataLst>
          </p:nvPr>
        </p:nvSpPr>
        <p:spPr>
          <a:xfrm>
            <a:off x="5794439"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pic>
        <p:nvPicPr>
          <p:cNvPr id="8" name="PA_库_图片 7"/>
          <p:cNvPicPr>
            <a:picLocks noChangeAspect="1"/>
          </p:cNvPicPr>
          <p:nvPr>
            <p:custDataLst>
              <p:tags r:id="rId13"/>
            </p:custDataLst>
          </p:nvPr>
        </p:nvPicPr>
        <p:blipFill>
          <a:blip r:embed="rId12">
            <a:extLst>
              <a:ext uri="{28A0092B-C50C-407E-A947-70E740481C1C}">
                <a14:useLocalDpi val="0"/>
              </a:ext>
            </a:extLst>
          </a:blip>
          <a:stretch>
            <a:fillRect/>
          </a:stretch>
        </p:blipFill>
        <p:spPr>
          <a:xfrm>
            <a:off x="5011043" y="733646"/>
            <a:ext cx="6858000" cy="6858000"/>
          </a:xfrm>
          <a:prstGeom prst="rect">
            <a:avLst/>
          </a:prstGeom>
        </p:spPr>
      </p:pic>
    </p:spTree>
    <p:extLst>
      <p:ext uri="{BB962C8B-B14F-4D97-AF65-F5344CB8AC3E}">
        <p14:creationId val="24400737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ppt_x"/>
                                          </p:val>
                                        </p:tav>
                                        <p:tav tm="100000">
                                          <p:val>
                                            <p:strVal val="#ppt_x"/>
                                          </p:val>
                                        </p:tav>
                                      </p:tavLst>
                                    </p:anim>
                                    <p:anim calcmode="lin" valueType="num">
                                      <p:cBhvr additive="base">
                                        <p:cTn dur="1500" fill="hold" id="12"/>
                                        <p:tgtEl>
                                          <p:spTgt spid="12"/>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ppt_x"/>
                                          </p:val>
                                        </p:tav>
                                        <p:tav tm="100000">
                                          <p:val>
                                            <p:strVal val="#ppt_x"/>
                                          </p:val>
                                        </p:tav>
                                      </p:tavLst>
                                    </p:anim>
                                    <p:anim calcmode="lin" valueType="num">
                                      <p:cBhvr additive="base">
                                        <p:cTn dur="1500" fill="hold" id="16"/>
                                        <p:tgtEl>
                                          <p:spTgt spid="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ppt_x"/>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500" fill="hold" id="23"/>
                                        <p:tgtEl>
                                          <p:spTgt spid="7"/>
                                        </p:tgtEl>
                                        <p:attrNameLst>
                                          <p:attrName>ppt_x</p:attrName>
                                        </p:attrNameLst>
                                      </p:cBhvr>
                                      <p:tavLst>
                                        <p:tav tm="0">
                                          <p:val>
                                            <p:strVal val="#ppt_x"/>
                                          </p:val>
                                        </p:tav>
                                        <p:tav tm="100000">
                                          <p:val>
                                            <p:strVal val="#ppt_x"/>
                                          </p:val>
                                        </p:tav>
                                      </p:tavLst>
                                    </p:anim>
                                    <p:anim calcmode="lin" valueType="num">
                                      <p:cBhvr additive="base">
                                        <p:cTn dur="1500" fill="hold" id="24"/>
                                        <p:tgtEl>
                                          <p:spTgt spid="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1500" fill="hold" id="27"/>
                                        <p:tgtEl>
                                          <p:spTgt spid="10"/>
                                        </p:tgtEl>
                                        <p:attrNameLst>
                                          <p:attrName>ppt_x</p:attrName>
                                        </p:attrNameLst>
                                      </p:cBhvr>
                                      <p:tavLst>
                                        <p:tav tm="0">
                                          <p:val>
                                            <p:strVal val="#ppt_x"/>
                                          </p:val>
                                        </p:tav>
                                        <p:tav tm="100000">
                                          <p:val>
                                            <p:strVal val="#ppt_x"/>
                                          </p:val>
                                        </p:tav>
                                      </p:tavLst>
                                    </p:anim>
                                    <p:anim calcmode="lin" valueType="num">
                                      <p:cBhvr additive="base">
                                        <p:cTn dur="1500" fill="hold" id="28"/>
                                        <p:tgtEl>
                                          <p:spTgt spid="10"/>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1500" fill="hold" id="31"/>
                                        <p:tgtEl>
                                          <p:spTgt spid="11"/>
                                        </p:tgtEl>
                                        <p:attrNameLst>
                                          <p:attrName>ppt_x</p:attrName>
                                        </p:attrNameLst>
                                      </p:cBhvr>
                                      <p:tavLst>
                                        <p:tav tm="0">
                                          <p:val>
                                            <p:strVal val="#ppt_x"/>
                                          </p:val>
                                        </p:tav>
                                        <p:tav tm="100000">
                                          <p:val>
                                            <p:strVal val="#ppt_x"/>
                                          </p:val>
                                        </p:tav>
                                      </p:tavLst>
                                    </p:anim>
                                    <p:anim calcmode="lin" valueType="num">
                                      <p:cBhvr additive="base">
                                        <p:cTn dur="1500" fill="hold" id="32"/>
                                        <p:tgtEl>
                                          <p:spTgt spid="11"/>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5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1500" fill="hold" id="35"/>
                                        <p:tgtEl>
                                          <p:spTgt spid="8"/>
                                        </p:tgtEl>
                                        <p:attrNameLst>
                                          <p:attrName>ppt_x</p:attrName>
                                        </p:attrNameLst>
                                      </p:cBhvr>
                                      <p:tavLst>
                                        <p:tav tm="0">
                                          <p:val>
                                            <p:strVal val="#ppt_x"/>
                                          </p:val>
                                        </p:tav>
                                        <p:tav tm="100000">
                                          <p:val>
                                            <p:strVal val="#ppt_x"/>
                                          </p:val>
                                        </p:tav>
                                      </p:tavLst>
                                    </p:anim>
                                    <p:anim calcmode="lin" valueType="num">
                                      <p:cBhvr additive="base">
                                        <p:cTn dur="1500" fill="hold" id="36"/>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圆角矩形 "/>
          <p:cNvSpPr/>
          <p:nvPr>
            <p:custDataLst>
              <p:tags r:id="rId5"/>
            </p:custDataLst>
          </p:nvPr>
        </p:nvSpPr>
        <p:spPr>
          <a:xfrm rot="2700000">
            <a:off x="1550744" y="1676576"/>
            <a:ext cx="1451756" cy="1451756"/>
          </a:xfrm>
          <a:prstGeom prst="roundRect">
            <a:avLst>
              <a:gd fmla="val 32285" name="adj"/>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圆角矩形 "/>
          <p:cNvSpPr/>
          <p:nvPr>
            <p:custDataLst>
              <p:tags r:id="rId6"/>
            </p:custDataLst>
          </p:nvPr>
        </p:nvSpPr>
        <p:spPr>
          <a:xfrm rot="2700000">
            <a:off x="4096996" y="1676576"/>
            <a:ext cx="1451756" cy="1451756"/>
          </a:xfrm>
          <a:prstGeom prst="roundRect">
            <a:avLst>
              <a:gd fmla="val 32285" name="adj"/>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圆角矩形 "/>
          <p:cNvSpPr/>
          <p:nvPr>
            <p:custDataLst>
              <p:tags r:id="rId7"/>
            </p:custDataLst>
          </p:nvPr>
        </p:nvSpPr>
        <p:spPr>
          <a:xfrm rot="2700000">
            <a:off x="6643248" y="1676576"/>
            <a:ext cx="1451756" cy="1451756"/>
          </a:xfrm>
          <a:prstGeom prst="roundRect">
            <a:avLst>
              <a:gd fmla="val 32285" name="adj"/>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圆角矩形 "/>
          <p:cNvSpPr/>
          <p:nvPr>
            <p:custDataLst>
              <p:tags r:id="rId8"/>
            </p:custDataLst>
          </p:nvPr>
        </p:nvSpPr>
        <p:spPr>
          <a:xfrm rot="2700000">
            <a:off x="9189500" y="1676576"/>
            <a:ext cx="1451756" cy="1451756"/>
          </a:xfrm>
          <a:prstGeom prst="roundRect">
            <a:avLst>
              <a:gd fmla="val 32285" name="adj"/>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Uniqueslides "/>
          <p:cNvSpPr/>
          <p:nvPr>
            <p:custDataLst>
              <p:tags r:id="rId9"/>
            </p:custDataLst>
          </p:nvPr>
        </p:nvSpPr>
        <p:spPr>
          <a:xfrm>
            <a:off x="1518432" y="373216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9" name="PA_库_Create awesome and Unique presentation slides with these creative layouts,It’s easy to change colors"/>
          <p:cNvSpPr/>
          <p:nvPr>
            <p:custDataLst>
              <p:tags r:id="rId10"/>
            </p:custDataLst>
          </p:nvPr>
        </p:nvSpPr>
        <p:spPr>
          <a:xfrm>
            <a:off x="1277935" y="4224143"/>
            <a:ext cx="1997374"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0" name="PA_库_Uniqueslides "/>
          <p:cNvSpPr/>
          <p:nvPr>
            <p:custDataLst>
              <p:tags r:id="rId11"/>
            </p:custDataLst>
          </p:nvPr>
        </p:nvSpPr>
        <p:spPr>
          <a:xfrm>
            <a:off x="4064684" y="373216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1" name="PA_库_Create awesome and Unique presentation slides with these creative layouts,It’s easy to change colors"/>
          <p:cNvSpPr/>
          <p:nvPr>
            <p:custDataLst>
              <p:tags r:id="rId12"/>
            </p:custDataLst>
          </p:nvPr>
        </p:nvSpPr>
        <p:spPr>
          <a:xfrm>
            <a:off x="3824188" y="4224143"/>
            <a:ext cx="1997373"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2" name="PA_库_Uniqueslides "/>
          <p:cNvSpPr/>
          <p:nvPr>
            <p:custDataLst>
              <p:tags r:id="rId13"/>
            </p:custDataLst>
          </p:nvPr>
        </p:nvSpPr>
        <p:spPr>
          <a:xfrm>
            <a:off x="6610936" y="373216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3" name="PA_库_Create awesome and Unique presentation slides with these creative layouts,It’s easy to change colors"/>
          <p:cNvSpPr/>
          <p:nvPr>
            <p:custDataLst>
              <p:tags r:id="rId14"/>
            </p:custDataLst>
          </p:nvPr>
        </p:nvSpPr>
        <p:spPr>
          <a:xfrm>
            <a:off x="6370440" y="4224143"/>
            <a:ext cx="1997373"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4" name="PA_库_Uniqueslides "/>
          <p:cNvSpPr/>
          <p:nvPr>
            <p:custDataLst>
              <p:tags r:id="rId15"/>
            </p:custDataLst>
          </p:nvPr>
        </p:nvSpPr>
        <p:spPr>
          <a:xfrm>
            <a:off x="9157188" y="373216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5" name="PA_库_Create awesome and Unique presentation slides with these creative layouts,It’s easy to change colors"/>
          <p:cNvSpPr/>
          <p:nvPr>
            <p:custDataLst>
              <p:tags r:id="rId16"/>
            </p:custDataLst>
          </p:nvPr>
        </p:nvSpPr>
        <p:spPr>
          <a:xfrm>
            <a:off x="8916692" y="4224143"/>
            <a:ext cx="1997373"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6" name="PA_库_形状 "/>
          <p:cNvSpPr/>
          <p:nvPr>
            <p:custDataLst>
              <p:tags r:id="rId17"/>
            </p:custDataLst>
          </p:nvPr>
        </p:nvSpPr>
        <p:spPr>
          <a:xfrm>
            <a:off x="4561227" y="2132407"/>
            <a:ext cx="523294" cy="540095"/>
          </a:xfrm>
          <a:custGeom>
            <a:cxnLst>
              <a:cxn ang="0">
                <a:pos x="wd2" y="hd2"/>
              </a:cxn>
              <a:cxn ang="5400000">
                <a:pos x="wd2" y="hd2"/>
              </a:cxn>
              <a:cxn ang="10800000">
                <a:pos x="wd2" y="hd2"/>
              </a:cxn>
              <a:cxn ang="16200000">
                <a:pos x="wd2" y="hd2"/>
              </a:cxn>
            </a:cxnLst>
            <a:rect b="b" l="0" r="r" t="0"/>
            <a:pathLst>
              <a:path extrusionOk="0" h="21600" w="21600">
                <a:moveTo>
                  <a:pt x="12092" y="15790"/>
                </a:moveTo>
                <a:cubicBezTo>
                  <a:pt x="12092" y="14150"/>
                  <a:pt x="13409" y="13260"/>
                  <a:pt x="15603" y="12042"/>
                </a:cubicBezTo>
                <a:cubicBezTo>
                  <a:pt x="18187" y="10355"/>
                  <a:pt x="21600" y="8293"/>
                  <a:pt x="21600" y="3327"/>
                </a:cubicBezTo>
                <a:cubicBezTo>
                  <a:pt x="21600" y="2905"/>
                  <a:pt x="21161" y="2483"/>
                  <a:pt x="20771" y="2483"/>
                </a:cubicBezTo>
                <a:cubicBezTo>
                  <a:pt x="16870" y="2483"/>
                  <a:pt x="16870" y="2483"/>
                  <a:pt x="16870" y="2483"/>
                </a:cubicBezTo>
                <a:cubicBezTo>
                  <a:pt x="15993" y="1265"/>
                  <a:pt x="14286" y="0"/>
                  <a:pt x="10824" y="0"/>
                </a:cubicBezTo>
                <a:cubicBezTo>
                  <a:pt x="7363" y="0"/>
                  <a:pt x="5656" y="1265"/>
                  <a:pt x="4778" y="2483"/>
                </a:cubicBezTo>
                <a:cubicBezTo>
                  <a:pt x="878" y="2483"/>
                  <a:pt x="878" y="2483"/>
                  <a:pt x="878" y="2483"/>
                </a:cubicBezTo>
                <a:cubicBezTo>
                  <a:pt x="439" y="2483"/>
                  <a:pt x="0" y="2905"/>
                  <a:pt x="0" y="3327"/>
                </a:cubicBezTo>
                <a:cubicBezTo>
                  <a:pt x="0" y="8293"/>
                  <a:pt x="3023" y="10355"/>
                  <a:pt x="6046" y="12042"/>
                </a:cubicBezTo>
                <a:cubicBezTo>
                  <a:pt x="8240" y="13260"/>
                  <a:pt x="9508" y="14150"/>
                  <a:pt x="9508" y="15790"/>
                </a:cubicBezTo>
                <a:cubicBezTo>
                  <a:pt x="9508" y="17430"/>
                  <a:pt x="9508" y="17430"/>
                  <a:pt x="9508" y="17430"/>
                </a:cubicBezTo>
                <a:cubicBezTo>
                  <a:pt x="6924" y="17852"/>
                  <a:pt x="5217" y="18695"/>
                  <a:pt x="5217" y="19492"/>
                </a:cubicBezTo>
                <a:cubicBezTo>
                  <a:pt x="5217" y="20757"/>
                  <a:pt x="7801" y="21600"/>
                  <a:pt x="10824" y="21600"/>
                </a:cubicBezTo>
                <a:cubicBezTo>
                  <a:pt x="13799" y="21600"/>
                  <a:pt x="15993" y="20757"/>
                  <a:pt x="15993" y="19492"/>
                </a:cubicBezTo>
                <a:cubicBezTo>
                  <a:pt x="15993" y="18695"/>
                  <a:pt x="14725" y="17852"/>
                  <a:pt x="12092" y="17430"/>
                </a:cubicBezTo>
                <a:lnTo>
                  <a:pt x="12092" y="15790"/>
                </a:lnTo>
                <a:close/>
                <a:moveTo>
                  <a:pt x="15603" y="9933"/>
                </a:moveTo>
                <a:cubicBezTo>
                  <a:pt x="16432" y="8715"/>
                  <a:pt x="16870" y="6653"/>
                  <a:pt x="16870" y="4170"/>
                </a:cubicBezTo>
                <a:cubicBezTo>
                  <a:pt x="19893" y="4170"/>
                  <a:pt x="19893" y="4170"/>
                  <a:pt x="19893" y="4170"/>
                </a:cubicBezTo>
                <a:cubicBezTo>
                  <a:pt x="19455" y="7075"/>
                  <a:pt x="17748" y="8715"/>
                  <a:pt x="15603" y="9933"/>
                </a:cubicBezTo>
                <a:close/>
                <a:moveTo>
                  <a:pt x="10824" y="1687"/>
                </a:moveTo>
                <a:cubicBezTo>
                  <a:pt x="14286" y="1687"/>
                  <a:pt x="15603" y="2905"/>
                  <a:pt x="15603" y="3327"/>
                </a:cubicBezTo>
                <a:cubicBezTo>
                  <a:pt x="15603" y="3748"/>
                  <a:pt x="14286" y="4967"/>
                  <a:pt x="10824" y="5388"/>
                </a:cubicBezTo>
                <a:cubicBezTo>
                  <a:pt x="7363" y="4967"/>
                  <a:pt x="6046" y="3748"/>
                  <a:pt x="6046" y="3327"/>
                </a:cubicBezTo>
                <a:cubicBezTo>
                  <a:pt x="6046" y="2905"/>
                  <a:pt x="7363" y="1687"/>
                  <a:pt x="10824" y="1687"/>
                </a:cubicBezTo>
                <a:close/>
                <a:moveTo>
                  <a:pt x="1755" y="4170"/>
                </a:moveTo>
                <a:cubicBezTo>
                  <a:pt x="4778" y="4170"/>
                  <a:pt x="4778" y="4170"/>
                  <a:pt x="4778" y="4170"/>
                </a:cubicBezTo>
                <a:cubicBezTo>
                  <a:pt x="4778" y="6653"/>
                  <a:pt x="5217" y="8715"/>
                  <a:pt x="6046" y="9933"/>
                </a:cubicBezTo>
                <a:cubicBezTo>
                  <a:pt x="3901" y="8715"/>
                  <a:pt x="1755" y="7075"/>
                  <a:pt x="1755" y="4170"/>
                </a:cubicBez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形状 "/>
          <p:cNvSpPr/>
          <p:nvPr>
            <p:custDataLst>
              <p:tags r:id="rId18"/>
            </p:custDataLst>
          </p:nvPr>
        </p:nvSpPr>
        <p:spPr>
          <a:xfrm>
            <a:off x="9644094" y="2132410"/>
            <a:ext cx="544525" cy="540088"/>
          </a:xfrm>
          <a:custGeom>
            <a:cxnLst>
              <a:cxn ang="0">
                <a:pos x="wd2" y="hd2"/>
              </a:cxn>
              <a:cxn ang="5400000">
                <a:pos x="wd2" y="hd2"/>
              </a:cxn>
              <a:cxn ang="10800000">
                <a:pos x="wd2" y="hd2"/>
              </a:cxn>
              <a:cxn ang="16200000">
                <a:pos x="wd2" y="hd2"/>
              </a:cxn>
            </a:cxnLst>
            <a:rect b="b" l="0" r="r" t="0"/>
            <a:pathLst>
              <a:path extrusionOk="0" h="21600" w="21600">
                <a:moveTo>
                  <a:pt x="19783" y="10540"/>
                </a:moveTo>
                <a:cubicBezTo>
                  <a:pt x="19783" y="9190"/>
                  <a:pt x="20717" y="8256"/>
                  <a:pt x="21600" y="7321"/>
                </a:cubicBezTo>
                <a:cubicBezTo>
                  <a:pt x="21600" y="6854"/>
                  <a:pt x="21185" y="5971"/>
                  <a:pt x="21185" y="5504"/>
                </a:cubicBezTo>
                <a:cubicBezTo>
                  <a:pt x="19315" y="5971"/>
                  <a:pt x="18381" y="5037"/>
                  <a:pt x="17498" y="4102"/>
                </a:cubicBezTo>
                <a:cubicBezTo>
                  <a:pt x="16563" y="3219"/>
                  <a:pt x="16096" y="2285"/>
                  <a:pt x="16563" y="883"/>
                </a:cubicBezTo>
                <a:cubicBezTo>
                  <a:pt x="16096" y="467"/>
                  <a:pt x="15213" y="0"/>
                  <a:pt x="14279" y="0"/>
                </a:cubicBezTo>
                <a:cubicBezTo>
                  <a:pt x="13812" y="883"/>
                  <a:pt x="12462" y="1817"/>
                  <a:pt x="11060" y="1817"/>
                </a:cubicBezTo>
                <a:cubicBezTo>
                  <a:pt x="9710" y="1817"/>
                  <a:pt x="8308" y="883"/>
                  <a:pt x="7840" y="0"/>
                </a:cubicBezTo>
                <a:cubicBezTo>
                  <a:pt x="6906" y="0"/>
                  <a:pt x="6023" y="467"/>
                  <a:pt x="5556" y="883"/>
                </a:cubicBezTo>
                <a:cubicBezTo>
                  <a:pt x="6023" y="2285"/>
                  <a:pt x="5556" y="3219"/>
                  <a:pt x="4621" y="4102"/>
                </a:cubicBezTo>
                <a:cubicBezTo>
                  <a:pt x="3738" y="5037"/>
                  <a:pt x="2285" y="5971"/>
                  <a:pt x="935" y="5504"/>
                </a:cubicBezTo>
                <a:cubicBezTo>
                  <a:pt x="935" y="5971"/>
                  <a:pt x="467" y="6854"/>
                  <a:pt x="0" y="7321"/>
                </a:cubicBezTo>
                <a:cubicBezTo>
                  <a:pt x="1402" y="8256"/>
                  <a:pt x="2285" y="9190"/>
                  <a:pt x="2285" y="10540"/>
                </a:cubicBezTo>
                <a:cubicBezTo>
                  <a:pt x="2285" y="11942"/>
                  <a:pt x="1402" y="13292"/>
                  <a:pt x="0" y="14279"/>
                </a:cubicBezTo>
                <a:cubicBezTo>
                  <a:pt x="467" y="14694"/>
                  <a:pt x="935" y="15629"/>
                  <a:pt x="935" y="16096"/>
                </a:cubicBezTo>
                <a:cubicBezTo>
                  <a:pt x="2285" y="16096"/>
                  <a:pt x="3738" y="16096"/>
                  <a:pt x="4621" y="17031"/>
                </a:cubicBezTo>
                <a:cubicBezTo>
                  <a:pt x="5556" y="17913"/>
                  <a:pt x="6023" y="19315"/>
                  <a:pt x="5556" y="20665"/>
                </a:cubicBezTo>
                <a:cubicBezTo>
                  <a:pt x="6023" y="21133"/>
                  <a:pt x="6906" y="21133"/>
                  <a:pt x="7840" y="21600"/>
                </a:cubicBezTo>
                <a:cubicBezTo>
                  <a:pt x="8308" y="20198"/>
                  <a:pt x="9710" y="19315"/>
                  <a:pt x="11060" y="19315"/>
                </a:cubicBezTo>
                <a:cubicBezTo>
                  <a:pt x="12462" y="19315"/>
                  <a:pt x="13812" y="20198"/>
                  <a:pt x="14279" y="21600"/>
                </a:cubicBezTo>
                <a:cubicBezTo>
                  <a:pt x="15213" y="21133"/>
                  <a:pt x="16096" y="21133"/>
                  <a:pt x="16563" y="20665"/>
                </a:cubicBezTo>
                <a:cubicBezTo>
                  <a:pt x="16096" y="19315"/>
                  <a:pt x="16563" y="17913"/>
                  <a:pt x="17498" y="17031"/>
                </a:cubicBezTo>
                <a:cubicBezTo>
                  <a:pt x="18381" y="16096"/>
                  <a:pt x="19315" y="15629"/>
                  <a:pt x="21185" y="16096"/>
                </a:cubicBezTo>
                <a:cubicBezTo>
                  <a:pt x="21185" y="15162"/>
                  <a:pt x="21600" y="14694"/>
                  <a:pt x="21600" y="13760"/>
                </a:cubicBezTo>
                <a:cubicBezTo>
                  <a:pt x="20717" y="13292"/>
                  <a:pt x="19783" y="11942"/>
                  <a:pt x="19783" y="10540"/>
                </a:cubicBezTo>
                <a:close/>
                <a:moveTo>
                  <a:pt x="11060" y="15162"/>
                </a:moveTo>
                <a:cubicBezTo>
                  <a:pt x="8308" y="15162"/>
                  <a:pt x="6490" y="13292"/>
                  <a:pt x="6490" y="10540"/>
                </a:cubicBezTo>
                <a:cubicBezTo>
                  <a:pt x="6490" y="8256"/>
                  <a:pt x="8308" y="5971"/>
                  <a:pt x="11060" y="5971"/>
                </a:cubicBezTo>
                <a:cubicBezTo>
                  <a:pt x="13812" y="5971"/>
                  <a:pt x="15629" y="8256"/>
                  <a:pt x="15629" y="10540"/>
                </a:cubicBezTo>
                <a:cubicBezTo>
                  <a:pt x="15629" y="13292"/>
                  <a:pt x="13812" y="15162"/>
                  <a:pt x="11060" y="15162"/>
                </a:cubicBez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形状 "/>
          <p:cNvSpPr/>
          <p:nvPr>
            <p:custDataLst>
              <p:tags r:id="rId19"/>
            </p:custDataLst>
          </p:nvPr>
        </p:nvSpPr>
        <p:spPr>
          <a:xfrm>
            <a:off x="1986347" y="2132407"/>
            <a:ext cx="581132" cy="540095"/>
          </a:xfrm>
          <a:custGeom>
            <a:cxnLst>
              <a:cxn ang="0">
                <a:pos x="wd2" y="hd2"/>
              </a:cxn>
              <a:cxn ang="5400000">
                <a:pos x="wd2" y="hd2"/>
              </a:cxn>
              <a:cxn ang="10800000">
                <a:pos x="wd2" y="hd2"/>
              </a:cxn>
              <a:cxn ang="16200000">
                <a:pos x="wd2" y="hd2"/>
              </a:cxn>
            </a:cxnLst>
            <a:rect b="b" l="0" r="r" t="0"/>
            <a:pathLst>
              <a:path extrusionOk="0" h="17053" w="21348">
                <a:moveTo>
                  <a:pt x="20740" y="3005"/>
                </a:moveTo>
                <a:cubicBezTo>
                  <a:pt x="7216" y="7674"/>
                  <a:pt x="12712" y="-4547"/>
                  <a:pt x="2103" y="1949"/>
                </a:cubicBezTo>
                <a:cubicBezTo>
                  <a:pt x="0" y="2680"/>
                  <a:pt x="0" y="2680"/>
                  <a:pt x="0" y="2680"/>
                </a:cubicBezTo>
                <a:cubicBezTo>
                  <a:pt x="4205" y="17053"/>
                  <a:pt x="4205" y="17053"/>
                  <a:pt x="4205" y="17053"/>
                </a:cubicBezTo>
                <a:cubicBezTo>
                  <a:pt x="6738" y="17053"/>
                  <a:pt x="6738" y="17053"/>
                  <a:pt x="6738" y="17053"/>
                </a:cubicBezTo>
                <a:cubicBezTo>
                  <a:pt x="4635" y="9867"/>
                  <a:pt x="4635" y="9867"/>
                  <a:pt x="4635" y="9867"/>
                </a:cubicBezTo>
                <a:cubicBezTo>
                  <a:pt x="14002" y="3370"/>
                  <a:pt x="10179" y="17053"/>
                  <a:pt x="21170" y="3370"/>
                </a:cubicBezTo>
                <a:cubicBezTo>
                  <a:pt x="21600" y="3370"/>
                  <a:pt x="21170" y="3005"/>
                  <a:pt x="20740" y="3005"/>
                </a:cubicBezTo>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PA_库_形状 "/>
          <p:cNvSpPr/>
          <p:nvPr>
            <p:custDataLst>
              <p:tags r:id="rId20"/>
            </p:custDataLst>
          </p:nvPr>
        </p:nvSpPr>
        <p:spPr>
          <a:xfrm>
            <a:off x="7073788" y="2136644"/>
            <a:ext cx="590677" cy="531620"/>
          </a:xfrm>
          <a:custGeom>
            <a:cxnLst>
              <a:cxn ang="0">
                <a:pos x="wd2" y="hd2"/>
              </a:cxn>
              <a:cxn ang="5400000">
                <a:pos x="wd2" y="hd2"/>
              </a:cxn>
              <a:cxn ang="10800000">
                <a:pos x="wd2" y="hd2"/>
              </a:cxn>
              <a:cxn ang="16200000">
                <a:pos x="wd2" y="hd2"/>
              </a:cxn>
            </a:cxnLst>
            <a:rect b="b" l="0" r="r" t="0"/>
            <a:pathLst>
              <a:path extrusionOk="0" h="21600" w="21600">
                <a:moveTo>
                  <a:pt x="3477" y="7346"/>
                </a:moveTo>
                <a:cubicBezTo>
                  <a:pt x="4216" y="6519"/>
                  <a:pt x="5041" y="6957"/>
                  <a:pt x="6171" y="8222"/>
                </a:cubicBezTo>
                <a:cubicBezTo>
                  <a:pt x="6563" y="8659"/>
                  <a:pt x="6563" y="8222"/>
                  <a:pt x="6563" y="8222"/>
                </a:cubicBezTo>
                <a:cubicBezTo>
                  <a:pt x="6954" y="8222"/>
                  <a:pt x="8084" y="6519"/>
                  <a:pt x="8475" y="6519"/>
                </a:cubicBezTo>
                <a:cubicBezTo>
                  <a:pt x="8475" y="6519"/>
                  <a:pt x="8475" y="6519"/>
                  <a:pt x="8475" y="6081"/>
                </a:cubicBezTo>
                <a:cubicBezTo>
                  <a:pt x="8084" y="6081"/>
                  <a:pt x="7736" y="5643"/>
                  <a:pt x="7736" y="5205"/>
                </a:cubicBezTo>
                <a:cubicBezTo>
                  <a:pt x="5780" y="2189"/>
                  <a:pt x="13082" y="486"/>
                  <a:pt x="11952" y="486"/>
                </a:cubicBezTo>
                <a:cubicBezTo>
                  <a:pt x="11169" y="0"/>
                  <a:pt x="8866" y="0"/>
                  <a:pt x="8475" y="0"/>
                </a:cubicBezTo>
                <a:cubicBezTo>
                  <a:pt x="7345" y="486"/>
                  <a:pt x="5433" y="1751"/>
                  <a:pt x="4650" y="2627"/>
                </a:cubicBezTo>
                <a:cubicBezTo>
                  <a:pt x="3477" y="3503"/>
                  <a:pt x="3129" y="3941"/>
                  <a:pt x="3129" y="3941"/>
                </a:cubicBezTo>
                <a:cubicBezTo>
                  <a:pt x="2695" y="4330"/>
                  <a:pt x="3129" y="5205"/>
                  <a:pt x="2303" y="5643"/>
                </a:cubicBezTo>
                <a:cubicBezTo>
                  <a:pt x="1565" y="6081"/>
                  <a:pt x="1173" y="5643"/>
                  <a:pt x="782" y="6081"/>
                </a:cubicBezTo>
                <a:cubicBezTo>
                  <a:pt x="782" y="6519"/>
                  <a:pt x="391" y="6519"/>
                  <a:pt x="0" y="6957"/>
                </a:cubicBezTo>
                <a:lnTo>
                  <a:pt x="0" y="7346"/>
                </a:lnTo>
                <a:lnTo>
                  <a:pt x="1565" y="9097"/>
                </a:lnTo>
                <a:cubicBezTo>
                  <a:pt x="1565" y="9535"/>
                  <a:pt x="1912" y="9535"/>
                  <a:pt x="2303" y="9535"/>
                </a:cubicBezTo>
                <a:cubicBezTo>
                  <a:pt x="2303" y="9097"/>
                  <a:pt x="2695" y="8659"/>
                  <a:pt x="3129" y="8659"/>
                </a:cubicBezTo>
                <a:cubicBezTo>
                  <a:pt x="3129" y="8659"/>
                  <a:pt x="3129" y="7346"/>
                  <a:pt x="3477" y="7346"/>
                </a:cubicBezTo>
                <a:close/>
                <a:moveTo>
                  <a:pt x="9648" y="7784"/>
                </a:moveTo>
                <a:cubicBezTo>
                  <a:pt x="9257" y="7784"/>
                  <a:pt x="9257" y="7784"/>
                  <a:pt x="9257" y="7784"/>
                </a:cubicBezTo>
                <a:cubicBezTo>
                  <a:pt x="7736" y="9097"/>
                  <a:pt x="7736" y="9097"/>
                  <a:pt x="7736" y="9097"/>
                </a:cubicBezTo>
                <a:cubicBezTo>
                  <a:pt x="7345" y="9535"/>
                  <a:pt x="7345" y="9535"/>
                  <a:pt x="7345" y="9924"/>
                </a:cubicBezTo>
                <a:cubicBezTo>
                  <a:pt x="16559" y="21162"/>
                  <a:pt x="16559" y="21162"/>
                  <a:pt x="16559" y="21162"/>
                </a:cubicBezTo>
                <a:cubicBezTo>
                  <a:pt x="16559" y="21600"/>
                  <a:pt x="16993" y="21600"/>
                  <a:pt x="17341" y="21162"/>
                </a:cubicBezTo>
                <a:cubicBezTo>
                  <a:pt x="18514" y="20286"/>
                  <a:pt x="18514" y="20286"/>
                  <a:pt x="18514" y="20286"/>
                </a:cubicBezTo>
                <a:cubicBezTo>
                  <a:pt x="18514" y="19849"/>
                  <a:pt x="18514" y="19459"/>
                  <a:pt x="18514" y="19459"/>
                </a:cubicBezTo>
                <a:lnTo>
                  <a:pt x="9648" y="7784"/>
                </a:lnTo>
                <a:close/>
                <a:moveTo>
                  <a:pt x="21600" y="3065"/>
                </a:moveTo>
                <a:cubicBezTo>
                  <a:pt x="21209" y="2189"/>
                  <a:pt x="21209" y="2627"/>
                  <a:pt x="20818" y="2627"/>
                </a:cubicBezTo>
                <a:cubicBezTo>
                  <a:pt x="20818" y="3065"/>
                  <a:pt x="20035" y="3941"/>
                  <a:pt x="20035" y="4330"/>
                </a:cubicBezTo>
                <a:cubicBezTo>
                  <a:pt x="19644" y="5205"/>
                  <a:pt x="18905" y="6081"/>
                  <a:pt x="17732" y="5205"/>
                </a:cubicBezTo>
                <a:cubicBezTo>
                  <a:pt x="16559" y="3941"/>
                  <a:pt x="16993" y="3503"/>
                  <a:pt x="17341" y="3065"/>
                </a:cubicBezTo>
                <a:cubicBezTo>
                  <a:pt x="17341" y="2627"/>
                  <a:pt x="18123" y="1362"/>
                  <a:pt x="18123" y="924"/>
                </a:cubicBezTo>
                <a:cubicBezTo>
                  <a:pt x="18514" y="924"/>
                  <a:pt x="18123" y="486"/>
                  <a:pt x="17732" y="486"/>
                </a:cubicBezTo>
                <a:cubicBezTo>
                  <a:pt x="17341" y="924"/>
                  <a:pt x="15037" y="1751"/>
                  <a:pt x="14646" y="3503"/>
                </a:cubicBezTo>
                <a:cubicBezTo>
                  <a:pt x="14255" y="4768"/>
                  <a:pt x="15037" y="6081"/>
                  <a:pt x="13864" y="7346"/>
                </a:cubicBezTo>
                <a:cubicBezTo>
                  <a:pt x="12343" y="9097"/>
                  <a:pt x="12343" y="9097"/>
                  <a:pt x="12343" y="9097"/>
                </a:cubicBezTo>
                <a:cubicBezTo>
                  <a:pt x="13864" y="11238"/>
                  <a:pt x="13864" y="11238"/>
                  <a:pt x="13864" y="11238"/>
                </a:cubicBezTo>
                <a:cubicBezTo>
                  <a:pt x="15820" y="9097"/>
                  <a:pt x="15820" y="9097"/>
                  <a:pt x="15820" y="9097"/>
                </a:cubicBezTo>
                <a:cubicBezTo>
                  <a:pt x="16167" y="8659"/>
                  <a:pt x="16993" y="8222"/>
                  <a:pt x="17732" y="8659"/>
                </a:cubicBezTo>
                <a:cubicBezTo>
                  <a:pt x="19644" y="9097"/>
                  <a:pt x="20427" y="8222"/>
                  <a:pt x="21209" y="6957"/>
                </a:cubicBezTo>
                <a:cubicBezTo>
                  <a:pt x="21600" y="5643"/>
                  <a:pt x="21600" y="3503"/>
                  <a:pt x="21600" y="3065"/>
                </a:cubicBezTo>
                <a:close/>
                <a:moveTo>
                  <a:pt x="3129" y="19459"/>
                </a:moveTo>
                <a:cubicBezTo>
                  <a:pt x="2695" y="19849"/>
                  <a:pt x="2695" y="20286"/>
                  <a:pt x="3129" y="20286"/>
                </a:cubicBezTo>
                <a:cubicBezTo>
                  <a:pt x="3868" y="21600"/>
                  <a:pt x="3868" y="21600"/>
                  <a:pt x="3868" y="21600"/>
                </a:cubicBezTo>
                <a:cubicBezTo>
                  <a:pt x="4216" y="21600"/>
                  <a:pt x="4650" y="21600"/>
                  <a:pt x="4650" y="21162"/>
                </a:cubicBezTo>
                <a:cubicBezTo>
                  <a:pt x="10039" y="15568"/>
                  <a:pt x="10039" y="15568"/>
                  <a:pt x="10039" y="15568"/>
                </a:cubicBezTo>
                <a:cubicBezTo>
                  <a:pt x="8475" y="13378"/>
                  <a:pt x="8475" y="13378"/>
                  <a:pt x="8475" y="13378"/>
                </a:cubicBezTo>
                <a:lnTo>
                  <a:pt x="3129" y="19459"/>
                </a:ln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0" name="PA_库_Line "/>
          <p:cNvSpPr/>
          <p:nvPr>
            <p:custDataLst>
              <p:tags r:id="rId21"/>
            </p:custDataLst>
          </p:nvPr>
        </p:nvSpPr>
        <p:spPr>
          <a:xfrm>
            <a:off x="1856985" y="4227549"/>
            <a:ext cx="838089"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1" name="PA_库_Line "/>
          <p:cNvSpPr/>
          <p:nvPr>
            <p:custDataLst>
              <p:tags r:id="rId22"/>
            </p:custDataLst>
          </p:nvPr>
        </p:nvSpPr>
        <p:spPr>
          <a:xfrm>
            <a:off x="4403238" y="4227549"/>
            <a:ext cx="784881"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2" name="PA_库_Line "/>
          <p:cNvSpPr/>
          <p:nvPr>
            <p:custDataLst>
              <p:tags r:id="rId23"/>
            </p:custDataLst>
          </p:nvPr>
        </p:nvSpPr>
        <p:spPr>
          <a:xfrm>
            <a:off x="6949489" y="4227549"/>
            <a:ext cx="879744"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23" name="PA_库_Line "/>
          <p:cNvSpPr/>
          <p:nvPr>
            <p:custDataLst>
              <p:tags r:id="rId24"/>
            </p:custDataLst>
          </p:nvPr>
        </p:nvSpPr>
        <p:spPr>
          <a:xfrm>
            <a:off x="9495741" y="4227549"/>
            <a:ext cx="819333"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pic>
        <p:nvPicPr>
          <p:cNvPr id="24" name="PA_库_图片 23"/>
          <p:cNvPicPr>
            <a:picLocks noChangeAspect="1"/>
          </p:cNvPicPr>
          <p:nvPr>
            <p:custDataLst>
              <p:tags r:id="rId26"/>
            </p:custDataLst>
          </p:nvPr>
        </p:nvPicPr>
        <p:blipFill>
          <a:blip r:embed="rId25">
            <a:extLst>
              <a:ext uri="{28A0092B-C50C-407E-A947-70E740481C1C}">
                <a14:useLocalDpi val="0"/>
              </a:ext>
            </a:extLst>
          </a:blip>
          <a:srcRect b="7933" l="4022" r="1299" t="5591"/>
          <a:stretch>
            <a:fillRect/>
          </a:stretch>
        </p:blipFill>
        <p:spPr>
          <a:xfrm>
            <a:off x="1244008" y="1041991"/>
            <a:ext cx="2009555" cy="2732567"/>
          </a:xfrm>
          <a:prstGeom prst="rect">
            <a:avLst/>
          </a:prstGeom>
        </p:spPr>
      </p:pic>
      <p:pic>
        <p:nvPicPr>
          <p:cNvPr id="28" name="PA_库_图片 27"/>
          <p:cNvPicPr>
            <a:picLocks noChangeAspect="1"/>
          </p:cNvPicPr>
          <p:nvPr>
            <p:custDataLst>
              <p:tags r:id="rId27"/>
            </p:custDataLst>
          </p:nvPr>
        </p:nvPicPr>
        <p:blipFill>
          <a:blip r:embed="rId25">
            <a:extLst>
              <a:ext uri="{28A0092B-C50C-407E-A947-70E740481C1C}">
                <a14:useLocalDpi val="0"/>
              </a:ext>
            </a:extLst>
          </a:blip>
          <a:srcRect b="7933" l="4022" r="1299" t="5591"/>
          <a:stretch>
            <a:fillRect/>
          </a:stretch>
        </p:blipFill>
        <p:spPr>
          <a:xfrm>
            <a:off x="3801435" y="1036170"/>
            <a:ext cx="2009555" cy="2732567"/>
          </a:xfrm>
          <a:prstGeom prst="rect">
            <a:avLst/>
          </a:prstGeom>
        </p:spPr>
      </p:pic>
      <p:pic>
        <p:nvPicPr>
          <p:cNvPr id="29" name="PA_库_图片 28"/>
          <p:cNvPicPr>
            <a:picLocks noChangeAspect="1"/>
          </p:cNvPicPr>
          <p:nvPr>
            <p:custDataLst>
              <p:tags r:id="rId28"/>
            </p:custDataLst>
          </p:nvPr>
        </p:nvPicPr>
        <p:blipFill>
          <a:blip r:embed="rId25">
            <a:extLst>
              <a:ext uri="{28A0092B-C50C-407E-A947-70E740481C1C}">
                <a14:useLocalDpi val="0"/>
              </a:ext>
            </a:extLst>
          </a:blip>
          <a:srcRect b="7933" l="4022" r="1299" t="5591"/>
          <a:stretch>
            <a:fillRect/>
          </a:stretch>
        </p:blipFill>
        <p:spPr>
          <a:xfrm>
            <a:off x="6361365" y="1041991"/>
            <a:ext cx="2009555" cy="2732567"/>
          </a:xfrm>
          <a:prstGeom prst="rect">
            <a:avLst/>
          </a:prstGeom>
        </p:spPr>
      </p:pic>
      <p:pic>
        <p:nvPicPr>
          <p:cNvPr id="30" name="PA_库_图片 29"/>
          <p:cNvPicPr>
            <a:picLocks noChangeAspect="1"/>
          </p:cNvPicPr>
          <p:nvPr>
            <p:custDataLst>
              <p:tags r:id="rId29"/>
            </p:custDataLst>
          </p:nvPr>
        </p:nvPicPr>
        <p:blipFill>
          <a:blip r:embed="rId25">
            <a:extLst>
              <a:ext uri="{28A0092B-C50C-407E-A947-70E740481C1C}">
                <a14:useLocalDpi val="0"/>
              </a:ext>
            </a:extLst>
          </a:blip>
          <a:srcRect b="7933" l="4022" r="1299" t="5591"/>
          <a:stretch>
            <a:fillRect/>
          </a:stretch>
        </p:blipFill>
        <p:spPr>
          <a:xfrm>
            <a:off x="8918792" y="1036170"/>
            <a:ext cx="2009555" cy="2732567"/>
          </a:xfrm>
          <a:prstGeom prst="rect">
            <a:avLst/>
          </a:prstGeom>
        </p:spPr>
      </p:pic>
    </p:spTree>
    <p:extLst>
      <p:ext uri="{BB962C8B-B14F-4D97-AF65-F5344CB8AC3E}">
        <p14:creationId val="41449950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set>
                                      <p:cBhvr>
                                        <p:cTn dur="1" fill="hold" id="9">
                                          <p:stCondLst>
                                            <p:cond delay="0"/>
                                          </p:stCondLst>
                                        </p:cTn>
                                        <p:tgtEl>
                                          <p:spTgt spid="2"/>
                                        </p:tgtEl>
                                        <p:attrNameLst>
                                          <p:attrName>style.visibility</p:attrName>
                                        </p:attrNameLst>
                                      </p:cBhvr>
                                      <p:to>
                                        <p:strVal val="visible"/>
                                      </p:to>
                                    </p:set>
                                    <p:anim calcmode="lin" to="" valueType="num">
                                      <p:cBhvr>
                                        <p:cTn dur="1500" fill="hold" id="10">
                                          <p:stCondLst>
                                            <p:cond delay="0"/>
                                          </p:stCondLst>
                                        </p:cTn>
                                        <p:tgtEl>
                                          <p:spTgt spid="2"/>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
                                        </p:tgtEl>
                                        <p:attrNameLst>
                                          <p:attrName>ppt_h</p:attrName>
                                        </p:attrNameLst>
                                      </p:cBhvr>
                                      <p:tavLst>
                                        <p:tav tm="0">
                                          <p:val>
                                            <p:strVal val="0"/>
                                          </p:val>
                                        </p:tav>
                                        <p:tav tm="100000">
                                          <p:val>
                                            <p:strVal val="#ppt_h"/>
                                          </p:val>
                                        </p:tav>
                                      </p:tavLst>
                                    </p:anim>
                                    <p:animEffect filter="fade">
                                      <p:cBhvr>
                                        <p:cTn dur="1500" id="12">
                                          <p:stCondLst>
                                            <p:cond delay="0"/>
                                          </p:stCondLst>
                                        </p:cTn>
                                        <p:tgtEl>
                                          <p:spTgt spid="2"/>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1500" fill="hold" id="15"/>
                                        <p:tgtEl>
                                          <p:spTgt spid="3"/>
                                        </p:tgtEl>
                                        <p:attrNameLst>
                                          <p:attrName>ppt_x</p:attrName>
                                        </p:attrNameLst>
                                      </p:cBhvr>
                                      <p:tavLst>
                                        <p:tav tm="0">
                                          <p:val>
                                            <p:strVal val="0-#ppt_w/2"/>
                                          </p:val>
                                        </p:tav>
                                        <p:tav tm="100000">
                                          <p:val>
                                            <p:strVal val="#ppt_x"/>
                                          </p:val>
                                        </p:tav>
                                      </p:tavLst>
                                    </p:anim>
                                    <p:anim calcmode="lin" valueType="num">
                                      <p:cBhvr additive="base">
                                        <p:cTn dur="1500" fill="hold" id="16"/>
                                        <p:tgtEl>
                                          <p:spTgt spid="3"/>
                                        </p:tgtEl>
                                        <p:attrNameLst>
                                          <p:attrName>ppt_y</p:attrName>
                                        </p:attrNameLst>
                                      </p:cBhvr>
                                      <p:tavLst>
                                        <p:tav tm="0">
                                          <p:val>
                                            <p:strVal val="#ppt_y"/>
                                          </p:val>
                                        </p:tav>
                                        <p:tav tm="100000">
                                          <p:val>
                                            <p:strVal val="#ppt_y"/>
                                          </p:val>
                                        </p:tav>
                                      </p:tavLst>
                                    </p:anim>
                                    <p:set>
                                      <p:cBhvr>
                                        <p:cTn dur="1" fill="hold" id="17">
                                          <p:stCondLst>
                                            <p:cond delay="0"/>
                                          </p:stCondLst>
                                        </p:cTn>
                                        <p:tgtEl>
                                          <p:spTgt spid="3"/>
                                        </p:tgtEl>
                                        <p:attrNameLst>
                                          <p:attrName>style.visibility</p:attrName>
                                        </p:attrNameLst>
                                      </p:cBhvr>
                                      <p:to>
                                        <p:strVal val="visible"/>
                                      </p:to>
                                    </p:set>
                                    <p:anim calcmode="lin" to="" valueType="num">
                                      <p:cBhvr>
                                        <p:cTn dur="1500" fill="hold" id="18">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3"/>
                                        </p:tgtEl>
                                        <p:attrNameLst>
                                          <p:attrName>ppt_h</p:attrName>
                                        </p:attrNameLst>
                                      </p:cBhvr>
                                      <p:tavLst>
                                        <p:tav tm="0">
                                          <p:val>
                                            <p:strVal val="0"/>
                                          </p:val>
                                        </p:tav>
                                        <p:tav tm="100000">
                                          <p:val>
                                            <p:strVal val="#ppt_h"/>
                                          </p:val>
                                        </p:tav>
                                      </p:tavLst>
                                    </p:anim>
                                    <p:animEffect filter="fade">
                                      <p:cBhvr>
                                        <p:cTn dur="1500" id="20">
                                          <p:stCondLst>
                                            <p:cond delay="0"/>
                                          </p:stCondLst>
                                        </p:cTn>
                                        <p:tgtEl>
                                          <p:spTgt spid="3"/>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500" fill="hold" id="23"/>
                                        <p:tgtEl>
                                          <p:spTgt spid="4"/>
                                        </p:tgtEl>
                                        <p:attrNameLst>
                                          <p:attrName>ppt_x</p:attrName>
                                        </p:attrNameLst>
                                      </p:cBhvr>
                                      <p:tavLst>
                                        <p:tav tm="0">
                                          <p:val>
                                            <p:strVal val="0-#ppt_w/2"/>
                                          </p:val>
                                        </p:tav>
                                        <p:tav tm="100000">
                                          <p:val>
                                            <p:strVal val="#ppt_x"/>
                                          </p:val>
                                        </p:tav>
                                      </p:tavLst>
                                    </p:anim>
                                    <p:anim calcmode="lin" valueType="num">
                                      <p:cBhvr additive="base">
                                        <p:cTn dur="1500" fill="hold" id="24"/>
                                        <p:tgtEl>
                                          <p:spTgt spid="4"/>
                                        </p:tgtEl>
                                        <p:attrNameLst>
                                          <p:attrName>ppt_y</p:attrName>
                                        </p:attrNameLst>
                                      </p:cBhvr>
                                      <p:tavLst>
                                        <p:tav tm="0">
                                          <p:val>
                                            <p:strVal val="#ppt_y"/>
                                          </p:val>
                                        </p:tav>
                                        <p:tav tm="100000">
                                          <p:val>
                                            <p:strVal val="#ppt_y"/>
                                          </p:val>
                                        </p:tav>
                                      </p:tavLst>
                                    </p:anim>
                                    <p:set>
                                      <p:cBhvr>
                                        <p:cTn dur="1" fill="hold" id="25">
                                          <p:stCondLst>
                                            <p:cond delay="0"/>
                                          </p:stCondLst>
                                        </p:cTn>
                                        <p:tgtEl>
                                          <p:spTgt spid="4"/>
                                        </p:tgtEl>
                                        <p:attrNameLst>
                                          <p:attrName>style.visibility</p:attrName>
                                        </p:attrNameLst>
                                      </p:cBhvr>
                                      <p:to>
                                        <p:strVal val="visible"/>
                                      </p:to>
                                    </p:set>
                                    <p:anim calcmode="lin" to="" valueType="num">
                                      <p:cBhvr>
                                        <p:cTn dur="1500" fill="hold" id="26">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4"/>
                                        </p:tgtEl>
                                        <p:attrNameLst>
                                          <p:attrName>ppt_h</p:attrName>
                                        </p:attrNameLst>
                                      </p:cBhvr>
                                      <p:tavLst>
                                        <p:tav tm="0">
                                          <p:val>
                                            <p:strVal val="0"/>
                                          </p:val>
                                        </p:tav>
                                        <p:tav tm="100000">
                                          <p:val>
                                            <p:strVal val="#ppt_h"/>
                                          </p:val>
                                        </p:tav>
                                      </p:tavLst>
                                    </p:anim>
                                    <p:animEffect filter="fade">
                                      <p:cBhvr>
                                        <p:cTn dur="1500" id="28">
                                          <p:stCondLst>
                                            <p:cond delay="0"/>
                                          </p:stCondLst>
                                        </p:cTn>
                                        <p:tgtEl>
                                          <p:spTgt spid="4"/>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1500" fill="hold" id="31"/>
                                        <p:tgtEl>
                                          <p:spTgt spid="5"/>
                                        </p:tgtEl>
                                        <p:attrNameLst>
                                          <p:attrName>ppt_x</p:attrName>
                                        </p:attrNameLst>
                                      </p:cBhvr>
                                      <p:tavLst>
                                        <p:tav tm="0">
                                          <p:val>
                                            <p:strVal val="0-#ppt_w/2"/>
                                          </p:val>
                                        </p:tav>
                                        <p:tav tm="100000">
                                          <p:val>
                                            <p:strVal val="#ppt_x"/>
                                          </p:val>
                                        </p:tav>
                                      </p:tavLst>
                                    </p:anim>
                                    <p:anim calcmode="lin" valueType="num">
                                      <p:cBhvr additive="base">
                                        <p:cTn dur="1500" fill="hold" id="32"/>
                                        <p:tgtEl>
                                          <p:spTgt spid="5"/>
                                        </p:tgtEl>
                                        <p:attrNameLst>
                                          <p:attrName>ppt_y</p:attrName>
                                        </p:attrNameLst>
                                      </p:cBhvr>
                                      <p:tavLst>
                                        <p:tav tm="0">
                                          <p:val>
                                            <p:strVal val="#ppt_y"/>
                                          </p:val>
                                        </p:tav>
                                        <p:tav tm="100000">
                                          <p:val>
                                            <p:strVal val="#ppt_y"/>
                                          </p:val>
                                        </p:tav>
                                      </p:tavLst>
                                    </p:anim>
                                    <p:set>
                                      <p:cBhvr>
                                        <p:cTn dur="1" fill="hold" id="33">
                                          <p:stCondLst>
                                            <p:cond delay="0"/>
                                          </p:stCondLst>
                                        </p:cTn>
                                        <p:tgtEl>
                                          <p:spTgt spid="5"/>
                                        </p:tgtEl>
                                        <p:attrNameLst>
                                          <p:attrName>style.visibility</p:attrName>
                                        </p:attrNameLst>
                                      </p:cBhvr>
                                      <p:to>
                                        <p:strVal val="visible"/>
                                      </p:to>
                                    </p:set>
                                    <p:anim calcmode="lin" to="" valueType="num">
                                      <p:cBhvr>
                                        <p:cTn dur="1500" fill="hold" id="34">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5"/>
                                        </p:tgtEl>
                                        <p:attrNameLst>
                                          <p:attrName>ppt_h</p:attrName>
                                        </p:attrNameLst>
                                      </p:cBhvr>
                                      <p:tavLst>
                                        <p:tav tm="0">
                                          <p:val>
                                            <p:strVal val="0"/>
                                          </p:val>
                                        </p:tav>
                                        <p:tav tm="100000">
                                          <p:val>
                                            <p:strVal val="#ppt_h"/>
                                          </p:val>
                                        </p:tav>
                                      </p:tavLst>
                                    </p:anim>
                                    <p:animEffect filter="fade">
                                      <p:cBhvr>
                                        <p:cTn dur="1500" id="36">
                                          <p:stCondLst>
                                            <p:cond delay="0"/>
                                          </p:stCondLst>
                                        </p:cTn>
                                        <p:tgtEl>
                                          <p:spTgt spid="5"/>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1500" fill="hold" id="39"/>
                                        <p:tgtEl>
                                          <p:spTgt spid="6"/>
                                        </p:tgtEl>
                                        <p:attrNameLst>
                                          <p:attrName>ppt_x</p:attrName>
                                        </p:attrNameLst>
                                      </p:cBhvr>
                                      <p:tavLst>
                                        <p:tav tm="0">
                                          <p:val>
                                            <p:strVal val="0-#ppt_w/2"/>
                                          </p:val>
                                        </p:tav>
                                        <p:tav tm="100000">
                                          <p:val>
                                            <p:strVal val="#ppt_x"/>
                                          </p:val>
                                        </p:tav>
                                      </p:tavLst>
                                    </p:anim>
                                    <p:anim calcmode="lin" valueType="num">
                                      <p:cBhvr additive="base">
                                        <p:cTn dur="1500" fill="hold" id="40"/>
                                        <p:tgtEl>
                                          <p:spTgt spid="6"/>
                                        </p:tgtEl>
                                        <p:attrNameLst>
                                          <p:attrName>ppt_y</p:attrName>
                                        </p:attrNameLst>
                                      </p:cBhvr>
                                      <p:tavLst>
                                        <p:tav tm="0">
                                          <p:val>
                                            <p:strVal val="#ppt_y"/>
                                          </p:val>
                                        </p:tav>
                                        <p:tav tm="100000">
                                          <p:val>
                                            <p:strVal val="#ppt_y"/>
                                          </p:val>
                                        </p:tav>
                                      </p:tavLst>
                                    </p:anim>
                                    <p:set>
                                      <p:cBhvr>
                                        <p:cTn dur="1" fill="hold" id="41">
                                          <p:stCondLst>
                                            <p:cond delay="0"/>
                                          </p:stCondLst>
                                        </p:cTn>
                                        <p:tgtEl>
                                          <p:spTgt spid="6"/>
                                        </p:tgtEl>
                                        <p:attrNameLst>
                                          <p:attrName>style.visibility</p:attrName>
                                        </p:attrNameLst>
                                      </p:cBhvr>
                                      <p:to>
                                        <p:strVal val="visible"/>
                                      </p:to>
                                    </p:set>
                                    <p:anim calcmode="lin" to="" valueType="num">
                                      <p:cBhvr>
                                        <p:cTn dur="1500" fill="hold" id="42">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6"/>
                                        </p:tgtEl>
                                        <p:attrNameLst>
                                          <p:attrName>ppt_h</p:attrName>
                                        </p:attrNameLst>
                                      </p:cBhvr>
                                      <p:tavLst>
                                        <p:tav tm="0">
                                          <p:val>
                                            <p:strVal val="0"/>
                                          </p:val>
                                        </p:tav>
                                        <p:tav tm="100000">
                                          <p:val>
                                            <p:strVal val="#ppt_h"/>
                                          </p:val>
                                        </p:tav>
                                      </p:tavLst>
                                    </p:anim>
                                    <p:animEffect filter="fade">
                                      <p:cBhvr>
                                        <p:cTn dur="1500" id="44">
                                          <p:stCondLst>
                                            <p:cond delay="0"/>
                                          </p:stCondLst>
                                        </p:cTn>
                                        <p:tgtEl>
                                          <p:spTgt spid="6"/>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1500" fill="hold" id="47"/>
                                        <p:tgtEl>
                                          <p:spTgt spid="7"/>
                                        </p:tgtEl>
                                        <p:attrNameLst>
                                          <p:attrName>ppt_x</p:attrName>
                                        </p:attrNameLst>
                                      </p:cBhvr>
                                      <p:tavLst>
                                        <p:tav tm="0">
                                          <p:val>
                                            <p:strVal val="0-#ppt_w/2"/>
                                          </p:val>
                                        </p:tav>
                                        <p:tav tm="100000">
                                          <p:val>
                                            <p:strVal val="#ppt_x"/>
                                          </p:val>
                                        </p:tav>
                                      </p:tavLst>
                                    </p:anim>
                                    <p:anim calcmode="lin" valueType="num">
                                      <p:cBhvr additive="base">
                                        <p:cTn dur="1500" fill="hold" id="48"/>
                                        <p:tgtEl>
                                          <p:spTgt spid="7"/>
                                        </p:tgtEl>
                                        <p:attrNameLst>
                                          <p:attrName>ppt_y</p:attrName>
                                        </p:attrNameLst>
                                      </p:cBhvr>
                                      <p:tavLst>
                                        <p:tav tm="0">
                                          <p:val>
                                            <p:strVal val="#ppt_y"/>
                                          </p:val>
                                        </p:tav>
                                        <p:tav tm="100000">
                                          <p:val>
                                            <p:strVal val="#ppt_y"/>
                                          </p:val>
                                        </p:tav>
                                      </p:tavLst>
                                    </p:anim>
                                    <p:set>
                                      <p:cBhvr>
                                        <p:cTn dur="1" fill="hold" id="49">
                                          <p:stCondLst>
                                            <p:cond delay="0"/>
                                          </p:stCondLst>
                                        </p:cTn>
                                        <p:tgtEl>
                                          <p:spTgt spid="7"/>
                                        </p:tgtEl>
                                        <p:attrNameLst>
                                          <p:attrName>style.visibility</p:attrName>
                                        </p:attrNameLst>
                                      </p:cBhvr>
                                      <p:to>
                                        <p:strVal val="visible"/>
                                      </p:to>
                                    </p:set>
                                    <p:anim calcmode="lin" to="" valueType="num">
                                      <p:cBhvr>
                                        <p:cTn dur="1500" fill="hold" id="50">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7"/>
                                        </p:tgtEl>
                                        <p:attrNameLst>
                                          <p:attrName>ppt_h</p:attrName>
                                        </p:attrNameLst>
                                      </p:cBhvr>
                                      <p:tavLst>
                                        <p:tav tm="0">
                                          <p:val>
                                            <p:strVal val="0"/>
                                          </p:val>
                                        </p:tav>
                                        <p:tav tm="100000">
                                          <p:val>
                                            <p:strVal val="#ppt_h"/>
                                          </p:val>
                                        </p:tav>
                                      </p:tavLst>
                                    </p:anim>
                                    <p:animEffect filter="fade">
                                      <p:cBhvr>
                                        <p:cTn dur="1500" id="52">
                                          <p:stCondLst>
                                            <p:cond delay="0"/>
                                          </p:stCondLst>
                                        </p:cTn>
                                        <p:tgtEl>
                                          <p:spTgt spid="7"/>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8"/>
                                        </p:tgtEl>
                                        <p:attrNameLst>
                                          <p:attrName>style.visibility</p:attrName>
                                        </p:attrNameLst>
                                      </p:cBhvr>
                                      <p:to>
                                        <p:strVal val="visible"/>
                                      </p:to>
                                    </p:set>
                                    <p:anim calcmode="lin" valueType="num">
                                      <p:cBhvr additive="base">
                                        <p:cTn dur="1500" fill="hold" id="55"/>
                                        <p:tgtEl>
                                          <p:spTgt spid="8"/>
                                        </p:tgtEl>
                                        <p:attrNameLst>
                                          <p:attrName>ppt_x</p:attrName>
                                        </p:attrNameLst>
                                      </p:cBhvr>
                                      <p:tavLst>
                                        <p:tav tm="0">
                                          <p:val>
                                            <p:strVal val="0-#ppt_w/2"/>
                                          </p:val>
                                        </p:tav>
                                        <p:tav tm="100000">
                                          <p:val>
                                            <p:strVal val="#ppt_x"/>
                                          </p:val>
                                        </p:tav>
                                      </p:tavLst>
                                    </p:anim>
                                    <p:anim calcmode="lin" valueType="num">
                                      <p:cBhvr additive="base">
                                        <p:cTn dur="1500" fill="hold" id="56"/>
                                        <p:tgtEl>
                                          <p:spTgt spid="8"/>
                                        </p:tgtEl>
                                        <p:attrNameLst>
                                          <p:attrName>ppt_y</p:attrName>
                                        </p:attrNameLst>
                                      </p:cBhvr>
                                      <p:tavLst>
                                        <p:tav tm="0">
                                          <p:val>
                                            <p:strVal val="#ppt_y"/>
                                          </p:val>
                                        </p:tav>
                                        <p:tav tm="100000">
                                          <p:val>
                                            <p:strVal val="#ppt_y"/>
                                          </p:val>
                                        </p:tav>
                                      </p:tavLst>
                                    </p:anim>
                                    <p:set>
                                      <p:cBhvr>
                                        <p:cTn dur="1" fill="hold" id="57">
                                          <p:stCondLst>
                                            <p:cond delay="0"/>
                                          </p:stCondLst>
                                        </p:cTn>
                                        <p:tgtEl>
                                          <p:spTgt spid="8"/>
                                        </p:tgtEl>
                                        <p:attrNameLst>
                                          <p:attrName>style.visibility</p:attrName>
                                        </p:attrNameLst>
                                      </p:cBhvr>
                                      <p:to>
                                        <p:strVal val="visible"/>
                                      </p:to>
                                    </p:set>
                                    <p:anim calcmode="lin" to="" valueType="num">
                                      <p:cBhvr>
                                        <p:cTn dur="1500" fill="hold" id="5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8"/>
                                        </p:tgtEl>
                                        <p:attrNameLst>
                                          <p:attrName>ppt_h</p:attrName>
                                        </p:attrNameLst>
                                      </p:cBhvr>
                                      <p:tavLst>
                                        <p:tav tm="0">
                                          <p:val>
                                            <p:strVal val="0"/>
                                          </p:val>
                                        </p:tav>
                                        <p:tav tm="100000">
                                          <p:val>
                                            <p:strVal val="#ppt_h"/>
                                          </p:val>
                                        </p:tav>
                                      </p:tavLst>
                                    </p:anim>
                                    <p:animEffect filter="fade">
                                      <p:cBhvr>
                                        <p:cTn dur="1500" id="60">
                                          <p:stCondLst>
                                            <p:cond delay="0"/>
                                          </p:stCondLst>
                                        </p:cTn>
                                        <p:tgtEl>
                                          <p:spTgt spid="8"/>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9"/>
                                        </p:tgtEl>
                                        <p:attrNameLst>
                                          <p:attrName>style.visibility</p:attrName>
                                        </p:attrNameLst>
                                      </p:cBhvr>
                                      <p:to>
                                        <p:strVal val="visible"/>
                                      </p:to>
                                    </p:set>
                                    <p:anim calcmode="lin" valueType="num">
                                      <p:cBhvr additive="base">
                                        <p:cTn dur="1500" fill="hold" id="63"/>
                                        <p:tgtEl>
                                          <p:spTgt spid="9"/>
                                        </p:tgtEl>
                                        <p:attrNameLst>
                                          <p:attrName>ppt_x</p:attrName>
                                        </p:attrNameLst>
                                      </p:cBhvr>
                                      <p:tavLst>
                                        <p:tav tm="0">
                                          <p:val>
                                            <p:strVal val="0-#ppt_w/2"/>
                                          </p:val>
                                        </p:tav>
                                        <p:tav tm="100000">
                                          <p:val>
                                            <p:strVal val="#ppt_x"/>
                                          </p:val>
                                        </p:tav>
                                      </p:tavLst>
                                    </p:anim>
                                    <p:anim calcmode="lin" valueType="num">
                                      <p:cBhvr additive="base">
                                        <p:cTn dur="1500" fill="hold" id="64"/>
                                        <p:tgtEl>
                                          <p:spTgt spid="9"/>
                                        </p:tgtEl>
                                        <p:attrNameLst>
                                          <p:attrName>ppt_y</p:attrName>
                                        </p:attrNameLst>
                                      </p:cBhvr>
                                      <p:tavLst>
                                        <p:tav tm="0">
                                          <p:val>
                                            <p:strVal val="#ppt_y"/>
                                          </p:val>
                                        </p:tav>
                                        <p:tav tm="100000">
                                          <p:val>
                                            <p:strVal val="#ppt_y"/>
                                          </p:val>
                                        </p:tav>
                                      </p:tavLst>
                                    </p:anim>
                                    <p:set>
                                      <p:cBhvr>
                                        <p:cTn dur="1" fill="hold" id="65">
                                          <p:stCondLst>
                                            <p:cond delay="0"/>
                                          </p:stCondLst>
                                        </p:cTn>
                                        <p:tgtEl>
                                          <p:spTgt spid="9"/>
                                        </p:tgtEl>
                                        <p:attrNameLst>
                                          <p:attrName>style.visibility</p:attrName>
                                        </p:attrNameLst>
                                      </p:cBhvr>
                                      <p:to>
                                        <p:strVal val="visible"/>
                                      </p:to>
                                    </p:set>
                                    <p:anim calcmode="lin" to="" valueType="num">
                                      <p:cBhvr>
                                        <p:cTn dur="1500" fill="hold" id="66">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9"/>
                                        </p:tgtEl>
                                        <p:attrNameLst>
                                          <p:attrName>ppt_h</p:attrName>
                                        </p:attrNameLst>
                                      </p:cBhvr>
                                      <p:tavLst>
                                        <p:tav tm="0">
                                          <p:val>
                                            <p:strVal val="0"/>
                                          </p:val>
                                        </p:tav>
                                        <p:tav tm="100000">
                                          <p:val>
                                            <p:strVal val="#ppt_h"/>
                                          </p:val>
                                        </p:tav>
                                      </p:tavLst>
                                    </p:anim>
                                    <p:animEffect filter="fade">
                                      <p:cBhvr>
                                        <p:cTn dur="1500" id="68">
                                          <p:stCondLst>
                                            <p:cond delay="0"/>
                                          </p:stCondLst>
                                        </p:cTn>
                                        <p:tgtEl>
                                          <p:spTgt spid="9"/>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0"/>
                                        </p:tgtEl>
                                        <p:attrNameLst>
                                          <p:attrName>style.visibility</p:attrName>
                                        </p:attrNameLst>
                                      </p:cBhvr>
                                      <p:to>
                                        <p:strVal val="visible"/>
                                      </p:to>
                                    </p:set>
                                    <p:anim calcmode="lin" valueType="num">
                                      <p:cBhvr additive="base">
                                        <p:cTn dur="1500" fill="hold" id="71"/>
                                        <p:tgtEl>
                                          <p:spTgt spid="10"/>
                                        </p:tgtEl>
                                        <p:attrNameLst>
                                          <p:attrName>ppt_x</p:attrName>
                                        </p:attrNameLst>
                                      </p:cBhvr>
                                      <p:tavLst>
                                        <p:tav tm="0">
                                          <p:val>
                                            <p:strVal val="0-#ppt_w/2"/>
                                          </p:val>
                                        </p:tav>
                                        <p:tav tm="100000">
                                          <p:val>
                                            <p:strVal val="#ppt_x"/>
                                          </p:val>
                                        </p:tav>
                                      </p:tavLst>
                                    </p:anim>
                                    <p:anim calcmode="lin" valueType="num">
                                      <p:cBhvr additive="base">
                                        <p:cTn dur="1500" fill="hold" id="72"/>
                                        <p:tgtEl>
                                          <p:spTgt spid="10"/>
                                        </p:tgtEl>
                                        <p:attrNameLst>
                                          <p:attrName>ppt_y</p:attrName>
                                        </p:attrNameLst>
                                      </p:cBhvr>
                                      <p:tavLst>
                                        <p:tav tm="0">
                                          <p:val>
                                            <p:strVal val="#ppt_y"/>
                                          </p:val>
                                        </p:tav>
                                        <p:tav tm="100000">
                                          <p:val>
                                            <p:strVal val="#ppt_y"/>
                                          </p:val>
                                        </p:tav>
                                      </p:tavLst>
                                    </p:anim>
                                    <p:set>
                                      <p:cBhvr>
                                        <p:cTn dur="1" fill="hold" id="73">
                                          <p:stCondLst>
                                            <p:cond delay="0"/>
                                          </p:stCondLst>
                                        </p:cTn>
                                        <p:tgtEl>
                                          <p:spTgt spid="10"/>
                                        </p:tgtEl>
                                        <p:attrNameLst>
                                          <p:attrName>style.visibility</p:attrName>
                                        </p:attrNameLst>
                                      </p:cBhvr>
                                      <p:to>
                                        <p:strVal val="visible"/>
                                      </p:to>
                                    </p:set>
                                    <p:anim calcmode="lin" to="" valueType="num">
                                      <p:cBhvr>
                                        <p:cTn dur="1500" fill="hold" id="74">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0"/>
                                        </p:tgtEl>
                                        <p:attrNameLst>
                                          <p:attrName>ppt_h</p:attrName>
                                        </p:attrNameLst>
                                      </p:cBhvr>
                                      <p:tavLst>
                                        <p:tav tm="0">
                                          <p:val>
                                            <p:strVal val="0"/>
                                          </p:val>
                                        </p:tav>
                                        <p:tav tm="100000">
                                          <p:val>
                                            <p:strVal val="#ppt_h"/>
                                          </p:val>
                                        </p:tav>
                                      </p:tavLst>
                                    </p:anim>
                                    <p:animEffect filter="fade">
                                      <p:cBhvr>
                                        <p:cTn dur="1500" id="76">
                                          <p:stCondLst>
                                            <p:cond delay="0"/>
                                          </p:stCondLst>
                                        </p:cTn>
                                        <p:tgtEl>
                                          <p:spTgt spid="10"/>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1"/>
                                        </p:tgtEl>
                                        <p:attrNameLst>
                                          <p:attrName>style.visibility</p:attrName>
                                        </p:attrNameLst>
                                      </p:cBhvr>
                                      <p:to>
                                        <p:strVal val="visible"/>
                                      </p:to>
                                    </p:set>
                                    <p:anim calcmode="lin" valueType="num">
                                      <p:cBhvr additive="base">
                                        <p:cTn dur="1500" fill="hold" id="79"/>
                                        <p:tgtEl>
                                          <p:spTgt spid="11"/>
                                        </p:tgtEl>
                                        <p:attrNameLst>
                                          <p:attrName>ppt_x</p:attrName>
                                        </p:attrNameLst>
                                      </p:cBhvr>
                                      <p:tavLst>
                                        <p:tav tm="0">
                                          <p:val>
                                            <p:strVal val="0-#ppt_w/2"/>
                                          </p:val>
                                        </p:tav>
                                        <p:tav tm="100000">
                                          <p:val>
                                            <p:strVal val="#ppt_x"/>
                                          </p:val>
                                        </p:tav>
                                      </p:tavLst>
                                    </p:anim>
                                    <p:anim calcmode="lin" valueType="num">
                                      <p:cBhvr additive="base">
                                        <p:cTn dur="1500" fill="hold" id="80"/>
                                        <p:tgtEl>
                                          <p:spTgt spid="11"/>
                                        </p:tgtEl>
                                        <p:attrNameLst>
                                          <p:attrName>ppt_y</p:attrName>
                                        </p:attrNameLst>
                                      </p:cBhvr>
                                      <p:tavLst>
                                        <p:tav tm="0">
                                          <p:val>
                                            <p:strVal val="#ppt_y"/>
                                          </p:val>
                                        </p:tav>
                                        <p:tav tm="100000">
                                          <p:val>
                                            <p:strVal val="#ppt_y"/>
                                          </p:val>
                                        </p:tav>
                                      </p:tavLst>
                                    </p:anim>
                                    <p:set>
                                      <p:cBhvr>
                                        <p:cTn dur="1" fill="hold" id="81">
                                          <p:stCondLst>
                                            <p:cond delay="0"/>
                                          </p:stCondLst>
                                        </p:cTn>
                                        <p:tgtEl>
                                          <p:spTgt spid="11"/>
                                        </p:tgtEl>
                                        <p:attrNameLst>
                                          <p:attrName>style.visibility</p:attrName>
                                        </p:attrNameLst>
                                      </p:cBhvr>
                                      <p:to>
                                        <p:strVal val="visible"/>
                                      </p:to>
                                    </p:set>
                                    <p:anim calcmode="lin" to="" valueType="num">
                                      <p:cBhvr>
                                        <p:cTn dur="1500" fill="hold" id="82">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1"/>
                                        </p:tgtEl>
                                        <p:attrNameLst>
                                          <p:attrName>ppt_h</p:attrName>
                                        </p:attrNameLst>
                                      </p:cBhvr>
                                      <p:tavLst>
                                        <p:tav tm="0">
                                          <p:val>
                                            <p:strVal val="0"/>
                                          </p:val>
                                        </p:tav>
                                        <p:tav tm="100000">
                                          <p:val>
                                            <p:strVal val="#ppt_h"/>
                                          </p:val>
                                        </p:tav>
                                      </p:tavLst>
                                    </p:anim>
                                    <p:animEffect filter="fade">
                                      <p:cBhvr>
                                        <p:cTn dur="1500" id="84">
                                          <p:stCondLst>
                                            <p:cond delay="0"/>
                                          </p:stCondLst>
                                        </p:cTn>
                                        <p:tgtEl>
                                          <p:spTgt spid="11"/>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2"/>
                                        </p:tgtEl>
                                        <p:attrNameLst>
                                          <p:attrName>style.visibility</p:attrName>
                                        </p:attrNameLst>
                                      </p:cBhvr>
                                      <p:to>
                                        <p:strVal val="visible"/>
                                      </p:to>
                                    </p:set>
                                    <p:anim calcmode="lin" valueType="num">
                                      <p:cBhvr additive="base">
                                        <p:cTn dur="1500" fill="hold" id="87"/>
                                        <p:tgtEl>
                                          <p:spTgt spid="12"/>
                                        </p:tgtEl>
                                        <p:attrNameLst>
                                          <p:attrName>ppt_x</p:attrName>
                                        </p:attrNameLst>
                                      </p:cBhvr>
                                      <p:tavLst>
                                        <p:tav tm="0">
                                          <p:val>
                                            <p:strVal val="0-#ppt_w/2"/>
                                          </p:val>
                                        </p:tav>
                                        <p:tav tm="100000">
                                          <p:val>
                                            <p:strVal val="#ppt_x"/>
                                          </p:val>
                                        </p:tav>
                                      </p:tavLst>
                                    </p:anim>
                                    <p:anim calcmode="lin" valueType="num">
                                      <p:cBhvr additive="base">
                                        <p:cTn dur="1500" fill="hold" id="88"/>
                                        <p:tgtEl>
                                          <p:spTgt spid="12"/>
                                        </p:tgtEl>
                                        <p:attrNameLst>
                                          <p:attrName>ppt_y</p:attrName>
                                        </p:attrNameLst>
                                      </p:cBhvr>
                                      <p:tavLst>
                                        <p:tav tm="0">
                                          <p:val>
                                            <p:strVal val="#ppt_y"/>
                                          </p:val>
                                        </p:tav>
                                        <p:tav tm="100000">
                                          <p:val>
                                            <p:strVal val="#ppt_y"/>
                                          </p:val>
                                        </p:tav>
                                      </p:tavLst>
                                    </p:anim>
                                    <p:set>
                                      <p:cBhvr>
                                        <p:cTn dur="1" fill="hold" id="89">
                                          <p:stCondLst>
                                            <p:cond delay="0"/>
                                          </p:stCondLst>
                                        </p:cTn>
                                        <p:tgtEl>
                                          <p:spTgt spid="12"/>
                                        </p:tgtEl>
                                        <p:attrNameLst>
                                          <p:attrName>style.visibility</p:attrName>
                                        </p:attrNameLst>
                                      </p:cBhvr>
                                      <p:to>
                                        <p:strVal val="visible"/>
                                      </p:to>
                                    </p:set>
                                    <p:anim calcmode="lin" to="" valueType="num">
                                      <p:cBhvr>
                                        <p:cTn dur="1500" fill="hold" id="9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2"/>
                                        </p:tgtEl>
                                        <p:attrNameLst>
                                          <p:attrName>ppt_h</p:attrName>
                                        </p:attrNameLst>
                                      </p:cBhvr>
                                      <p:tavLst>
                                        <p:tav tm="0">
                                          <p:val>
                                            <p:strVal val="0"/>
                                          </p:val>
                                        </p:tav>
                                        <p:tav tm="100000">
                                          <p:val>
                                            <p:strVal val="#ppt_h"/>
                                          </p:val>
                                        </p:tav>
                                      </p:tavLst>
                                    </p:anim>
                                    <p:animEffect filter="fade">
                                      <p:cBhvr>
                                        <p:cTn dur="1500" id="92">
                                          <p:stCondLst>
                                            <p:cond delay="0"/>
                                          </p:stCondLst>
                                        </p:cTn>
                                        <p:tgtEl>
                                          <p:spTgt spid="12"/>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3"/>
                                        </p:tgtEl>
                                        <p:attrNameLst>
                                          <p:attrName>style.visibility</p:attrName>
                                        </p:attrNameLst>
                                      </p:cBhvr>
                                      <p:to>
                                        <p:strVal val="visible"/>
                                      </p:to>
                                    </p:set>
                                    <p:anim calcmode="lin" valueType="num">
                                      <p:cBhvr additive="base">
                                        <p:cTn dur="1500" fill="hold" id="95"/>
                                        <p:tgtEl>
                                          <p:spTgt spid="13"/>
                                        </p:tgtEl>
                                        <p:attrNameLst>
                                          <p:attrName>ppt_x</p:attrName>
                                        </p:attrNameLst>
                                      </p:cBhvr>
                                      <p:tavLst>
                                        <p:tav tm="0">
                                          <p:val>
                                            <p:strVal val="0-#ppt_w/2"/>
                                          </p:val>
                                        </p:tav>
                                        <p:tav tm="100000">
                                          <p:val>
                                            <p:strVal val="#ppt_x"/>
                                          </p:val>
                                        </p:tav>
                                      </p:tavLst>
                                    </p:anim>
                                    <p:anim calcmode="lin" valueType="num">
                                      <p:cBhvr additive="base">
                                        <p:cTn dur="1500" fill="hold" id="96"/>
                                        <p:tgtEl>
                                          <p:spTgt spid="13"/>
                                        </p:tgtEl>
                                        <p:attrNameLst>
                                          <p:attrName>ppt_y</p:attrName>
                                        </p:attrNameLst>
                                      </p:cBhvr>
                                      <p:tavLst>
                                        <p:tav tm="0">
                                          <p:val>
                                            <p:strVal val="#ppt_y"/>
                                          </p:val>
                                        </p:tav>
                                        <p:tav tm="100000">
                                          <p:val>
                                            <p:strVal val="#ppt_y"/>
                                          </p:val>
                                        </p:tav>
                                      </p:tavLst>
                                    </p:anim>
                                    <p:set>
                                      <p:cBhvr>
                                        <p:cTn dur="1" fill="hold" id="97">
                                          <p:stCondLst>
                                            <p:cond delay="0"/>
                                          </p:stCondLst>
                                        </p:cTn>
                                        <p:tgtEl>
                                          <p:spTgt spid="13"/>
                                        </p:tgtEl>
                                        <p:attrNameLst>
                                          <p:attrName>style.visibility</p:attrName>
                                        </p:attrNameLst>
                                      </p:cBhvr>
                                      <p:to>
                                        <p:strVal val="visible"/>
                                      </p:to>
                                    </p:set>
                                    <p:anim calcmode="lin" to="" valueType="num">
                                      <p:cBhvr>
                                        <p:cTn dur="1500" fill="hold" id="9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3"/>
                                        </p:tgtEl>
                                        <p:attrNameLst>
                                          <p:attrName>ppt_h</p:attrName>
                                        </p:attrNameLst>
                                      </p:cBhvr>
                                      <p:tavLst>
                                        <p:tav tm="0">
                                          <p:val>
                                            <p:strVal val="0"/>
                                          </p:val>
                                        </p:tav>
                                        <p:tav tm="100000">
                                          <p:val>
                                            <p:strVal val="#ppt_h"/>
                                          </p:val>
                                        </p:tav>
                                      </p:tavLst>
                                    </p:anim>
                                    <p:animEffect filter="fade">
                                      <p:cBhvr>
                                        <p:cTn dur="1500" id="100">
                                          <p:stCondLst>
                                            <p:cond delay="0"/>
                                          </p:stCondLst>
                                        </p:cTn>
                                        <p:tgtEl>
                                          <p:spTgt spid="13"/>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4"/>
                                        </p:tgtEl>
                                        <p:attrNameLst>
                                          <p:attrName>style.visibility</p:attrName>
                                        </p:attrNameLst>
                                      </p:cBhvr>
                                      <p:to>
                                        <p:strVal val="visible"/>
                                      </p:to>
                                    </p:set>
                                    <p:anim calcmode="lin" valueType="num">
                                      <p:cBhvr additive="base">
                                        <p:cTn dur="1500" fill="hold" id="103"/>
                                        <p:tgtEl>
                                          <p:spTgt spid="14"/>
                                        </p:tgtEl>
                                        <p:attrNameLst>
                                          <p:attrName>ppt_x</p:attrName>
                                        </p:attrNameLst>
                                      </p:cBhvr>
                                      <p:tavLst>
                                        <p:tav tm="0">
                                          <p:val>
                                            <p:strVal val="0-#ppt_w/2"/>
                                          </p:val>
                                        </p:tav>
                                        <p:tav tm="100000">
                                          <p:val>
                                            <p:strVal val="#ppt_x"/>
                                          </p:val>
                                        </p:tav>
                                      </p:tavLst>
                                    </p:anim>
                                    <p:anim calcmode="lin" valueType="num">
                                      <p:cBhvr additive="base">
                                        <p:cTn dur="1500" fill="hold" id="104"/>
                                        <p:tgtEl>
                                          <p:spTgt spid="14"/>
                                        </p:tgtEl>
                                        <p:attrNameLst>
                                          <p:attrName>ppt_y</p:attrName>
                                        </p:attrNameLst>
                                      </p:cBhvr>
                                      <p:tavLst>
                                        <p:tav tm="0">
                                          <p:val>
                                            <p:strVal val="#ppt_y"/>
                                          </p:val>
                                        </p:tav>
                                        <p:tav tm="100000">
                                          <p:val>
                                            <p:strVal val="#ppt_y"/>
                                          </p:val>
                                        </p:tav>
                                      </p:tavLst>
                                    </p:anim>
                                    <p:set>
                                      <p:cBhvr>
                                        <p:cTn dur="1" fill="hold" id="105">
                                          <p:stCondLst>
                                            <p:cond delay="0"/>
                                          </p:stCondLst>
                                        </p:cTn>
                                        <p:tgtEl>
                                          <p:spTgt spid="14"/>
                                        </p:tgtEl>
                                        <p:attrNameLst>
                                          <p:attrName>style.visibility</p:attrName>
                                        </p:attrNameLst>
                                      </p:cBhvr>
                                      <p:to>
                                        <p:strVal val="visible"/>
                                      </p:to>
                                    </p:set>
                                    <p:anim calcmode="lin" to="" valueType="num">
                                      <p:cBhvr>
                                        <p:cTn dur="1500" fill="hold" id="106">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4"/>
                                        </p:tgtEl>
                                        <p:attrNameLst>
                                          <p:attrName>ppt_h</p:attrName>
                                        </p:attrNameLst>
                                      </p:cBhvr>
                                      <p:tavLst>
                                        <p:tav tm="0">
                                          <p:val>
                                            <p:strVal val="0"/>
                                          </p:val>
                                        </p:tav>
                                        <p:tav tm="100000">
                                          <p:val>
                                            <p:strVal val="#ppt_h"/>
                                          </p:val>
                                        </p:tav>
                                      </p:tavLst>
                                    </p:anim>
                                    <p:animEffect filter="fade">
                                      <p:cBhvr>
                                        <p:cTn dur="1500" id="108">
                                          <p:stCondLst>
                                            <p:cond delay="0"/>
                                          </p:stCondLst>
                                        </p:cTn>
                                        <p:tgtEl>
                                          <p:spTgt spid="14"/>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15"/>
                                        </p:tgtEl>
                                        <p:attrNameLst>
                                          <p:attrName>style.visibility</p:attrName>
                                        </p:attrNameLst>
                                      </p:cBhvr>
                                      <p:to>
                                        <p:strVal val="visible"/>
                                      </p:to>
                                    </p:set>
                                    <p:anim calcmode="lin" valueType="num">
                                      <p:cBhvr additive="base">
                                        <p:cTn dur="1500" fill="hold" id="111"/>
                                        <p:tgtEl>
                                          <p:spTgt spid="15"/>
                                        </p:tgtEl>
                                        <p:attrNameLst>
                                          <p:attrName>ppt_x</p:attrName>
                                        </p:attrNameLst>
                                      </p:cBhvr>
                                      <p:tavLst>
                                        <p:tav tm="0">
                                          <p:val>
                                            <p:strVal val="0-#ppt_w/2"/>
                                          </p:val>
                                        </p:tav>
                                        <p:tav tm="100000">
                                          <p:val>
                                            <p:strVal val="#ppt_x"/>
                                          </p:val>
                                        </p:tav>
                                      </p:tavLst>
                                    </p:anim>
                                    <p:anim calcmode="lin" valueType="num">
                                      <p:cBhvr additive="base">
                                        <p:cTn dur="1500" fill="hold" id="112"/>
                                        <p:tgtEl>
                                          <p:spTgt spid="15"/>
                                        </p:tgtEl>
                                        <p:attrNameLst>
                                          <p:attrName>ppt_y</p:attrName>
                                        </p:attrNameLst>
                                      </p:cBhvr>
                                      <p:tavLst>
                                        <p:tav tm="0">
                                          <p:val>
                                            <p:strVal val="#ppt_y"/>
                                          </p:val>
                                        </p:tav>
                                        <p:tav tm="100000">
                                          <p:val>
                                            <p:strVal val="#ppt_y"/>
                                          </p:val>
                                        </p:tav>
                                      </p:tavLst>
                                    </p:anim>
                                    <p:set>
                                      <p:cBhvr>
                                        <p:cTn dur="1" fill="hold" id="113">
                                          <p:stCondLst>
                                            <p:cond delay="0"/>
                                          </p:stCondLst>
                                        </p:cTn>
                                        <p:tgtEl>
                                          <p:spTgt spid="15"/>
                                        </p:tgtEl>
                                        <p:attrNameLst>
                                          <p:attrName>style.visibility</p:attrName>
                                        </p:attrNameLst>
                                      </p:cBhvr>
                                      <p:to>
                                        <p:strVal val="visible"/>
                                      </p:to>
                                    </p:set>
                                    <p:anim calcmode="lin" to="" valueType="num">
                                      <p:cBhvr>
                                        <p:cTn dur="1500" fill="hold" id="114">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15"/>
                                        </p:tgtEl>
                                        <p:attrNameLst>
                                          <p:attrName>ppt_h</p:attrName>
                                        </p:attrNameLst>
                                      </p:cBhvr>
                                      <p:tavLst>
                                        <p:tav tm="0">
                                          <p:val>
                                            <p:strVal val="0"/>
                                          </p:val>
                                        </p:tav>
                                        <p:tav tm="100000">
                                          <p:val>
                                            <p:strVal val="#ppt_h"/>
                                          </p:val>
                                        </p:tav>
                                      </p:tavLst>
                                    </p:anim>
                                    <p:animEffect filter="fade">
                                      <p:cBhvr>
                                        <p:cTn dur="1500" id="116">
                                          <p:stCondLst>
                                            <p:cond delay="0"/>
                                          </p:stCondLst>
                                        </p:cTn>
                                        <p:tgtEl>
                                          <p:spTgt spid="15"/>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16"/>
                                        </p:tgtEl>
                                        <p:attrNameLst>
                                          <p:attrName>style.visibility</p:attrName>
                                        </p:attrNameLst>
                                      </p:cBhvr>
                                      <p:to>
                                        <p:strVal val="visible"/>
                                      </p:to>
                                    </p:set>
                                    <p:anim calcmode="lin" valueType="num">
                                      <p:cBhvr additive="base">
                                        <p:cTn dur="1500" fill="hold" id="119"/>
                                        <p:tgtEl>
                                          <p:spTgt spid="16"/>
                                        </p:tgtEl>
                                        <p:attrNameLst>
                                          <p:attrName>ppt_x</p:attrName>
                                        </p:attrNameLst>
                                      </p:cBhvr>
                                      <p:tavLst>
                                        <p:tav tm="0">
                                          <p:val>
                                            <p:strVal val="0-#ppt_w/2"/>
                                          </p:val>
                                        </p:tav>
                                        <p:tav tm="100000">
                                          <p:val>
                                            <p:strVal val="#ppt_x"/>
                                          </p:val>
                                        </p:tav>
                                      </p:tavLst>
                                    </p:anim>
                                    <p:anim calcmode="lin" valueType="num">
                                      <p:cBhvr additive="base">
                                        <p:cTn dur="1500" fill="hold" id="120"/>
                                        <p:tgtEl>
                                          <p:spTgt spid="16"/>
                                        </p:tgtEl>
                                        <p:attrNameLst>
                                          <p:attrName>ppt_y</p:attrName>
                                        </p:attrNameLst>
                                      </p:cBhvr>
                                      <p:tavLst>
                                        <p:tav tm="0">
                                          <p:val>
                                            <p:strVal val="#ppt_y"/>
                                          </p:val>
                                        </p:tav>
                                        <p:tav tm="100000">
                                          <p:val>
                                            <p:strVal val="#ppt_y"/>
                                          </p:val>
                                        </p:tav>
                                      </p:tavLst>
                                    </p:anim>
                                    <p:set>
                                      <p:cBhvr>
                                        <p:cTn dur="1" fill="hold" id="121">
                                          <p:stCondLst>
                                            <p:cond delay="0"/>
                                          </p:stCondLst>
                                        </p:cTn>
                                        <p:tgtEl>
                                          <p:spTgt spid="16"/>
                                        </p:tgtEl>
                                        <p:attrNameLst>
                                          <p:attrName>style.visibility</p:attrName>
                                        </p:attrNameLst>
                                      </p:cBhvr>
                                      <p:to>
                                        <p:strVal val="visible"/>
                                      </p:to>
                                    </p:set>
                                    <p:anim calcmode="lin" to="" valueType="num">
                                      <p:cBhvr>
                                        <p:cTn dur="1500" fill="hold" id="12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16"/>
                                        </p:tgtEl>
                                        <p:attrNameLst>
                                          <p:attrName>ppt_h</p:attrName>
                                        </p:attrNameLst>
                                      </p:cBhvr>
                                      <p:tavLst>
                                        <p:tav tm="0">
                                          <p:val>
                                            <p:strVal val="0"/>
                                          </p:val>
                                        </p:tav>
                                        <p:tav tm="100000">
                                          <p:val>
                                            <p:strVal val="#ppt_h"/>
                                          </p:val>
                                        </p:tav>
                                      </p:tavLst>
                                    </p:anim>
                                    <p:animEffect filter="fade">
                                      <p:cBhvr>
                                        <p:cTn dur="1500" id="124">
                                          <p:stCondLst>
                                            <p:cond delay="0"/>
                                          </p:stCondLst>
                                        </p:cTn>
                                        <p:tgtEl>
                                          <p:spTgt spid="16"/>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17"/>
                                        </p:tgtEl>
                                        <p:attrNameLst>
                                          <p:attrName>style.visibility</p:attrName>
                                        </p:attrNameLst>
                                      </p:cBhvr>
                                      <p:to>
                                        <p:strVal val="visible"/>
                                      </p:to>
                                    </p:set>
                                    <p:anim calcmode="lin" valueType="num">
                                      <p:cBhvr additive="base">
                                        <p:cTn dur="1500" fill="hold" id="127"/>
                                        <p:tgtEl>
                                          <p:spTgt spid="17"/>
                                        </p:tgtEl>
                                        <p:attrNameLst>
                                          <p:attrName>ppt_x</p:attrName>
                                        </p:attrNameLst>
                                      </p:cBhvr>
                                      <p:tavLst>
                                        <p:tav tm="0">
                                          <p:val>
                                            <p:strVal val="0-#ppt_w/2"/>
                                          </p:val>
                                        </p:tav>
                                        <p:tav tm="100000">
                                          <p:val>
                                            <p:strVal val="#ppt_x"/>
                                          </p:val>
                                        </p:tav>
                                      </p:tavLst>
                                    </p:anim>
                                    <p:anim calcmode="lin" valueType="num">
                                      <p:cBhvr additive="base">
                                        <p:cTn dur="1500" fill="hold" id="128"/>
                                        <p:tgtEl>
                                          <p:spTgt spid="17"/>
                                        </p:tgtEl>
                                        <p:attrNameLst>
                                          <p:attrName>ppt_y</p:attrName>
                                        </p:attrNameLst>
                                      </p:cBhvr>
                                      <p:tavLst>
                                        <p:tav tm="0">
                                          <p:val>
                                            <p:strVal val="#ppt_y"/>
                                          </p:val>
                                        </p:tav>
                                        <p:tav tm="100000">
                                          <p:val>
                                            <p:strVal val="#ppt_y"/>
                                          </p:val>
                                        </p:tav>
                                      </p:tavLst>
                                    </p:anim>
                                    <p:set>
                                      <p:cBhvr>
                                        <p:cTn dur="1" fill="hold" id="129">
                                          <p:stCondLst>
                                            <p:cond delay="0"/>
                                          </p:stCondLst>
                                        </p:cTn>
                                        <p:tgtEl>
                                          <p:spTgt spid="17"/>
                                        </p:tgtEl>
                                        <p:attrNameLst>
                                          <p:attrName>style.visibility</p:attrName>
                                        </p:attrNameLst>
                                      </p:cBhvr>
                                      <p:to>
                                        <p:strVal val="visible"/>
                                      </p:to>
                                    </p:set>
                                    <p:anim calcmode="lin" to="" valueType="num">
                                      <p:cBhvr>
                                        <p:cTn dur="1500" fill="hold" id="130">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17"/>
                                        </p:tgtEl>
                                        <p:attrNameLst>
                                          <p:attrName>ppt_h</p:attrName>
                                        </p:attrNameLst>
                                      </p:cBhvr>
                                      <p:tavLst>
                                        <p:tav tm="0">
                                          <p:val>
                                            <p:strVal val="0"/>
                                          </p:val>
                                        </p:tav>
                                        <p:tav tm="100000">
                                          <p:val>
                                            <p:strVal val="#ppt_h"/>
                                          </p:val>
                                        </p:tav>
                                      </p:tavLst>
                                    </p:anim>
                                    <p:animEffect filter="fade">
                                      <p:cBhvr>
                                        <p:cTn dur="1500" id="132">
                                          <p:stCondLst>
                                            <p:cond delay="0"/>
                                          </p:stCondLst>
                                        </p:cTn>
                                        <p:tgtEl>
                                          <p:spTgt spid="17"/>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18"/>
                                        </p:tgtEl>
                                        <p:attrNameLst>
                                          <p:attrName>style.visibility</p:attrName>
                                        </p:attrNameLst>
                                      </p:cBhvr>
                                      <p:to>
                                        <p:strVal val="visible"/>
                                      </p:to>
                                    </p:set>
                                    <p:anim calcmode="lin" valueType="num">
                                      <p:cBhvr additive="base">
                                        <p:cTn dur="1500" fill="hold" id="135"/>
                                        <p:tgtEl>
                                          <p:spTgt spid="18"/>
                                        </p:tgtEl>
                                        <p:attrNameLst>
                                          <p:attrName>ppt_x</p:attrName>
                                        </p:attrNameLst>
                                      </p:cBhvr>
                                      <p:tavLst>
                                        <p:tav tm="0">
                                          <p:val>
                                            <p:strVal val="0-#ppt_w/2"/>
                                          </p:val>
                                        </p:tav>
                                        <p:tav tm="100000">
                                          <p:val>
                                            <p:strVal val="#ppt_x"/>
                                          </p:val>
                                        </p:tav>
                                      </p:tavLst>
                                    </p:anim>
                                    <p:anim calcmode="lin" valueType="num">
                                      <p:cBhvr additive="base">
                                        <p:cTn dur="1500" fill="hold" id="136"/>
                                        <p:tgtEl>
                                          <p:spTgt spid="18"/>
                                        </p:tgtEl>
                                        <p:attrNameLst>
                                          <p:attrName>ppt_y</p:attrName>
                                        </p:attrNameLst>
                                      </p:cBhvr>
                                      <p:tavLst>
                                        <p:tav tm="0">
                                          <p:val>
                                            <p:strVal val="#ppt_y"/>
                                          </p:val>
                                        </p:tav>
                                        <p:tav tm="100000">
                                          <p:val>
                                            <p:strVal val="#ppt_y"/>
                                          </p:val>
                                        </p:tav>
                                      </p:tavLst>
                                    </p:anim>
                                    <p:set>
                                      <p:cBhvr>
                                        <p:cTn dur="1" fill="hold" id="137">
                                          <p:stCondLst>
                                            <p:cond delay="0"/>
                                          </p:stCondLst>
                                        </p:cTn>
                                        <p:tgtEl>
                                          <p:spTgt spid="18"/>
                                        </p:tgtEl>
                                        <p:attrNameLst>
                                          <p:attrName>style.visibility</p:attrName>
                                        </p:attrNameLst>
                                      </p:cBhvr>
                                      <p:to>
                                        <p:strVal val="visible"/>
                                      </p:to>
                                    </p:set>
                                    <p:anim calcmode="lin" to="" valueType="num">
                                      <p:cBhvr>
                                        <p:cTn dur="1500" fill="hold" id="138">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18"/>
                                        </p:tgtEl>
                                        <p:attrNameLst>
                                          <p:attrName>ppt_h</p:attrName>
                                        </p:attrNameLst>
                                      </p:cBhvr>
                                      <p:tavLst>
                                        <p:tav tm="0">
                                          <p:val>
                                            <p:strVal val="0"/>
                                          </p:val>
                                        </p:tav>
                                        <p:tav tm="100000">
                                          <p:val>
                                            <p:strVal val="#ppt_h"/>
                                          </p:val>
                                        </p:tav>
                                      </p:tavLst>
                                    </p:anim>
                                    <p:animEffect filter="fade">
                                      <p:cBhvr>
                                        <p:cTn dur="1500" id="140">
                                          <p:stCondLst>
                                            <p:cond delay="0"/>
                                          </p:stCondLst>
                                        </p:cTn>
                                        <p:tgtEl>
                                          <p:spTgt spid="18"/>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19"/>
                                        </p:tgtEl>
                                        <p:attrNameLst>
                                          <p:attrName>style.visibility</p:attrName>
                                        </p:attrNameLst>
                                      </p:cBhvr>
                                      <p:to>
                                        <p:strVal val="visible"/>
                                      </p:to>
                                    </p:set>
                                    <p:anim calcmode="lin" valueType="num">
                                      <p:cBhvr additive="base">
                                        <p:cTn dur="1500" fill="hold" id="143"/>
                                        <p:tgtEl>
                                          <p:spTgt spid="19"/>
                                        </p:tgtEl>
                                        <p:attrNameLst>
                                          <p:attrName>ppt_x</p:attrName>
                                        </p:attrNameLst>
                                      </p:cBhvr>
                                      <p:tavLst>
                                        <p:tav tm="0">
                                          <p:val>
                                            <p:strVal val="0-#ppt_w/2"/>
                                          </p:val>
                                        </p:tav>
                                        <p:tav tm="100000">
                                          <p:val>
                                            <p:strVal val="#ppt_x"/>
                                          </p:val>
                                        </p:tav>
                                      </p:tavLst>
                                    </p:anim>
                                    <p:anim calcmode="lin" valueType="num">
                                      <p:cBhvr additive="base">
                                        <p:cTn dur="1500" fill="hold" id="144"/>
                                        <p:tgtEl>
                                          <p:spTgt spid="19"/>
                                        </p:tgtEl>
                                        <p:attrNameLst>
                                          <p:attrName>ppt_y</p:attrName>
                                        </p:attrNameLst>
                                      </p:cBhvr>
                                      <p:tavLst>
                                        <p:tav tm="0">
                                          <p:val>
                                            <p:strVal val="#ppt_y"/>
                                          </p:val>
                                        </p:tav>
                                        <p:tav tm="100000">
                                          <p:val>
                                            <p:strVal val="#ppt_y"/>
                                          </p:val>
                                        </p:tav>
                                      </p:tavLst>
                                    </p:anim>
                                    <p:set>
                                      <p:cBhvr>
                                        <p:cTn dur="1" fill="hold" id="145">
                                          <p:stCondLst>
                                            <p:cond delay="0"/>
                                          </p:stCondLst>
                                        </p:cTn>
                                        <p:tgtEl>
                                          <p:spTgt spid="19"/>
                                        </p:tgtEl>
                                        <p:attrNameLst>
                                          <p:attrName>style.visibility</p:attrName>
                                        </p:attrNameLst>
                                      </p:cBhvr>
                                      <p:to>
                                        <p:strVal val="visible"/>
                                      </p:to>
                                    </p:set>
                                    <p:anim calcmode="lin" to="" valueType="num">
                                      <p:cBhvr>
                                        <p:cTn dur="1500" fill="hold" id="146">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19"/>
                                        </p:tgtEl>
                                        <p:attrNameLst>
                                          <p:attrName>ppt_h</p:attrName>
                                        </p:attrNameLst>
                                      </p:cBhvr>
                                      <p:tavLst>
                                        <p:tav tm="0">
                                          <p:val>
                                            <p:strVal val="0"/>
                                          </p:val>
                                        </p:tav>
                                        <p:tav tm="100000">
                                          <p:val>
                                            <p:strVal val="#ppt_h"/>
                                          </p:val>
                                        </p:tav>
                                      </p:tavLst>
                                    </p:anim>
                                    <p:animEffect filter="fade">
                                      <p:cBhvr>
                                        <p:cTn dur="1500" id="148">
                                          <p:stCondLst>
                                            <p:cond delay="0"/>
                                          </p:stCondLst>
                                        </p:cTn>
                                        <p:tgtEl>
                                          <p:spTgt spid="19"/>
                                        </p:tgtEl>
                                      </p:cBhvr>
                                    </p:animEffect>
                                  </p:childTnLst>
                                </p:cTn>
                              </p:par>
                              <p:par>
                                <p:cTn decel="100000" fill="hold" grpId="0" id="149" nodeType="withEffect" presetClass="entr" presetID="2" presetSubtype="8">
                                  <p:stCondLst>
                                    <p:cond delay="250"/>
                                  </p:stCondLst>
                                  <p:childTnLst>
                                    <p:set>
                                      <p:cBhvr>
                                        <p:cTn dur="1" fill="hold" id="150">
                                          <p:stCondLst>
                                            <p:cond delay="0"/>
                                          </p:stCondLst>
                                        </p:cTn>
                                        <p:tgtEl>
                                          <p:spTgt spid="20"/>
                                        </p:tgtEl>
                                        <p:attrNameLst>
                                          <p:attrName>style.visibility</p:attrName>
                                        </p:attrNameLst>
                                      </p:cBhvr>
                                      <p:to>
                                        <p:strVal val="visible"/>
                                      </p:to>
                                    </p:set>
                                    <p:anim calcmode="lin" valueType="num">
                                      <p:cBhvr additive="base">
                                        <p:cTn dur="1500" fill="hold" id="151"/>
                                        <p:tgtEl>
                                          <p:spTgt spid="20"/>
                                        </p:tgtEl>
                                        <p:attrNameLst>
                                          <p:attrName>ppt_x</p:attrName>
                                        </p:attrNameLst>
                                      </p:cBhvr>
                                      <p:tavLst>
                                        <p:tav tm="0">
                                          <p:val>
                                            <p:strVal val="0-#ppt_w/2"/>
                                          </p:val>
                                        </p:tav>
                                        <p:tav tm="100000">
                                          <p:val>
                                            <p:strVal val="#ppt_x"/>
                                          </p:val>
                                        </p:tav>
                                      </p:tavLst>
                                    </p:anim>
                                    <p:anim calcmode="lin" valueType="num">
                                      <p:cBhvr additive="base">
                                        <p:cTn dur="1500" fill="hold" id="152"/>
                                        <p:tgtEl>
                                          <p:spTgt spid="20"/>
                                        </p:tgtEl>
                                        <p:attrNameLst>
                                          <p:attrName>ppt_y</p:attrName>
                                        </p:attrNameLst>
                                      </p:cBhvr>
                                      <p:tavLst>
                                        <p:tav tm="0">
                                          <p:val>
                                            <p:strVal val="#ppt_y"/>
                                          </p:val>
                                        </p:tav>
                                        <p:tav tm="100000">
                                          <p:val>
                                            <p:strVal val="#ppt_y"/>
                                          </p:val>
                                        </p:tav>
                                      </p:tavLst>
                                    </p:anim>
                                    <p:set>
                                      <p:cBhvr>
                                        <p:cTn dur="1" fill="hold" id="153">
                                          <p:stCondLst>
                                            <p:cond delay="0"/>
                                          </p:stCondLst>
                                        </p:cTn>
                                        <p:tgtEl>
                                          <p:spTgt spid="20"/>
                                        </p:tgtEl>
                                        <p:attrNameLst>
                                          <p:attrName>style.visibility</p:attrName>
                                        </p:attrNameLst>
                                      </p:cBhvr>
                                      <p:to>
                                        <p:strVal val="visible"/>
                                      </p:to>
                                    </p:set>
                                    <p:anim calcmode="lin" to="" valueType="num">
                                      <p:cBhvr>
                                        <p:cTn dur="1500" fill="hold" id="154">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0"/>
                                        </p:tgtEl>
                                        <p:attrNameLst>
                                          <p:attrName>ppt_h</p:attrName>
                                        </p:attrNameLst>
                                      </p:cBhvr>
                                      <p:tavLst>
                                        <p:tav tm="0">
                                          <p:val>
                                            <p:strVal val="0"/>
                                          </p:val>
                                        </p:tav>
                                        <p:tav tm="100000">
                                          <p:val>
                                            <p:strVal val="#ppt_h"/>
                                          </p:val>
                                        </p:tav>
                                      </p:tavLst>
                                    </p:anim>
                                    <p:animEffect filter="fade">
                                      <p:cBhvr>
                                        <p:cTn dur="1500" id="156">
                                          <p:stCondLst>
                                            <p:cond delay="0"/>
                                          </p:stCondLst>
                                        </p:cTn>
                                        <p:tgtEl>
                                          <p:spTgt spid="20"/>
                                        </p:tgtEl>
                                      </p:cBhvr>
                                    </p:animEffect>
                                  </p:childTnLst>
                                </p:cTn>
                              </p:par>
                              <p:par>
                                <p:cTn decel="100000" fill="hold" grpId="0" id="157" nodeType="withEffect" presetClass="entr" presetID="2" presetSubtype="8">
                                  <p:stCondLst>
                                    <p:cond delay="250"/>
                                  </p:stCondLst>
                                  <p:childTnLst>
                                    <p:set>
                                      <p:cBhvr>
                                        <p:cTn dur="1" fill="hold" id="158">
                                          <p:stCondLst>
                                            <p:cond delay="0"/>
                                          </p:stCondLst>
                                        </p:cTn>
                                        <p:tgtEl>
                                          <p:spTgt spid="21"/>
                                        </p:tgtEl>
                                        <p:attrNameLst>
                                          <p:attrName>style.visibility</p:attrName>
                                        </p:attrNameLst>
                                      </p:cBhvr>
                                      <p:to>
                                        <p:strVal val="visible"/>
                                      </p:to>
                                    </p:set>
                                    <p:anim calcmode="lin" valueType="num">
                                      <p:cBhvr additive="base">
                                        <p:cTn dur="1500" fill="hold" id="159"/>
                                        <p:tgtEl>
                                          <p:spTgt spid="21"/>
                                        </p:tgtEl>
                                        <p:attrNameLst>
                                          <p:attrName>ppt_x</p:attrName>
                                        </p:attrNameLst>
                                      </p:cBhvr>
                                      <p:tavLst>
                                        <p:tav tm="0">
                                          <p:val>
                                            <p:strVal val="0-#ppt_w/2"/>
                                          </p:val>
                                        </p:tav>
                                        <p:tav tm="100000">
                                          <p:val>
                                            <p:strVal val="#ppt_x"/>
                                          </p:val>
                                        </p:tav>
                                      </p:tavLst>
                                    </p:anim>
                                    <p:anim calcmode="lin" valueType="num">
                                      <p:cBhvr additive="base">
                                        <p:cTn dur="1500" fill="hold" id="160"/>
                                        <p:tgtEl>
                                          <p:spTgt spid="21"/>
                                        </p:tgtEl>
                                        <p:attrNameLst>
                                          <p:attrName>ppt_y</p:attrName>
                                        </p:attrNameLst>
                                      </p:cBhvr>
                                      <p:tavLst>
                                        <p:tav tm="0">
                                          <p:val>
                                            <p:strVal val="#ppt_y"/>
                                          </p:val>
                                        </p:tav>
                                        <p:tav tm="100000">
                                          <p:val>
                                            <p:strVal val="#ppt_y"/>
                                          </p:val>
                                        </p:tav>
                                      </p:tavLst>
                                    </p:anim>
                                    <p:set>
                                      <p:cBhvr>
                                        <p:cTn dur="1" fill="hold" id="161">
                                          <p:stCondLst>
                                            <p:cond delay="0"/>
                                          </p:stCondLst>
                                        </p:cTn>
                                        <p:tgtEl>
                                          <p:spTgt spid="21"/>
                                        </p:tgtEl>
                                        <p:attrNameLst>
                                          <p:attrName>style.visibility</p:attrName>
                                        </p:attrNameLst>
                                      </p:cBhvr>
                                      <p:to>
                                        <p:strVal val="visible"/>
                                      </p:to>
                                    </p:set>
                                    <p:anim calcmode="lin" to="" valueType="num">
                                      <p:cBhvr>
                                        <p:cTn dur="1500" fill="hold" id="162">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21"/>
                                        </p:tgtEl>
                                        <p:attrNameLst>
                                          <p:attrName>ppt_h</p:attrName>
                                        </p:attrNameLst>
                                      </p:cBhvr>
                                      <p:tavLst>
                                        <p:tav tm="0">
                                          <p:val>
                                            <p:strVal val="0"/>
                                          </p:val>
                                        </p:tav>
                                        <p:tav tm="100000">
                                          <p:val>
                                            <p:strVal val="#ppt_h"/>
                                          </p:val>
                                        </p:tav>
                                      </p:tavLst>
                                    </p:anim>
                                    <p:animEffect filter="fade">
                                      <p:cBhvr>
                                        <p:cTn dur="1500" id="164">
                                          <p:stCondLst>
                                            <p:cond delay="0"/>
                                          </p:stCondLst>
                                        </p:cTn>
                                        <p:tgtEl>
                                          <p:spTgt spid="21"/>
                                        </p:tgtEl>
                                      </p:cBhvr>
                                    </p:animEffect>
                                  </p:childTnLst>
                                </p:cTn>
                              </p:par>
                              <p:par>
                                <p:cTn decel="100000" fill="hold" grpId="0" id="165" nodeType="withEffect" presetClass="entr" presetID="2" presetSubtype="8">
                                  <p:stCondLst>
                                    <p:cond delay="250"/>
                                  </p:stCondLst>
                                  <p:childTnLst>
                                    <p:set>
                                      <p:cBhvr>
                                        <p:cTn dur="1" fill="hold" id="166">
                                          <p:stCondLst>
                                            <p:cond delay="0"/>
                                          </p:stCondLst>
                                        </p:cTn>
                                        <p:tgtEl>
                                          <p:spTgt spid="22"/>
                                        </p:tgtEl>
                                        <p:attrNameLst>
                                          <p:attrName>style.visibility</p:attrName>
                                        </p:attrNameLst>
                                      </p:cBhvr>
                                      <p:to>
                                        <p:strVal val="visible"/>
                                      </p:to>
                                    </p:set>
                                    <p:anim calcmode="lin" valueType="num">
                                      <p:cBhvr additive="base">
                                        <p:cTn dur="1500" fill="hold" id="167"/>
                                        <p:tgtEl>
                                          <p:spTgt spid="22"/>
                                        </p:tgtEl>
                                        <p:attrNameLst>
                                          <p:attrName>ppt_x</p:attrName>
                                        </p:attrNameLst>
                                      </p:cBhvr>
                                      <p:tavLst>
                                        <p:tav tm="0">
                                          <p:val>
                                            <p:strVal val="0-#ppt_w/2"/>
                                          </p:val>
                                        </p:tav>
                                        <p:tav tm="100000">
                                          <p:val>
                                            <p:strVal val="#ppt_x"/>
                                          </p:val>
                                        </p:tav>
                                      </p:tavLst>
                                    </p:anim>
                                    <p:anim calcmode="lin" valueType="num">
                                      <p:cBhvr additive="base">
                                        <p:cTn dur="1500" fill="hold" id="168"/>
                                        <p:tgtEl>
                                          <p:spTgt spid="22"/>
                                        </p:tgtEl>
                                        <p:attrNameLst>
                                          <p:attrName>ppt_y</p:attrName>
                                        </p:attrNameLst>
                                      </p:cBhvr>
                                      <p:tavLst>
                                        <p:tav tm="0">
                                          <p:val>
                                            <p:strVal val="#ppt_y"/>
                                          </p:val>
                                        </p:tav>
                                        <p:tav tm="100000">
                                          <p:val>
                                            <p:strVal val="#ppt_y"/>
                                          </p:val>
                                        </p:tav>
                                      </p:tavLst>
                                    </p:anim>
                                    <p:set>
                                      <p:cBhvr>
                                        <p:cTn dur="1" fill="hold" id="169">
                                          <p:stCondLst>
                                            <p:cond delay="0"/>
                                          </p:stCondLst>
                                        </p:cTn>
                                        <p:tgtEl>
                                          <p:spTgt spid="22"/>
                                        </p:tgtEl>
                                        <p:attrNameLst>
                                          <p:attrName>style.visibility</p:attrName>
                                        </p:attrNameLst>
                                      </p:cBhvr>
                                      <p:to>
                                        <p:strVal val="visible"/>
                                      </p:to>
                                    </p:set>
                                    <p:anim calcmode="lin" to="" valueType="num">
                                      <p:cBhvr>
                                        <p:cTn dur="1500" fill="hold" id="170">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71">
                                          <p:stCondLst>
                                            <p:cond delay="0"/>
                                          </p:stCondLst>
                                        </p:cTn>
                                        <p:tgtEl>
                                          <p:spTgt spid="22"/>
                                        </p:tgtEl>
                                        <p:attrNameLst>
                                          <p:attrName>ppt_h</p:attrName>
                                        </p:attrNameLst>
                                      </p:cBhvr>
                                      <p:tavLst>
                                        <p:tav tm="0">
                                          <p:val>
                                            <p:strVal val="0"/>
                                          </p:val>
                                        </p:tav>
                                        <p:tav tm="100000">
                                          <p:val>
                                            <p:strVal val="#ppt_h"/>
                                          </p:val>
                                        </p:tav>
                                      </p:tavLst>
                                    </p:anim>
                                    <p:animEffect filter="fade">
                                      <p:cBhvr>
                                        <p:cTn dur="1500" id="172">
                                          <p:stCondLst>
                                            <p:cond delay="0"/>
                                          </p:stCondLst>
                                        </p:cTn>
                                        <p:tgtEl>
                                          <p:spTgt spid="22"/>
                                        </p:tgtEl>
                                      </p:cBhvr>
                                    </p:animEffect>
                                  </p:childTnLst>
                                </p:cTn>
                              </p:par>
                              <p:par>
                                <p:cTn decel="100000" fill="hold" grpId="0" id="173" nodeType="withEffect" presetClass="entr" presetID="2" presetSubtype="8">
                                  <p:stCondLst>
                                    <p:cond delay="250"/>
                                  </p:stCondLst>
                                  <p:childTnLst>
                                    <p:set>
                                      <p:cBhvr>
                                        <p:cTn dur="1" fill="hold" id="174">
                                          <p:stCondLst>
                                            <p:cond delay="0"/>
                                          </p:stCondLst>
                                        </p:cTn>
                                        <p:tgtEl>
                                          <p:spTgt spid="23"/>
                                        </p:tgtEl>
                                        <p:attrNameLst>
                                          <p:attrName>style.visibility</p:attrName>
                                        </p:attrNameLst>
                                      </p:cBhvr>
                                      <p:to>
                                        <p:strVal val="visible"/>
                                      </p:to>
                                    </p:set>
                                    <p:anim calcmode="lin" valueType="num">
                                      <p:cBhvr additive="base">
                                        <p:cTn dur="1500" fill="hold" id="175"/>
                                        <p:tgtEl>
                                          <p:spTgt spid="23"/>
                                        </p:tgtEl>
                                        <p:attrNameLst>
                                          <p:attrName>ppt_x</p:attrName>
                                        </p:attrNameLst>
                                      </p:cBhvr>
                                      <p:tavLst>
                                        <p:tav tm="0">
                                          <p:val>
                                            <p:strVal val="0-#ppt_w/2"/>
                                          </p:val>
                                        </p:tav>
                                        <p:tav tm="100000">
                                          <p:val>
                                            <p:strVal val="#ppt_x"/>
                                          </p:val>
                                        </p:tav>
                                      </p:tavLst>
                                    </p:anim>
                                    <p:anim calcmode="lin" valueType="num">
                                      <p:cBhvr additive="base">
                                        <p:cTn dur="1500" fill="hold" id="176"/>
                                        <p:tgtEl>
                                          <p:spTgt spid="23"/>
                                        </p:tgtEl>
                                        <p:attrNameLst>
                                          <p:attrName>ppt_y</p:attrName>
                                        </p:attrNameLst>
                                      </p:cBhvr>
                                      <p:tavLst>
                                        <p:tav tm="0">
                                          <p:val>
                                            <p:strVal val="#ppt_y"/>
                                          </p:val>
                                        </p:tav>
                                        <p:tav tm="100000">
                                          <p:val>
                                            <p:strVal val="#ppt_y"/>
                                          </p:val>
                                        </p:tav>
                                      </p:tavLst>
                                    </p:anim>
                                    <p:set>
                                      <p:cBhvr>
                                        <p:cTn dur="1" fill="hold" id="177">
                                          <p:stCondLst>
                                            <p:cond delay="0"/>
                                          </p:stCondLst>
                                        </p:cTn>
                                        <p:tgtEl>
                                          <p:spTgt spid="23"/>
                                        </p:tgtEl>
                                        <p:attrNameLst>
                                          <p:attrName>style.visibility</p:attrName>
                                        </p:attrNameLst>
                                      </p:cBhvr>
                                      <p:to>
                                        <p:strVal val="visible"/>
                                      </p:to>
                                    </p:set>
                                    <p:anim calcmode="lin" to="" valueType="num">
                                      <p:cBhvr>
                                        <p:cTn dur="1500" fill="hold" id="178">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79">
                                          <p:stCondLst>
                                            <p:cond delay="0"/>
                                          </p:stCondLst>
                                        </p:cTn>
                                        <p:tgtEl>
                                          <p:spTgt spid="23"/>
                                        </p:tgtEl>
                                        <p:attrNameLst>
                                          <p:attrName>ppt_h</p:attrName>
                                        </p:attrNameLst>
                                      </p:cBhvr>
                                      <p:tavLst>
                                        <p:tav tm="0">
                                          <p:val>
                                            <p:strVal val="0"/>
                                          </p:val>
                                        </p:tav>
                                        <p:tav tm="100000">
                                          <p:val>
                                            <p:strVal val="#ppt_h"/>
                                          </p:val>
                                        </p:tav>
                                      </p:tavLst>
                                    </p:anim>
                                    <p:animEffect filter="fade">
                                      <p:cBhvr>
                                        <p:cTn dur="1500" id="180">
                                          <p:stCondLst>
                                            <p:cond delay="0"/>
                                          </p:stCondLst>
                                        </p:cTn>
                                        <p:tgtEl>
                                          <p:spTgt spid="23"/>
                                        </p:tgtEl>
                                      </p:cBhvr>
                                    </p:animEffect>
                                  </p:childTnLst>
                                </p:cTn>
                              </p:par>
                              <p:par>
                                <p:cTn decel="100000" fill="hold" id="181" nodeType="withEffect" presetClass="entr" presetID="2" presetSubtype="8">
                                  <p:stCondLst>
                                    <p:cond delay="250"/>
                                  </p:stCondLst>
                                  <p:childTnLst>
                                    <p:set>
                                      <p:cBhvr>
                                        <p:cTn dur="1" fill="hold" id="182">
                                          <p:stCondLst>
                                            <p:cond delay="0"/>
                                          </p:stCondLst>
                                        </p:cTn>
                                        <p:tgtEl>
                                          <p:spTgt spid="24"/>
                                        </p:tgtEl>
                                        <p:attrNameLst>
                                          <p:attrName>style.visibility</p:attrName>
                                        </p:attrNameLst>
                                      </p:cBhvr>
                                      <p:to>
                                        <p:strVal val="visible"/>
                                      </p:to>
                                    </p:set>
                                    <p:anim calcmode="lin" valueType="num">
                                      <p:cBhvr additive="base">
                                        <p:cTn dur="1500" fill="hold" id="183"/>
                                        <p:tgtEl>
                                          <p:spTgt spid="24"/>
                                        </p:tgtEl>
                                        <p:attrNameLst>
                                          <p:attrName>ppt_x</p:attrName>
                                        </p:attrNameLst>
                                      </p:cBhvr>
                                      <p:tavLst>
                                        <p:tav tm="0">
                                          <p:val>
                                            <p:strVal val="0-#ppt_w/2"/>
                                          </p:val>
                                        </p:tav>
                                        <p:tav tm="100000">
                                          <p:val>
                                            <p:strVal val="#ppt_x"/>
                                          </p:val>
                                        </p:tav>
                                      </p:tavLst>
                                    </p:anim>
                                    <p:anim calcmode="lin" valueType="num">
                                      <p:cBhvr additive="base">
                                        <p:cTn dur="1500" fill="hold" id="184"/>
                                        <p:tgtEl>
                                          <p:spTgt spid="24"/>
                                        </p:tgtEl>
                                        <p:attrNameLst>
                                          <p:attrName>ppt_y</p:attrName>
                                        </p:attrNameLst>
                                      </p:cBhvr>
                                      <p:tavLst>
                                        <p:tav tm="0">
                                          <p:val>
                                            <p:strVal val="#ppt_y"/>
                                          </p:val>
                                        </p:tav>
                                        <p:tav tm="100000">
                                          <p:val>
                                            <p:strVal val="#ppt_y"/>
                                          </p:val>
                                        </p:tav>
                                      </p:tavLst>
                                    </p:anim>
                                    <p:set>
                                      <p:cBhvr>
                                        <p:cTn dur="1" fill="hold" id="185">
                                          <p:stCondLst>
                                            <p:cond delay="0"/>
                                          </p:stCondLst>
                                        </p:cTn>
                                        <p:tgtEl>
                                          <p:spTgt spid="24"/>
                                        </p:tgtEl>
                                        <p:attrNameLst>
                                          <p:attrName>style.visibility</p:attrName>
                                        </p:attrNameLst>
                                      </p:cBhvr>
                                      <p:to>
                                        <p:strVal val="visible"/>
                                      </p:to>
                                    </p:set>
                                    <p:anim calcmode="lin" to="" valueType="num">
                                      <p:cBhvr>
                                        <p:cTn dur="1500" fill="hold" id="186">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87">
                                          <p:stCondLst>
                                            <p:cond delay="0"/>
                                          </p:stCondLst>
                                        </p:cTn>
                                        <p:tgtEl>
                                          <p:spTgt spid="24"/>
                                        </p:tgtEl>
                                        <p:attrNameLst>
                                          <p:attrName>ppt_h</p:attrName>
                                        </p:attrNameLst>
                                      </p:cBhvr>
                                      <p:tavLst>
                                        <p:tav tm="0">
                                          <p:val>
                                            <p:strVal val="0"/>
                                          </p:val>
                                        </p:tav>
                                        <p:tav tm="100000">
                                          <p:val>
                                            <p:strVal val="#ppt_h"/>
                                          </p:val>
                                        </p:tav>
                                      </p:tavLst>
                                    </p:anim>
                                    <p:animEffect filter="fade">
                                      <p:cBhvr>
                                        <p:cTn dur="1500" id="188">
                                          <p:stCondLst>
                                            <p:cond delay="0"/>
                                          </p:stCondLst>
                                        </p:cTn>
                                        <p:tgtEl>
                                          <p:spTgt spid="24"/>
                                        </p:tgtEl>
                                      </p:cBhvr>
                                    </p:animEffect>
                                  </p:childTnLst>
                                </p:cTn>
                              </p:par>
                              <p:par>
                                <p:cTn decel="100000" fill="hold" id="189" nodeType="withEffect" presetClass="entr" presetID="2" presetSubtype="8">
                                  <p:stCondLst>
                                    <p:cond delay="250"/>
                                  </p:stCondLst>
                                  <p:childTnLst>
                                    <p:set>
                                      <p:cBhvr>
                                        <p:cTn dur="1" fill="hold" id="190">
                                          <p:stCondLst>
                                            <p:cond delay="0"/>
                                          </p:stCondLst>
                                        </p:cTn>
                                        <p:tgtEl>
                                          <p:spTgt spid="28"/>
                                        </p:tgtEl>
                                        <p:attrNameLst>
                                          <p:attrName>style.visibility</p:attrName>
                                        </p:attrNameLst>
                                      </p:cBhvr>
                                      <p:to>
                                        <p:strVal val="visible"/>
                                      </p:to>
                                    </p:set>
                                    <p:anim calcmode="lin" valueType="num">
                                      <p:cBhvr additive="base">
                                        <p:cTn dur="1500" fill="hold" id="191"/>
                                        <p:tgtEl>
                                          <p:spTgt spid="28"/>
                                        </p:tgtEl>
                                        <p:attrNameLst>
                                          <p:attrName>ppt_x</p:attrName>
                                        </p:attrNameLst>
                                      </p:cBhvr>
                                      <p:tavLst>
                                        <p:tav tm="0">
                                          <p:val>
                                            <p:strVal val="0-#ppt_w/2"/>
                                          </p:val>
                                        </p:tav>
                                        <p:tav tm="100000">
                                          <p:val>
                                            <p:strVal val="#ppt_x"/>
                                          </p:val>
                                        </p:tav>
                                      </p:tavLst>
                                    </p:anim>
                                    <p:anim calcmode="lin" valueType="num">
                                      <p:cBhvr additive="base">
                                        <p:cTn dur="1500" fill="hold" id="192"/>
                                        <p:tgtEl>
                                          <p:spTgt spid="28"/>
                                        </p:tgtEl>
                                        <p:attrNameLst>
                                          <p:attrName>ppt_y</p:attrName>
                                        </p:attrNameLst>
                                      </p:cBhvr>
                                      <p:tavLst>
                                        <p:tav tm="0">
                                          <p:val>
                                            <p:strVal val="#ppt_y"/>
                                          </p:val>
                                        </p:tav>
                                        <p:tav tm="100000">
                                          <p:val>
                                            <p:strVal val="#ppt_y"/>
                                          </p:val>
                                        </p:tav>
                                      </p:tavLst>
                                    </p:anim>
                                    <p:set>
                                      <p:cBhvr>
                                        <p:cTn dur="1" fill="hold" id="193">
                                          <p:stCondLst>
                                            <p:cond delay="0"/>
                                          </p:stCondLst>
                                        </p:cTn>
                                        <p:tgtEl>
                                          <p:spTgt spid="28"/>
                                        </p:tgtEl>
                                        <p:attrNameLst>
                                          <p:attrName>style.visibility</p:attrName>
                                        </p:attrNameLst>
                                      </p:cBhvr>
                                      <p:to>
                                        <p:strVal val="visible"/>
                                      </p:to>
                                    </p:set>
                                    <p:anim calcmode="lin" to="" valueType="num">
                                      <p:cBhvr>
                                        <p:cTn dur="1500" fill="hold" id="194">
                                          <p:stCondLst>
                                            <p:cond delay="0"/>
                                          </p:stCondLst>
                                        </p:cTn>
                                        <p:tgtEl>
                                          <p:spTgt spid="28"/>
                                        </p:tgtEl>
                                        <p:attrNameLst>
                                          <p:attrName>ppt_w</p:attrName>
                                        </p:attrNameLst>
                                      </p:cBhvr>
                                      <p:tavLst>
                                        <p:tav tm="0">
                                          <p:val>
                                            <p:strVal val="0"/>
                                          </p:val>
                                        </p:tav>
                                        <p:tav tm="100000">
                                          <p:val>
                                            <p:strVal val="#ppt_w"/>
                                          </p:val>
                                        </p:tav>
                                      </p:tavLst>
                                    </p:anim>
                                    <p:anim calcmode="lin" to="" valueType="num">
                                      <p:cBhvr>
                                        <p:cTn dur="1500" fill="hold" id="195">
                                          <p:stCondLst>
                                            <p:cond delay="0"/>
                                          </p:stCondLst>
                                        </p:cTn>
                                        <p:tgtEl>
                                          <p:spTgt spid="28"/>
                                        </p:tgtEl>
                                        <p:attrNameLst>
                                          <p:attrName>ppt_h</p:attrName>
                                        </p:attrNameLst>
                                      </p:cBhvr>
                                      <p:tavLst>
                                        <p:tav tm="0">
                                          <p:val>
                                            <p:strVal val="0"/>
                                          </p:val>
                                        </p:tav>
                                        <p:tav tm="100000">
                                          <p:val>
                                            <p:strVal val="#ppt_h"/>
                                          </p:val>
                                        </p:tav>
                                      </p:tavLst>
                                    </p:anim>
                                    <p:animEffect filter="fade">
                                      <p:cBhvr>
                                        <p:cTn dur="1500" id="196">
                                          <p:stCondLst>
                                            <p:cond delay="0"/>
                                          </p:stCondLst>
                                        </p:cTn>
                                        <p:tgtEl>
                                          <p:spTgt spid="28"/>
                                        </p:tgtEl>
                                      </p:cBhvr>
                                    </p:animEffect>
                                  </p:childTnLst>
                                </p:cTn>
                              </p:par>
                              <p:par>
                                <p:cTn decel="100000" fill="hold" id="197" nodeType="withEffect" presetClass="entr" presetID="2" presetSubtype="8">
                                  <p:stCondLst>
                                    <p:cond delay="250"/>
                                  </p:stCondLst>
                                  <p:childTnLst>
                                    <p:set>
                                      <p:cBhvr>
                                        <p:cTn dur="1" fill="hold" id="198">
                                          <p:stCondLst>
                                            <p:cond delay="0"/>
                                          </p:stCondLst>
                                        </p:cTn>
                                        <p:tgtEl>
                                          <p:spTgt spid="29"/>
                                        </p:tgtEl>
                                        <p:attrNameLst>
                                          <p:attrName>style.visibility</p:attrName>
                                        </p:attrNameLst>
                                      </p:cBhvr>
                                      <p:to>
                                        <p:strVal val="visible"/>
                                      </p:to>
                                    </p:set>
                                    <p:anim calcmode="lin" valueType="num">
                                      <p:cBhvr additive="base">
                                        <p:cTn dur="1500" fill="hold" id="199"/>
                                        <p:tgtEl>
                                          <p:spTgt spid="29"/>
                                        </p:tgtEl>
                                        <p:attrNameLst>
                                          <p:attrName>ppt_x</p:attrName>
                                        </p:attrNameLst>
                                      </p:cBhvr>
                                      <p:tavLst>
                                        <p:tav tm="0">
                                          <p:val>
                                            <p:strVal val="0-#ppt_w/2"/>
                                          </p:val>
                                        </p:tav>
                                        <p:tav tm="100000">
                                          <p:val>
                                            <p:strVal val="#ppt_x"/>
                                          </p:val>
                                        </p:tav>
                                      </p:tavLst>
                                    </p:anim>
                                    <p:anim calcmode="lin" valueType="num">
                                      <p:cBhvr additive="base">
                                        <p:cTn dur="1500" fill="hold" id="200"/>
                                        <p:tgtEl>
                                          <p:spTgt spid="29"/>
                                        </p:tgtEl>
                                        <p:attrNameLst>
                                          <p:attrName>ppt_y</p:attrName>
                                        </p:attrNameLst>
                                      </p:cBhvr>
                                      <p:tavLst>
                                        <p:tav tm="0">
                                          <p:val>
                                            <p:strVal val="#ppt_y"/>
                                          </p:val>
                                        </p:tav>
                                        <p:tav tm="100000">
                                          <p:val>
                                            <p:strVal val="#ppt_y"/>
                                          </p:val>
                                        </p:tav>
                                      </p:tavLst>
                                    </p:anim>
                                    <p:set>
                                      <p:cBhvr>
                                        <p:cTn dur="1" fill="hold" id="201">
                                          <p:stCondLst>
                                            <p:cond delay="0"/>
                                          </p:stCondLst>
                                        </p:cTn>
                                        <p:tgtEl>
                                          <p:spTgt spid="29"/>
                                        </p:tgtEl>
                                        <p:attrNameLst>
                                          <p:attrName>style.visibility</p:attrName>
                                        </p:attrNameLst>
                                      </p:cBhvr>
                                      <p:to>
                                        <p:strVal val="visible"/>
                                      </p:to>
                                    </p:set>
                                    <p:anim calcmode="lin" to="" valueType="num">
                                      <p:cBhvr>
                                        <p:cTn dur="1500" fill="hold" id="202">
                                          <p:stCondLst>
                                            <p:cond delay="0"/>
                                          </p:stCondLst>
                                        </p:cTn>
                                        <p:tgtEl>
                                          <p:spTgt spid="29"/>
                                        </p:tgtEl>
                                        <p:attrNameLst>
                                          <p:attrName>ppt_w</p:attrName>
                                        </p:attrNameLst>
                                      </p:cBhvr>
                                      <p:tavLst>
                                        <p:tav tm="0">
                                          <p:val>
                                            <p:strVal val="0"/>
                                          </p:val>
                                        </p:tav>
                                        <p:tav tm="100000">
                                          <p:val>
                                            <p:strVal val="#ppt_w"/>
                                          </p:val>
                                        </p:tav>
                                      </p:tavLst>
                                    </p:anim>
                                    <p:anim calcmode="lin" to="" valueType="num">
                                      <p:cBhvr>
                                        <p:cTn dur="1500" fill="hold" id="203">
                                          <p:stCondLst>
                                            <p:cond delay="0"/>
                                          </p:stCondLst>
                                        </p:cTn>
                                        <p:tgtEl>
                                          <p:spTgt spid="29"/>
                                        </p:tgtEl>
                                        <p:attrNameLst>
                                          <p:attrName>ppt_h</p:attrName>
                                        </p:attrNameLst>
                                      </p:cBhvr>
                                      <p:tavLst>
                                        <p:tav tm="0">
                                          <p:val>
                                            <p:strVal val="0"/>
                                          </p:val>
                                        </p:tav>
                                        <p:tav tm="100000">
                                          <p:val>
                                            <p:strVal val="#ppt_h"/>
                                          </p:val>
                                        </p:tav>
                                      </p:tavLst>
                                    </p:anim>
                                    <p:animEffect filter="fade">
                                      <p:cBhvr>
                                        <p:cTn dur="1500" id="204">
                                          <p:stCondLst>
                                            <p:cond delay="0"/>
                                          </p:stCondLst>
                                        </p:cTn>
                                        <p:tgtEl>
                                          <p:spTgt spid="29"/>
                                        </p:tgtEl>
                                      </p:cBhvr>
                                    </p:animEffect>
                                  </p:childTnLst>
                                </p:cTn>
                              </p:par>
                              <p:par>
                                <p:cTn decel="100000" fill="hold" id="205" nodeType="withEffect" presetClass="entr" presetID="2" presetSubtype="8">
                                  <p:stCondLst>
                                    <p:cond delay="250"/>
                                  </p:stCondLst>
                                  <p:childTnLst>
                                    <p:set>
                                      <p:cBhvr>
                                        <p:cTn dur="1" fill="hold" id="206">
                                          <p:stCondLst>
                                            <p:cond delay="0"/>
                                          </p:stCondLst>
                                        </p:cTn>
                                        <p:tgtEl>
                                          <p:spTgt spid="30"/>
                                        </p:tgtEl>
                                        <p:attrNameLst>
                                          <p:attrName>style.visibility</p:attrName>
                                        </p:attrNameLst>
                                      </p:cBhvr>
                                      <p:to>
                                        <p:strVal val="visible"/>
                                      </p:to>
                                    </p:set>
                                    <p:anim calcmode="lin" valueType="num">
                                      <p:cBhvr additive="base">
                                        <p:cTn dur="1500" fill="hold" id="207"/>
                                        <p:tgtEl>
                                          <p:spTgt spid="30"/>
                                        </p:tgtEl>
                                        <p:attrNameLst>
                                          <p:attrName>ppt_x</p:attrName>
                                        </p:attrNameLst>
                                      </p:cBhvr>
                                      <p:tavLst>
                                        <p:tav tm="0">
                                          <p:val>
                                            <p:strVal val="0-#ppt_w/2"/>
                                          </p:val>
                                        </p:tav>
                                        <p:tav tm="100000">
                                          <p:val>
                                            <p:strVal val="#ppt_x"/>
                                          </p:val>
                                        </p:tav>
                                      </p:tavLst>
                                    </p:anim>
                                    <p:anim calcmode="lin" valueType="num">
                                      <p:cBhvr additive="base">
                                        <p:cTn dur="1500" fill="hold" id="208"/>
                                        <p:tgtEl>
                                          <p:spTgt spid="30"/>
                                        </p:tgtEl>
                                        <p:attrNameLst>
                                          <p:attrName>ppt_y</p:attrName>
                                        </p:attrNameLst>
                                      </p:cBhvr>
                                      <p:tavLst>
                                        <p:tav tm="0">
                                          <p:val>
                                            <p:strVal val="#ppt_y"/>
                                          </p:val>
                                        </p:tav>
                                        <p:tav tm="100000">
                                          <p:val>
                                            <p:strVal val="#ppt_y"/>
                                          </p:val>
                                        </p:tav>
                                      </p:tavLst>
                                    </p:anim>
                                    <p:set>
                                      <p:cBhvr>
                                        <p:cTn dur="1" fill="hold" id="209">
                                          <p:stCondLst>
                                            <p:cond delay="0"/>
                                          </p:stCondLst>
                                        </p:cTn>
                                        <p:tgtEl>
                                          <p:spTgt spid="30"/>
                                        </p:tgtEl>
                                        <p:attrNameLst>
                                          <p:attrName>style.visibility</p:attrName>
                                        </p:attrNameLst>
                                      </p:cBhvr>
                                      <p:to>
                                        <p:strVal val="visible"/>
                                      </p:to>
                                    </p:set>
                                    <p:anim calcmode="lin" to="" valueType="num">
                                      <p:cBhvr>
                                        <p:cTn dur="1500" fill="hold" id="210">
                                          <p:stCondLst>
                                            <p:cond delay="0"/>
                                          </p:stCondLst>
                                        </p:cTn>
                                        <p:tgtEl>
                                          <p:spTgt spid="30"/>
                                        </p:tgtEl>
                                        <p:attrNameLst>
                                          <p:attrName>ppt_w</p:attrName>
                                        </p:attrNameLst>
                                      </p:cBhvr>
                                      <p:tavLst>
                                        <p:tav tm="0">
                                          <p:val>
                                            <p:strVal val="0"/>
                                          </p:val>
                                        </p:tav>
                                        <p:tav tm="100000">
                                          <p:val>
                                            <p:strVal val="#ppt_w"/>
                                          </p:val>
                                        </p:tav>
                                      </p:tavLst>
                                    </p:anim>
                                    <p:anim calcmode="lin" to="" valueType="num">
                                      <p:cBhvr>
                                        <p:cTn dur="1500" fill="hold" id="211">
                                          <p:stCondLst>
                                            <p:cond delay="0"/>
                                          </p:stCondLst>
                                        </p:cTn>
                                        <p:tgtEl>
                                          <p:spTgt spid="30"/>
                                        </p:tgtEl>
                                        <p:attrNameLst>
                                          <p:attrName>ppt_h</p:attrName>
                                        </p:attrNameLst>
                                      </p:cBhvr>
                                      <p:tavLst>
                                        <p:tav tm="0">
                                          <p:val>
                                            <p:strVal val="0"/>
                                          </p:val>
                                        </p:tav>
                                        <p:tav tm="100000">
                                          <p:val>
                                            <p:strVal val="#ppt_h"/>
                                          </p:val>
                                        </p:tav>
                                      </p:tavLst>
                                    </p:anim>
                                    <p:animEffect filter="fade">
                                      <p:cBhvr>
                                        <p:cTn dur="1500" id="212">
                                          <p:stCondLst>
                                            <p:cond delay="0"/>
                                          </p:stCondLst>
                                        </p:cTn>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矩形 "/>
          <p:cNvSpPr/>
          <p:nvPr>
            <p:custDataLst>
              <p:tags r:id="rId5"/>
            </p:custDataLst>
          </p:nvPr>
        </p:nvSpPr>
        <p:spPr>
          <a:xfrm>
            <a:off x="1039283" y="1616495"/>
            <a:ext cx="2286001" cy="3054003"/>
          </a:xfrm>
          <a:prstGeom prst="rect">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5" name="PA_库_矩形 "/>
          <p:cNvSpPr/>
          <p:nvPr>
            <p:custDataLst>
              <p:tags r:id="rId6"/>
            </p:custDataLst>
          </p:nvPr>
        </p:nvSpPr>
        <p:spPr>
          <a:xfrm>
            <a:off x="3648428" y="1616495"/>
            <a:ext cx="2286001" cy="3054003"/>
          </a:xfrm>
          <a:prstGeom prst="rect">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6" name="PA_库_矩形 "/>
          <p:cNvSpPr/>
          <p:nvPr>
            <p:custDataLst>
              <p:tags r:id="rId7"/>
            </p:custDataLst>
          </p:nvPr>
        </p:nvSpPr>
        <p:spPr>
          <a:xfrm>
            <a:off x="6257572" y="1616495"/>
            <a:ext cx="2286001" cy="3054003"/>
          </a:xfrm>
          <a:prstGeom prst="rect">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7" name="PA_库_矩形 "/>
          <p:cNvSpPr/>
          <p:nvPr>
            <p:custDataLst>
              <p:tags r:id="rId8"/>
            </p:custDataLst>
          </p:nvPr>
        </p:nvSpPr>
        <p:spPr>
          <a:xfrm>
            <a:off x="8866717" y="1616495"/>
            <a:ext cx="2286001" cy="3054003"/>
          </a:xfrm>
          <a:prstGeom prst="rect">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8" name="PA_库_形状 "/>
          <p:cNvSpPr/>
          <p:nvPr>
            <p:custDataLst>
              <p:tags r:id="rId9"/>
            </p:custDataLst>
          </p:nvPr>
        </p:nvSpPr>
        <p:spPr>
          <a:xfrm>
            <a:off x="6472394" y="1983140"/>
            <a:ext cx="626864" cy="526900"/>
          </a:xfrm>
          <a:custGeom>
            <a:cxnLst>
              <a:cxn ang="0">
                <a:pos x="wd2" y="hd2"/>
              </a:cxn>
              <a:cxn ang="5400000">
                <a:pos x="wd2" y="hd2"/>
              </a:cxn>
              <a:cxn ang="10800000">
                <a:pos x="wd2" y="hd2"/>
              </a:cxn>
              <a:cxn ang="16200000">
                <a:pos x="wd2" y="hd2"/>
              </a:cxn>
            </a:cxnLst>
            <a:rect b="b" l="0" r="r" t="0"/>
            <a:pathLst>
              <a:path extrusionOk="0" h="21600" w="21600">
                <a:moveTo>
                  <a:pt x="21600" y="8996"/>
                </a:moveTo>
                <a:lnTo>
                  <a:pt x="21600" y="9294"/>
                </a:lnTo>
                <a:cubicBezTo>
                  <a:pt x="21600" y="9888"/>
                  <a:pt x="21102" y="10482"/>
                  <a:pt x="20604" y="10482"/>
                </a:cubicBezTo>
                <a:cubicBezTo>
                  <a:pt x="19607" y="10482"/>
                  <a:pt x="19607" y="10482"/>
                  <a:pt x="19607" y="10482"/>
                </a:cubicBezTo>
                <a:cubicBezTo>
                  <a:pt x="17579" y="20709"/>
                  <a:pt x="17579" y="20709"/>
                  <a:pt x="17579" y="20709"/>
                </a:cubicBezTo>
                <a:cubicBezTo>
                  <a:pt x="17330" y="21303"/>
                  <a:pt x="17081" y="21600"/>
                  <a:pt x="16583" y="21600"/>
                </a:cubicBezTo>
                <a:cubicBezTo>
                  <a:pt x="16333" y="21600"/>
                  <a:pt x="16333" y="21600"/>
                  <a:pt x="16333" y="21600"/>
                </a:cubicBezTo>
                <a:cubicBezTo>
                  <a:pt x="16084" y="21600"/>
                  <a:pt x="16084" y="21600"/>
                  <a:pt x="16084" y="21600"/>
                </a:cubicBezTo>
                <a:cubicBezTo>
                  <a:pt x="5017" y="21600"/>
                  <a:pt x="5017" y="21600"/>
                  <a:pt x="5017" y="21600"/>
                </a:cubicBezTo>
                <a:cubicBezTo>
                  <a:pt x="4519" y="21600"/>
                  <a:pt x="4270" y="21303"/>
                  <a:pt x="4021" y="20709"/>
                </a:cubicBezTo>
                <a:cubicBezTo>
                  <a:pt x="1993" y="10482"/>
                  <a:pt x="1993" y="10482"/>
                  <a:pt x="1993" y="10482"/>
                </a:cubicBezTo>
                <a:cubicBezTo>
                  <a:pt x="996" y="10482"/>
                  <a:pt x="996" y="10482"/>
                  <a:pt x="996" y="10482"/>
                </a:cubicBezTo>
                <a:cubicBezTo>
                  <a:pt x="498" y="10482"/>
                  <a:pt x="0" y="9888"/>
                  <a:pt x="0" y="9294"/>
                </a:cubicBezTo>
                <a:cubicBezTo>
                  <a:pt x="0" y="8402"/>
                  <a:pt x="498" y="8105"/>
                  <a:pt x="996" y="8105"/>
                </a:cubicBezTo>
                <a:cubicBezTo>
                  <a:pt x="5017" y="8105"/>
                  <a:pt x="5017" y="8105"/>
                  <a:pt x="5017" y="8105"/>
                </a:cubicBezTo>
                <a:cubicBezTo>
                  <a:pt x="8291" y="8105"/>
                  <a:pt x="8291" y="8105"/>
                  <a:pt x="8291" y="8105"/>
                </a:cubicBezTo>
                <a:cubicBezTo>
                  <a:pt x="12561" y="8105"/>
                  <a:pt x="12561" y="8105"/>
                  <a:pt x="12561" y="8105"/>
                </a:cubicBezTo>
                <a:cubicBezTo>
                  <a:pt x="15088" y="8105"/>
                  <a:pt x="15088" y="8105"/>
                  <a:pt x="15088" y="8105"/>
                </a:cubicBezTo>
                <a:cubicBezTo>
                  <a:pt x="16583" y="8105"/>
                  <a:pt x="16583" y="8105"/>
                  <a:pt x="16583" y="8105"/>
                </a:cubicBezTo>
                <a:cubicBezTo>
                  <a:pt x="20604" y="8105"/>
                  <a:pt x="20604" y="8105"/>
                  <a:pt x="20604" y="8105"/>
                </a:cubicBezTo>
                <a:cubicBezTo>
                  <a:pt x="21102" y="8105"/>
                  <a:pt x="21351" y="8402"/>
                  <a:pt x="21600" y="8996"/>
                </a:cubicBezTo>
                <a:close/>
                <a:moveTo>
                  <a:pt x="7793" y="11712"/>
                </a:moveTo>
                <a:cubicBezTo>
                  <a:pt x="7793" y="10779"/>
                  <a:pt x="7295" y="10482"/>
                  <a:pt x="6761" y="10482"/>
                </a:cubicBezTo>
                <a:cubicBezTo>
                  <a:pt x="6263" y="10482"/>
                  <a:pt x="5765" y="10779"/>
                  <a:pt x="5765" y="11712"/>
                </a:cubicBezTo>
                <a:cubicBezTo>
                  <a:pt x="5765" y="17993"/>
                  <a:pt x="5765" y="17993"/>
                  <a:pt x="5765" y="17993"/>
                </a:cubicBezTo>
                <a:cubicBezTo>
                  <a:pt x="5765" y="18587"/>
                  <a:pt x="6263" y="19181"/>
                  <a:pt x="6761" y="19181"/>
                </a:cubicBezTo>
                <a:cubicBezTo>
                  <a:pt x="7295" y="19181"/>
                  <a:pt x="7793" y="18587"/>
                  <a:pt x="7793" y="17993"/>
                </a:cubicBezTo>
                <a:lnTo>
                  <a:pt x="7793" y="11712"/>
                </a:lnTo>
                <a:close/>
                <a:moveTo>
                  <a:pt x="11814" y="11712"/>
                </a:moveTo>
                <a:cubicBezTo>
                  <a:pt x="11814" y="10779"/>
                  <a:pt x="11316" y="10482"/>
                  <a:pt x="10818" y="10482"/>
                </a:cubicBezTo>
                <a:cubicBezTo>
                  <a:pt x="10320" y="10482"/>
                  <a:pt x="9786" y="10779"/>
                  <a:pt x="9786" y="11712"/>
                </a:cubicBezTo>
                <a:cubicBezTo>
                  <a:pt x="9786" y="17993"/>
                  <a:pt x="9786" y="17993"/>
                  <a:pt x="9786" y="17993"/>
                </a:cubicBezTo>
                <a:cubicBezTo>
                  <a:pt x="9786" y="18587"/>
                  <a:pt x="10320" y="19181"/>
                  <a:pt x="10818" y="19181"/>
                </a:cubicBezTo>
                <a:cubicBezTo>
                  <a:pt x="11316" y="19181"/>
                  <a:pt x="11814" y="18587"/>
                  <a:pt x="11814" y="17993"/>
                </a:cubicBezTo>
                <a:lnTo>
                  <a:pt x="11814" y="11712"/>
                </a:lnTo>
                <a:close/>
                <a:moveTo>
                  <a:pt x="15835" y="11712"/>
                </a:moveTo>
                <a:cubicBezTo>
                  <a:pt x="15835" y="10779"/>
                  <a:pt x="15337" y="10482"/>
                  <a:pt x="14839" y="10482"/>
                </a:cubicBezTo>
                <a:cubicBezTo>
                  <a:pt x="14341" y="10482"/>
                  <a:pt x="13807" y="10779"/>
                  <a:pt x="13807" y="11712"/>
                </a:cubicBezTo>
                <a:cubicBezTo>
                  <a:pt x="13807" y="17993"/>
                  <a:pt x="13807" y="17993"/>
                  <a:pt x="13807" y="17993"/>
                </a:cubicBezTo>
                <a:cubicBezTo>
                  <a:pt x="13807" y="18587"/>
                  <a:pt x="14341" y="19181"/>
                  <a:pt x="14839" y="19181"/>
                </a:cubicBezTo>
                <a:cubicBezTo>
                  <a:pt x="15337" y="19181"/>
                  <a:pt x="15835" y="18587"/>
                  <a:pt x="15835" y="17993"/>
                </a:cubicBezTo>
                <a:lnTo>
                  <a:pt x="15835" y="11712"/>
                </a:lnTo>
                <a:close/>
                <a:moveTo>
                  <a:pt x="12063" y="1782"/>
                </a:moveTo>
                <a:cubicBezTo>
                  <a:pt x="11814" y="1485"/>
                  <a:pt x="11814" y="1485"/>
                  <a:pt x="11814" y="1188"/>
                </a:cubicBezTo>
                <a:cubicBezTo>
                  <a:pt x="11814" y="594"/>
                  <a:pt x="12312" y="0"/>
                  <a:pt x="12811" y="0"/>
                </a:cubicBezTo>
                <a:cubicBezTo>
                  <a:pt x="13309" y="0"/>
                  <a:pt x="13558" y="297"/>
                  <a:pt x="13807" y="594"/>
                </a:cubicBezTo>
                <a:cubicBezTo>
                  <a:pt x="16333" y="6917"/>
                  <a:pt x="16333" y="6917"/>
                  <a:pt x="16333" y="6917"/>
                </a:cubicBezTo>
                <a:cubicBezTo>
                  <a:pt x="14056" y="6917"/>
                  <a:pt x="14056" y="6917"/>
                  <a:pt x="14056" y="6917"/>
                </a:cubicBezTo>
                <a:lnTo>
                  <a:pt x="12063" y="1782"/>
                </a:lnTo>
                <a:close/>
                <a:moveTo>
                  <a:pt x="9537" y="1782"/>
                </a:moveTo>
                <a:cubicBezTo>
                  <a:pt x="7544" y="6917"/>
                  <a:pt x="7544" y="6917"/>
                  <a:pt x="7544" y="6917"/>
                </a:cubicBezTo>
                <a:cubicBezTo>
                  <a:pt x="5267" y="6917"/>
                  <a:pt x="5267" y="6917"/>
                  <a:pt x="5267" y="6917"/>
                </a:cubicBezTo>
                <a:cubicBezTo>
                  <a:pt x="7793" y="594"/>
                  <a:pt x="7793" y="594"/>
                  <a:pt x="7793" y="594"/>
                </a:cubicBezTo>
                <a:cubicBezTo>
                  <a:pt x="8042" y="297"/>
                  <a:pt x="8291" y="0"/>
                  <a:pt x="8789" y="0"/>
                </a:cubicBezTo>
                <a:cubicBezTo>
                  <a:pt x="9288" y="0"/>
                  <a:pt x="9786" y="594"/>
                  <a:pt x="9786" y="1188"/>
                </a:cubicBezTo>
                <a:cubicBezTo>
                  <a:pt x="9786" y="1485"/>
                  <a:pt x="9786" y="1485"/>
                  <a:pt x="9537" y="1782"/>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9" name="PA_库_形状 "/>
          <p:cNvSpPr/>
          <p:nvPr>
            <p:custDataLst>
              <p:tags r:id="rId10"/>
            </p:custDataLst>
          </p:nvPr>
        </p:nvSpPr>
        <p:spPr>
          <a:xfrm>
            <a:off x="3888649" y="2010551"/>
            <a:ext cx="610342" cy="539601"/>
          </a:xfrm>
          <a:custGeom>
            <a:cxnLst>
              <a:cxn ang="0">
                <a:pos x="wd2" y="hd2"/>
              </a:cxn>
              <a:cxn ang="5400000">
                <a:pos x="wd2" y="hd2"/>
              </a:cxn>
              <a:cxn ang="10800000">
                <a:pos x="wd2" y="hd2"/>
              </a:cxn>
              <a:cxn ang="16200000">
                <a:pos x="wd2" y="hd2"/>
              </a:cxn>
            </a:cxnLst>
            <a:rect b="b" l="0" r="r" t="0"/>
            <a:pathLst>
              <a:path extrusionOk="0" h="21600" w="21600">
                <a:moveTo>
                  <a:pt x="17088" y="9654"/>
                </a:moveTo>
                <a:cubicBezTo>
                  <a:pt x="14814" y="9654"/>
                  <a:pt x="12825" y="7683"/>
                  <a:pt x="12825" y="4827"/>
                </a:cubicBezTo>
                <a:cubicBezTo>
                  <a:pt x="12825" y="1971"/>
                  <a:pt x="14814" y="0"/>
                  <a:pt x="17088" y="0"/>
                </a:cubicBezTo>
                <a:cubicBezTo>
                  <a:pt x="19575" y="0"/>
                  <a:pt x="21600" y="1971"/>
                  <a:pt x="21600" y="4827"/>
                </a:cubicBezTo>
                <a:cubicBezTo>
                  <a:pt x="21600" y="7683"/>
                  <a:pt x="19575" y="9654"/>
                  <a:pt x="17088" y="9654"/>
                </a:cubicBezTo>
                <a:close/>
                <a:moveTo>
                  <a:pt x="19078" y="3660"/>
                </a:moveTo>
                <a:cubicBezTo>
                  <a:pt x="18083" y="3660"/>
                  <a:pt x="18083" y="3660"/>
                  <a:pt x="18083" y="3660"/>
                </a:cubicBezTo>
                <a:cubicBezTo>
                  <a:pt x="18083" y="2534"/>
                  <a:pt x="18083" y="2534"/>
                  <a:pt x="18083" y="2534"/>
                </a:cubicBezTo>
                <a:cubicBezTo>
                  <a:pt x="18083" y="1971"/>
                  <a:pt x="17834" y="1408"/>
                  <a:pt x="17088" y="1408"/>
                </a:cubicBezTo>
                <a:cubicBezTo>
                  <a:pt x="16591" y="1408"/>
                  <a:pt x="16058" y="1971"/>
                  <a:pt x="16058" y="2534"/>
                </a:cubicBezTo>
                <a:cubicBezTo>
                  <a:pt x="16058" y="3660"/>
                  <a:pt x="16058" y="3660"/>
                  <a:pt x="16058" y="3660"/>
                </a:cubicBezTo>
                <a:cubicBezTo>
                  <a:pt x="15063" y="3660"/>
                  <a:pt x="15063" y="3660"/>
                  <a:pt x="15063" y="3660"/>
                </a:cubicBezTo>
                <a:cubicBezTo>
                  <a:pt x="14566" y="3660"/>
                  <a:pt x="14068" y="4264"/>
                  <a:pt x="14068" y="4827"/>
                </a:cubicBezTo>
                <a:cubicBezTo>
                  <a:pt x="14068" y="5390"/>
                  <a:pt x="14566" y="5953"/>
                  <a:pt x="15063" y="5953"/>
                </a:cubicBezTo>
                <a:cubicBezTo>
                  <a:pt x="16058" y="5953"/>
                  <a:pt x="16058" y="5953"/>
                  <a:pt x="16058" y="5953"/>
                </a:cubicBezTo>
                <a:cubicBezTo>
                  <a:pt x="16058" y="7079"/>
                  <a:pt x="16058" y="7079"/>
                  <a:pt x="16058" y="7079"/>
                </a:cubicBezTo>
                <a:cubicBezTo>
                  <a:pt x="16058" y="7683"/>
                  <a:pt x="16591" y="8246"/>
                  <a:pt x="17088" y="8246"/>
                </a:cubicBezTo>
                <a:cubicBezTo>
                  <a:pt x="17834" y="8246"/>
                  <a:pt x="18083" y="7683"/>
                  <a:pt x="18083" y="7079"/>
                </a:cubicBezTo>
                <a:cubicBezTo>
                  <a:pt x="18083" y="5953"/>
                  <a:pt x="18083" y="5953"/>
                  <a:pt x="18083" y="5953"/>
                </a:cubicBezTo>
                <a:cubicBezTo>
                  <a:pt x="19078" y="5953"/>
                  <a:pt x="19078" y="5953"/>
                  <a:pt x="19078" y="5953"/>
                </a:cubicBezTo>
                <a:cubicBezTo>
                  <a:pt x="19824" y="5953"/>
                  <a:pt x="20072" y="5390"/>
                  <a:pt x="20072" y="4827"/>
                </a:cubicBezTo>
                <a:cubicBezTo>
                  <a:pt x="20072" y="4264"/>
                  <a:pt x="19824" y="3660"/>
                  <a:pt x="19078" y="3660"/>
                </a:cubicBezTo>
                <a:close/>
                <a:moveTo>
                  <a:pt x="8278" y="13073"/>
                </a:moveTo>
                <a:cubicBezTo>
                  <a:pt x="16839" y="12509"/>
                  <a:pt x="16839" y="12509"/>
                  <a:pt x="16839" y="12509"/>
                </a:cubicBezTo>
                <a:cubicBezTo>
                  <a:pt x="17586" y="10780"/>
                  <a:pt x="17586" y="10780"/>
                  <a:pt x="17586" y="10780"/>
                </a:cubicBezTo>
                <a:cubicBezTo>
                  <a:pt x="18332" y="10780"/>
                  <a:pt x="19326" y="10498"/>
                  <a:pt x="20072" y="9935"/>
                </a:cubicBezTo>
                <a:cubicBezTo>
                  <a:pt x="18332" y="13917"/>
                  <a:pt x="18332" y="13917"/>
                  <a:pt x="18332" y="13917"/>
                </a:cubicBezTo>
                <a:cubicBezTo>
                  <a:pt x="18332" y="14480"/>
                  <a:pt x="17834" y="14762"/>
                  <a:pt x="17586" y="14762"/>
                </a:cubicBezTo>
                <a:cubicBezTo>
                  <a:pt x="8775" y="15325"/>
                  <a:pt x="8775" y="15325"/>
                  <a:pt x="8775" y="15325"/>
                </a:cubicBezTo>
                <a:cubicBezTo>
                  <a:pt x="9308" y="17055"/>
                  <a:pt x="9308" y="17055"/>
                  <a:pt x="9308" y="17055"/>
                </a:cubicBezTo>
                <a:cubicBezTo>
                  <a:pt x="18829" y="17055"/>
                  <a:pt x="18829" y="17055"/>
                  <a:pt x="18829" y="17055"/>
                </a:cubicBezTo>
                <a:cubicBezTo>
                  <a:pt x="19824" y="17055"/>
                  <a:pt x="20854" y="17899"/>
                  <a:pt x="20854" y="19307"/>
                </a:cubicBezTo>
                <a:cubicBezTo>
                  <a:pt x="20854" y="20474"/>
                  <a:pt x="19824" y="21600"/>
                  <a:pt x="18829" y="21600"/>
                </a:cubicBezTo>
                <a:cubicBezTo>
                  <a:pt x="17834" y="21600"/>
                  <a:pt x="16839" y="20474"/>
                  <a:pt x="16839" y="19307"/>
                </a:cubicBezTo>
                <a:cubicBezTo>
                  <a:pt x="7532" y="19307"/>
                  <a:pt x="7532" y="19307"/>
                  <a:pt x="7532" y="19307"/>
                </a:cubicBezTo>
                <a:cubicBezTo>
                  <a:pt x="7532" y="20474"/>
                  <a:pt x="6537" y="21600"/>
                  <a:pt x="5542" y="21600"/>
                </a:cubicBezTo>
                <a:cubicBezTo>
                  <a:pt x="4263" y="21600"/>
                  <a:pt x="3517" y="20474"/>
                  <a:pt x="3517" y="19307"/>
                </a:cubicBezTo>
                <a:cubicBezTo>
                  <a:pt x="3517" y="17899"/>
                  <a:pt x="4263" y="17055"/>
                  <a:pt x="5542" y="17055"/>
                </a:cubicBezTo>
                <a:cubicBezTo>
                  <a:pt x="7283" y="17055"/>
                  <a:pt x="7283" y="17055"/>
                  <a:pt x="7283" y="17055"/>
                </a:cubicBezTo>
                <a:cubicBezTo>
                  <a:pt x="3268" y="4545"/>
                  <a:pt x="3268" y="4545"/>
                  <a:pt x="3268" y="4545"/>
                </a:cubicBezTo>
                <a:cubicBezTo>
                  <a:pt x="995" y="4545"/>
                  <a:pt x="995" y="4545"/>
                  <a:pt x="995" y="4545"/>
                </a:cubicBezTo>
                <a:cubicBezTo>
                  <a:pt x="497" y="4545"/>
                  <a:pt x="0" y="3942"/>
                  <a:pt x="0" y="3379"/>
                </a:cubicBezTo>
                <a:cubicBezTo>
                  <a:pt x="0" y="2534"/>
                  <a:pt x="497" y="2253"/>
                  <a:pt x="995" y="2253"/>
                </a:cubicBezTo>
                <a:cubicBezTo>
                  <a:pt x="4014" y="2253"/>
                  <a:pt x="4014" y="2253"/>
                  <a:pt x="4014" y="2253"/>
                </a:cubicBezTo>
                <a:cubicBezTo>
                  <a:pt x="4512" y="2253"/>
                  <a:pt x="5009" y="2534"/>
                  <a:pt x="5009" y="2816"/>
                </a:cubicBezTo>
                <a:cubicBezTo>
                  <a:pt x="5542" y="4827"/>
                  <a:pt x="5542" y="4827"/>
                  <a:pt x="5542" y="4827"/>
                </a:cubicBezTo>
                <a:cubicBezTo>
                  <a:pt x="11795" y="4827"/>
                  <a:pt x="11795" y="4827"/>
                  <a:pt x="11795" y="4827"/>
                </a:cubicBezTo>
                <a:cubicBezTo>
                  <a:pt x="11795" y="5672"/>
                  <a:pt x="12043" y="6516"/>
                  <a:pt x="12292" y="7079"/>
                </a:cubicBezTo>
                <a:cubicBezTo>
                  <a:pt x="6288" y="7079"/>
                  <a:pt x="6288" y="7079"/>
                  <a:pt x="6288" y="7079"/>
                </a:cubicBezTo>
                <a:lnTo>
                  <a:pt x="8278" y="13073"/>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0" name="PA_库_形状 "/>
          <p:cNvSpPr/>
          <p:nvPr>
            <p:custDataLst>
              <p:tags r:id="rId11"/>
            </p:custDataLst>
          </p:nvPr>
        </p:nvSpPr>
        <p:spPr>
          <a:xfrm>
            <a:off x="1304904" y="2016901"/>
            <a:ext cx="506366" cy="425616"/>
          </a:xfrm>
          <a:custGeom>
            <a:cxnLst>
              <a:cxn ang="0">
                <a:pos x="wd2" y="hd2"/>
              </a:cxn>
              <a:cxn ang="5400000">
                <a:pos x="wd2" y="hd2"/>
              </a:cxn>
              <a:cxn ang="10800000">
                <a:pos x="wd2" y="hd2"/>
              </a:cxn>
              <a:cxn ang="16200000">
                <a:pos x="wd2" y="hd2"/>
              </a:cxn>
            </a:cxnLst>
            <a:rect b="b" l="0" r="r" t="0"/>
            <a:pathLst>
              <a:path extrusionOk="0" h="21600" w="21600">
                <a:moveTo>
                  <a:pt x="20605" y="2376"/>
                </a:moveTo>
                <a:cubicBezTo>
                  <a:pt x="995" y="2376"/>
                  <a:pt x="995" y="2376"/>
                  <a:pt x="995" y="2376"/>
                </a:cubicBezTo>
                <a:cubicBezTo>
                  <a:pt x="497" y="2376"/>
                  <a:pt x="0" y="1782"/>
                  <a:pt x="0" y="1188"/>
                </a:cubicBezTo>
                <a:cubicBezTo>
                  <a:pt x="0" y="297"/>
                  <a:pt x="497" y="0"/>
                  <a:pt x="995" y="0"/>
                </a:cubicBezTo>
                <a:cubicBezTo>
                  <a:pt x="20605" y="0"/>
                  <a:pt x="20605" y="0"/>
                  <a:pt x="20605" y="0"/>
                </a:cubicBezTo>
                <a:cubicBezTo>
                  <a:pt x="21103" y="0"/>
                  <a:pt x="21600" y="297"/>
                  <a:pt x="21600" y="1188"/>
                </a:cubicBezTo>
                <a:cubicBezTo>
                  <a:pt x="21600" y="1782"/>
                  <a:pt x="21103" y="2376"/>
                  <a:pt x="20605" y="2376"/>
                </a:cubicBezTo>
                <a:close/>
                <a:moveTo>
                  <a:pt x="995" y="6281"/>
                </a:moveTo>
                <a:cubicBezTo>
                  <a:pt x="6786" y="6281"/>
                  <a:pt x="6786" y="6281"/>
                  <a:pt x="6786" y="6281"/>
                </a:cubicBezTo>
                <a:cubicBezTo>
                  <a:pt x="11049" y="6281"/>
                  <a:pt x="11049" y="6281"/>
                  <a:pt x="11049" y="6281"/>
                </a:cubicBezTo>
                <a:cubicBezTo>
                  <a:pt x="12043" y="6281"/>
                  <a:pt x="12043" y="6281"/>
                  <a:pt x="12043" y="6281"/>
                </a:cubicBezTo>
                <a:cubicBezTo>
                  <a:pt x="16591" y="6281"/>
                  <a:pt x="16591" y="6281"/>
                  <a:pt x="16591" y="6281"/>
                </a:cubicBezTo>
                <a:cubicBezTo>
                  <a:pt x="17088" y="6281"/>
                  <a:pt x="17586" y="6875"/>
                  <a:pt x="17586" y="7469"/>
                </a:cubicBezTo>
                <a:cubicBezTo>
                  <a:pt x="17586" y="8105"/>
                  <a:pt x="17088" y="8699"/>
                  <a:pt x="16591" y="8699"/>
                </a:cubicBezTo>
                <a:cubicBezTo>
                  <a:pt x="14566" y="8699"/>
                  <a:pt x="14566" y="8699"/>
                  <a:pt x="14566" y="8699"/>
                </a:cubicBezTo>
                <a:cubicBezTo>
                  <a:pt x="6786" y="8699"/>
                  <a:pt x="6786" y="8699"/>
                  <a:pt x="6786" y="8699"/>
                </a:cubicBezTo>
                <a:cubicBezTo>
                  <a:pt x="995" y="8699"/>
                  <a:pt x="995" y="8699"/>
                  <a:pt x="995" y="8699"/>
                </a:cubicBezTo>
                <a:cubicBezTo>
                  <a:pt x="497" y="8699"/>
                  <a:pt x="0" y="8105"/>
                  <a:pt x="0" y="7469"/>
                </a:cubicBezTo>
                <a:cubicBezTo>
                  <a:pt x="0" y="6875"/>
                  <a:pt x="497" y="6281"/>
                  <a:pt x="995" y="6281"/>
                </a:cubicBezTo>
                <a:close/>
                <a:moveTo>
                  <a:pt x="995" y="12604"/>
                </a:moveTo>
                <a:cubicBezTo>
                  <a:pt x="20605" y="12604"/>
                  <a:pt x="20605" y="12604"/>
                  <a:pt x="20605" y="12604"/>
                </a:cubicBezTo>
                <a:cubicBezTo>
                  <a:pt x="21103" y="12604"/>
                  <a:pt x="21600" y="13198"/>
                  <a:pt x="21600" y="13792"/>
                </a:cubicBezTo>
                <a:cubicBezTo>
                  <a:pt x="21600" y="14683"/>
                  <a:pt x="21103" y="14980"/>
                  <a:pt x="20605" y="14980"/>
                </a:cubicBezTo>
                <a:cubicBezTo>
                  <a:pt x="995" y="14980"/>
                  <a:pt x="995" y="14980"/>
                  <a:pt x="995" y="14980"/>
                </a:cubicBezTo>
                <a:cubicBezTo>
                  <a:pt x="497" y="14980"/>
                  <a:pt x="0" y="14683"/>
                  <a:pt x="0" y="13792"/>
                </a:cubicBezTo>
                <a:cubicBezTo>
                  <a:pt x="0" y="13198"/>
                  <a:pt x="497" y="12604"/>
                  <a:pt x="995" y="12604"/>
                </a:cubicBezTo>
                <a:close/>
                <a:moveTo>
                  <a:pt x="995" y="19181"/>
                </a:moveTo>
                <a:cubicBezTo>
                  <a:pt x="6786" y="19181"/>
                  <a:pt x="6786" y="19181"/>
                  <a:pt x="6786" y="19181"/>
                </a:cubicBezTo>
                <a:cubicBezTo>
                  <a:pt x="11049" y="19181"/>
                  <a:pt x="11049" y="19181"/>
                  <a:pt x="11049" y="19181"/>
                </a:cubicBezTo>
                <a:cubicBezTo>
                  <a:pt x="14566" y="19181"/>
                  <a:pt x="14566" y="19181"/>
                  <a:pt x="14566" y="19181"/>
                </a:cubicBezTo>
                <a:cubicBezTo>
                  <a:pt x="15063" y="19181"/>
                  <a:pt x="15561" y="19478"/>
                  <a:pt x="15561" y="20369"/>
                </a:cubicBezTo>
                <a:cubicBezTo>
                  <a:pt x="15561" y="20963"/>
                  <a:pt x="15063" y="21600"/>
                  <a:pt x="14566" y="21600"/>
                </a:cubicBezTo>
                <a:cubicBezTo>
                  <a:pt x="11049" y="21600"/>
                  <a:pt x="11049" y="21600"/>
                  <a:pt x="11049" y="21600"/>
                </a:cubicBezTo>
                <a:cubicBezTo>
                  <a:pt x="995" y="21600"/>
                  <a:pt x="995" y="21600"/>
                  <a:pt x="995" y="21600"/>
                </a:cubicBezTo>
                <a:cubicBezTo>
                  <a:pt x="497" y="21600"/>
                  <a:pt x="0" y="20963"/>
                  <a:pt x="0" y="20369"/>
                </a:cubicBezTo>
                <a:cubicBezTo>
                  <a:pt x="0" y="19478"/>
                  <a:pt x="497" y="19181"/>
                  <a:pt x="995" y="19181"/>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1" name="PA_库_形状 "/>
          <p:cNvSpPr/>
          <p:nvPr>
            <p:custDataLst>
              <p:tags r:id="rId12"/>
            </p:custDataLst>
          </p:nvPr>
        </p:nvSpPr>
        <p:spPr>
          <a:xfrm>
            <a:off x="9056138" y="1976737"/>
            <a:ext cx="573319" cy="573468"/>
          </a:xfrm>
          <a:custGeom>
            <a:cxnLst>
              <a:cxn ang="0">
                <a:pos x="wd2" y="hd2"/>
              </a:cxn>
              <a:cxn ang="5400000">
                <a:pos x="wd2" y="hd2"/>
              </a:cxn>
              <a:cxn ang="10800000">
                <a:pos x="wd2" y="hd2"/>
              </a:cxn>
              <a:cxn ang="16200000">
                <a:pos x="wd2" y="hd2"/>
              </a:cxn>
            </a:cxnLst>
            <a:rect b="b" l="0" r="r" t="0"/>
            <a:pathLst>
              <a:path extrusionOk="0" h="21600" w="21600">
                <a:moveTo>
                  <a:pt x="18829" y="21600"/>
                </a:moveTo>
                <a:cubicBezTo>
                  <a:pt x="2771" y="21600"/>
                  <a:pt x="2771" y="21600"/>
                  <a:pt x="2771" y="21600"/>
                </a:cubicBezTo>
                <a:cubicBezTo>
                  <a:pt x="1279" y="21600"/>
                  <a:pt x="0" y="20321"/>
                  <a:pt x="0" y="18829"/>
                </a:cubicBezTo>
                <a:cubicBezTo>
                  <a:pt x="0" y="2771"/>
                  <a:pt x="0" y="2771"/>
                  <a:pt x="0" y="2771"/>
                </a:cubicBezTo>
                <a:cubicBezTo>
                  <a:pt x="0" y="1243"/>
                  <a:pt x="1279" y="0"/>
                  <a:pt x="2771" y="0"/>
                </a:cubicBezTo>
                <a:cubicBezTo>
                  <a:pt x="18829" y="0"/>
                  <a:pt x="18829" y="0"/>
                  <a:pt x="18829" y="0"/>
                </a:cubicBezTo>
                <a:cubicBezTo>
                  <a:pt x="20357" y="0"/>
                  <a:pt x="21600" y="1243"/>
                  <a:pt x="21600" y="2771"/>
                </a:cubicBezTo>
                <a:cubicBezTo>
                  <a:pt x="21600" y="18829"/>
                  <a:pt x="21600" y="18829"/>
                  <a:pt x="21600" y="18829"/>
                </a:cubicBezTo>
                <a:cubicBezTo>
                  <a:pt x="21600" y="20321"/>
                  <a:pt x="20357" y="21600"/>
                  <a:pt x="18829" y="21600"/>
                </a:cubicBezTo>
                <a:close/>
                <a:moveTo>
                  <a:pt x="10800" y="6537"/>
                </a:moveTo>
                <a:cubicBezTo>
                  <a:pt x="9024" y="6537"/>
                  <a:pt x="7780" y="7532"/>
                  <a:pt x="7034" y="9024"/>
                </a:cubicBezTo>
                <a:cubicBezTo>
                  <a:pt x="7034" y="9272"/>
                  <a:pt x="7034" y="9272"/>
                  <a:pt x="6786" y="9272"/>
                </a:cubicBezTo>
                <a:lnTo>
                  <a:pt x="6786" y="9805"/>
                </a:lnTo>
                <a:cubicBezTo>
                  <a:pt x="6786" y="9805"/>
                  <a:pt x="6786" y="9805"/>
                  <a:pt x="6786" y="10054"/>
                </a:cubicBezTo>
                <a:cubicBezTo>
                  <a:pt x="6786" y="10054"/>
                  <a:pt x="6786" y="10054"/>
                  <a:pt x="6786" y="10303"/>
                </a:cubicBezTo>
                <a:cubicBezTo>
                  <a:pt x="6786" y="10551"/>
                  <a:pt x="6537" y="10551"/>
                  <a:pt x="6537" y="10800"/>
                </a:cubicBezTo>
                <a:cubicBezTo>
                  <a:pt x="6537" y="13038"/>
                  <a:pt x="8526" y="15063"/>
                  <a:pt x="10800" y="15063"/>
                </a:cubicBezTo>
                <a:cubicBezTo>
                  <a:pt x="13074" y="15063"/>
                  <a:pt x="15063" y="13038"/>
                  <a:pt x="15063" y="10800"/>
                </a:cubicBezTo>
                <a:cubicBezTo>
                  <a:pt x="15063" y="10551"/>
                  <a:pt x="14814" y="10551"/>
                  <a:pt x="14814" y="10303"/>
                </a:cubicBezTo>
                <a:cubicBezTo>
                  <a:pt x="14814" y="10054"/>
                  <a:pt x="14814" y="10054"/>
                  <a:pt x="14814" y="10054"/>
                </a:cubicBezTo>
                <a:cubicBezTo>
                  <a:pt x="14814" y="9805"/>
                  <a:pt x="14814" y="9805"/>
                  <a:pt x="14814" y="9805"/>
                </a:cubicBezTo>
                <a:lnTo>
                  <a:pt x="14814" y="9272"/>
                </a:lnTo>
                <a:cubicBezTo>
                  <a:pt x="14566" y="9272"/>
                  <a:pt x="14566" y="9272"/>
                  <a:pt x="14566" y="9024"/>
                </a:cubicBezTo>
                <a:cubicBezTo>
                  <a:pt x="13820" y="7532"/>
                  <a:pt x="12576" y="6537"/>
                  <a:pt x="10800" y="6537"/>
                </a:cubicBezTo>
                <a:close/>
                <a:moveTo>
                  <a:pt x="19078" y="3517"/>
                </a:moveTo>
                <a:cubicBezTo>
                  <a:pt x="19078" y="3020"/>
                  <a:pt x="18580" y="2522"/>
                  <a:pt x="18083" y="2522"/>
                </a:cubicBezTo>
                <a:cubicBezTo>
                  <a:pt x="15809" y="2522"/>
                  <a:pt x="15809" y="2522"/>
                  <a:pt x="15809" y="2522"/>
                </a:cubicBezTo>
                <a:cubicBezTo>
                  <a:pt x="15312" y="2522"/>
                  <a:pt x="14814" y="3020"/>
                  <a:pt x="14814" y="3517"/>
                </a:cubicBezTo>
                <a:cubicBezTo>
                  <a:pt x="14814" y="5755"/>
                  <a:pt x="14814" y="5755"/>
                  <a:pt x="14814" y="5755"/>
                </a:cubicBezTo>
                <a:cubicBezTo>
                  <a:pt x="14814" y="6288"/>
                  <a:pt x="15312" y="6786"/>
                  <a:pt x="15809" y="6786"/>
                </a:cubicBezTo>
                <a:cubicBezTo>
                  <a:pt x="18083" y="6786"/>
                  <a:pt x="18083" y="6786"/>
                  <a:pt x="18083" y="6786"/>
                </a:cubicBezTo>
                <a:cubicBezTo>
                  <a:pt x="18580" y="6786"/>
                  <a:pt x="19078" y="6288"/>
                  <a:pt x="19078" y="5755"/>
                </a:cubicBezTo>
                <a:lnTo>
                  <a:pt x="19078" y="3517"/>
                </a:lnTo>
                <a:close/>
                <a:moveTo>
                  <a:pt x="19078" y="9024"/>
                </a:moveTo>
                <a:cubicBezTo>
                  <a:pt x="17088" y="9024"/>
                  <a:pt x="17088" y="9024"/>
                  <a:pt x="17088" y="9024"/>
                </a:cubicBezTo>
                <a:cubicBezTo>
                  <a:pt x="17337" y="9557"/>
                  <a:pt x="17337" y="10303"/>
                  <a:pt x="17337" y="10800"/>
                </a:cubicBezTo>
                <a:cubicBezTo>
                  <a:pt x="17337" y="14317"/>
                  <a:pt x="14317" y="17337"/>
                  <a:pt x="10800" y="17337"/>
                </a:cubicBezTo>
                <a:cubicBezTo>
                  <a:pt x="7283" y="17337"/>
                  <a:pt x="4263" y="14317"/>
                  <a:pt x="4263" y="10800"/>
                </a:cubicBezTo>
                <a:cubicBezTo>
                  <a:pt x="4263" y="10303"/>
                  <a:pt x="4263" y="9557"/>
                  <a:pt x="4512" y="9024"/>
                </a:cubicBezTo>
                <a:cubicBezTo>
                  <a:pt x="2522" y="9024"/>
                  <a:pt x="2522" y="9024"/>
                  <a:pt x="2522" y="9024"/>
                </a:cubicBezTo>
                <a:cubicBezTo>
                  <a:pt x="2522" y="18083"/>
                  <a:pt x="2522" y="18083"/>
                  <a:pt x="2522" y="18083"/>
                </a:cubicBezTo>
                <a:cubicBezTo>
                  <a:pt x="2522" y="18580"/>
                  <a:pt x="3020" y="19078"/>
                  <a:pt x="3517" y="19078"/>
                </a:cubicBezTo>
                <a:cubicBezTo>
                  <a:pt x="18083" y="19078"/>
                  <a:pt x="18083" y="19078"/>
                  <a:pt x="18083" y="19078"/>
                </a:cubicBezTo>
                <a:cubicBezTo>
                  <a:pt x="18580" y="19078"/>
                  <a:pt x="19078" y="18580"/>
                  <a:pt x="19078" y="18083"/>
                </a:cubicBezTo>
                <a:lnTo>
                  <a:pt x="19078" y="9024"/>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2" name="PA_库_矩形 "/>
          <p:cNvSpPr/>
          <p:nvPr>
            <p:custDataLst>
              <p:tags r:id="rId13"/>
            </p:custDataLst>
          </p:nvPr>
        </p:nvSpPr>
        <p:spPr>
          <a:xfrm>
            <a:off x="1039283" y="4694128"/>
            <a:ext cx="2286001" cy="641351"/>
          </a:xfrm>
          <a:prstGeom prst="rect">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13" name="PA_库_矩形 "/>
          <p:cNvSpPr/>
          <p:nvPr>
            <p:custDataLst>
              <p:tags r:id="rId14"/>
            </p:custDataLst>
          </p:nvPr>
        </p:nvSpPr>
        <p:spPr>
          <a:xfrm>
            <a:off x="3648428" y="4694128"/>
            <a:ext cx="2286001" cy="641351"/>
          </a:xfrm>
          <a:prstGeom prst="rect">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14" name="PA_库_矩形 "/>
          <p:cNvSpPr/>
          <p:nvPr>
            <p:custDataLst>
              <p:tags r:id="rId15"/>
            </p:custDataLst>
          </p:nvPr>
        </p:nvSpPr>
        <p:spPr>
          <a:xfrm>
            <a:off x="6257572" y="4694128"/>
            <a:ext cx="2286001" cy="641351"/>
          </a:xfrm>
          <a:prstGeom prst="rect">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15" name="PA_库_矩形 "/>
          <p:cNvSpPr/>
          <p:nvPr>
            <p:custDataLst>
              <p:tags r:id="rId16"/>
            </p:custDataLst>
          </p:nvPr>
        </p:nvSpPr>
        <p:spPr>
          <a:xfrm>
            <a:off x="8866717" y="4694128"/>
            <a:ext cx="2286001" cy="641351"/>
          </a:xfrm>
          <a:prstGeom prst="rect">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16" name="PA_库_Create awesome and Unique presentation slides with these creative layouts It’s easy to change colors"/>
          <p:cNvSpPr/>
          <p:nvPr>
            <p:custDataLst>
              <p:tags r:id="rId17"/>
            </p:custDataLst>
          </p:nvPr>
        </p:nvSpPr>
        <p:spPr>
          <a:xfrm>
            <a:off x="1242764" y="3023719"/>
            <a:ext cx="1905001"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FFFFFF"/>
                </a:solidFill>
                <a:latin typeface="Lato Light"/>
                <a:ea typeface="Lato Light"/>
                <a:cs typeface="Lato Light"/>
                <a:sym typeface="Lato Light"/>
              </a:defRPr>
            </a:lvl1pPr>
          </a:lstStyle>
          <a:p>
            <a:r>
              <a:rPr sz="1200"/>
              <a:t>Create awesome and Unique presentation slides with these creative layouts It’s easy to change colors</a:t>
            </a:r>
          </a:p>
        </p:txBody>
      </p:sp>
      <p:sp>
        <p:nvSpPr>
          <p:cNvPr id="17" name="PA_库_Create awesome and Unique presentation slides with these creative layouts It’s easy to change colors"/>
          <p:cNvSpPr/>
          <p:nvPr>
            <p:custDataLst>
              <p:tags r:id="rId18"/>
            </p:custDataLst>
          </p:nvPr>
        </p:nvSpPr>
        <p:spPr>
          <a:xfrm>
            <a:off x="3839208" y="3023721"/>
            <a:ext cx="1905001"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FFFFFF"/>
                </a:solidFill>
                <a:latin typeface="Lato Light"/>
                <a:ea typeface="Lato Light"/>
                <a:cs typeface="Lato Light"/>
                <a:sym typeface="Lato Light"/>
              </a:defRPr>
            </a:lvl1pPr>
          </a:lstStyle>
          <a:p>
            <a:r>
              <a:rPr sz="1200"/>
              <a:t>Create awesome and Unique presentation slides with these creative layouts It’s easy to change colors</a:t>
            </a:r>
          </a:p>
        </p:txBody>
      </p:sp>
      <p:sp>
        <p:nvSpPr>
          <p:cNvPr id="18" name="PA_库_Create awesome and Unique presentation slides with these creative layouts It’s easy to change colors"/>
          <p:cNvSpPr/>
          <p:nvPr>
            <p:custDataLst>
              <p:tags r:id="rId19"/>
            </p:custDataLst>
          </p:nvPr>
        </p:nvSpPr>
        <p:spPr>
          <a:xfrm>
            <a:off x="6457002" y="3023721"/>
            <a:ext cx="1905001"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FFFFFF"/>
                </a:solidFill>
                <a:latin typeface="Lato Light"/>
                <a:ea typeface="Lato Light"/>
                <a:cs typeface="Lato Light"/>
                <a:sym typeface="Lato Light"/>
              </a:defRPr>
            </a:lvl1pPr>
          </a:lstStyle>
          <a:p>
            <a:r>
              <a:rPr sz="1200"/>
              <a:t>Create awesome and Unique presentation slides with these creative layouts It’s easy to change colors</a:t>
            </a:r>
          </a:p>
        </p:txBody>
      </p:sp>
      <p:sp>
        <p:nvSpPr>
          <p:cNvPr id="19" name="PA_库_Create awesome and Unique presentation slides with these creative layouts It’s easy to change colors"/>
          <p:cNvSpPr/>
          <p:nvPr>
            <p:custDataLst>
              <p:tags r:id="rId20"/>
            </p:custDataLst>
          </p:nvPr>
        </p:nvSpPr>
        <p:spPr>
          <a:xfrm>
            <a:off x="9006698" y="3023721"/>
            <a:ext cx="1905001"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FFFFFF"/>
                </a:solidFill>
                <a:latin typeface="Lato Light"/>
                <a:ea typeface="Lato Light"/>
                <a:cs typeface="Lato Light"/>
                <a:sym typeface="Lato Light"/>
              </a:defRPr>
            </a:lvl1pPr>
          </a:lstStyle>
          <a:p>
            <a:r>
              <a:rPr sz="1200"/>
              <a:t>Create awesome and Unique presentation slides with these creative layouts It’s easy to change colors</a:t>
            </a:r>
          </a:p>
        </p:txBody>
      </p:sp>
      <p:sp>
        <p:nvSpPr>
          <p:cNvPr id="20" name="PA_库_Line "/>
          <p:cNvSpPr/>
          <p:nvPr>
            <p:custDataLst>
              <p:tags r:id="rId21"/>
            </p:custDataLst>
          </p:nvPr>
        </p:nvSpPr>
        <p:spPr>
          <a:xfrm>
            <a:off x="1289718" y="2845663"/>
            <a:ext cx="819820" cy="0"/>
          </a:xfrm>
          <a:prstGeom prst="line">
            <a:avLst/>
          </a:prstGeom>
          <a:ln w="12700">
            <a:solidFill>
              <a:srgbClr val="FFFFFF"/>
            </a:solidFill>
            <a:miter lim="400000"/>
          </a:ln>
        </p:spPr>
        <p:txBody>
          <a:bodyPr anchor="ctr" bIns="25400" lIns="25400" rIns="25400" tIns="25400"/>
          <a:lstStyle/>
          <a:p>
            <a:pPr>
              <a:defRPr sz="3200"/>
            </a:pPr>
            <a:endParaRPr sz="1600"/>
          </a:p>
        </p:txBody>
      </p:sp>
      <p:sp>
        <p:nvSpPr>
          <p:cNvPr id="21" name="PA_库_Line "/>
          <p:cNvSpPr/>
          <p:nvPr>
            <p:custDataLst>
              <p:tags r:id="rId22"/>
            </p:custDataLst>
          </p:nvPr>
        </p:nvSpPr>
        <p:spPr>
          <a:xfrm>
            <a:off x="3883948" y="2845663"/>
            <a:ext cx="864516" cy="0"/>
          </a:xfrm>
          <a:prstGeom prst="line">
            <a:avLst/>
          </a:prstGeom>
          <a:ln w="12700">
            <a:solidFill>
              <a:srgbClr val="FFFFFF"/>
            </a:solidFill>
            <a:miter lim="400000"/>
          </a:ln>
        </p:spPr>
        <p:txBody>
          <a:bodyPr anchor="ctr" bIns="25400" lIns="25400" rIns="25400" tIns="25400"/>
          <a:lstStyle/>
          <a:p>
            <a:pPr>
              <a:defRPr sz="3200"/>
            </a:pPr>
            <a:endParaRPr sz="1600"/>
          </a:p>
        </p:txBody>
      </p:sp>
      <p:sp>
        <p:nvSpPr>
          <p:cNvPr id="22" name="PA_库_Line "/>
          <p:cNvSpPr/>
          <p:nvPr>
            <p:custDataLst>
              <p:tags r:id="rId23"/>
            </p:custDataLst>
          </p:nvPr>
        </p:nvSpPr>
        <p:spPr>
          <a:xfrm>
            <a:off x="6478178" y="2845663"/>
            <a:ext cx="812960" cy="0"/>
          </a:xfrm>
          <a:prstGeom prst="line">
            <a:avLst/>
          </a:prstGeom>
          <a:ln w="12700">
            <a:solidFill>
              <a:srgbClr val="FFFFFF"/>
            </a:solidFill>
            <a:miter lim="400000"/>
          </a:ln>
        </p:spPr>
        <p:txBody>
          <a:bodyPr anchor="ctr" bIns="25400" lIns="25400" rIns="25400" tIns="25400"/>
          <a:lstStyle/>
          <a:p>
            <a:pPr>
              <a:defRPr sz="3200"/>
            </a:pPr>
            <a:endParaRPr sz="1600"/>
          </a:p>
        </p:txBody>
      </p:sp>
      <p:sp>
        <p:nvSpPr>
          <p:cNvPr id="23" name="PA_库_Line "/>
          <p:cNvSpPr/>
          <p:nvPr>
            <p:custDataLst>
              <p:tags r:id="rId24"/>
            </p:custDataLst>
          </p:nvPr>
        </p:nvSpPr>
        <p:spPr>
          <a:xfrm>
            <a:off x="9072408" y="2845663"/>
            <a:ext cx="841613" cy="0"/>
          </a:xfrm>
          <a:prstGeom prst="line">
            <a:avLst/>
          </a:prstGeom>
          <a:ln w="12700">
            <a:solidFill>
              <a:srgbClr val="FFFFFF"/>
            </a:solidFill>
            <a:miter lim="400000"/>
          </a:ln>
        </p:spPr>
        <p:txBody>
          <a:bodyPr anchor="ctr" bIns="25400" lIns="25400" rIns="25400" tIns="25400"/>
          <a:lstStyle/>
          <a:p>
            <a:pPr>
              <a:defRPr sz="3200"/>
            </a:pPr>
            <a:endParaRPr sz="1600"/>
          </a:p>
        </p:txBody>
      </p:sp>
      <p:sp>
        <p:nvSpPr>
          <p:cNvPr id="24" name="PA_库_40%"/>
          <p:cNvSpPr/>
          <p:nvPr>
            <p:custDataLst>
              <p:tags r:id="rId25"/>
            </p:custDataLst>
          </p:nvPr>
        </p:nvSpPr>
        <p:spPr>
          <a:xfrm>
            <a:off x="2499863" y="4915739"/>
            <a:ext cx="27940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t>40%</a:t>
            </a:r>
          </a:p>
        </p:txBody>
      </p:sp>
      <p:sp>
        <p:nvSpPr>
          <p:cNvPr id="25" name="PA_库_60%"/>
          <p:cNvSpPr/>
          <p:nvPr>
            <p:custDataLst>
              <p:tags r:id="rId26"/>
            </p:custDataLst>
          </p:nvPr>
        </p:nvSpPr>
        <p:spPr>
          <a:xfrm>
            <a:off x="5077962" y="4915739"/>
            <a:ext cx="27940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t>60%</a:t>
            </a:r>
          </a:p>
        </p:txBody>
      </p:sp>
      <p:sp>
        <p:nvSpPr>
          <p:cNvPr id="26" name="PA_库_73%"/>
          <p:cNvSpPr/>
          <p:nvPr>
            <p:custDataLst>
              <p:tags r:id="rId27"/>
            </p:custDataLst>
          </p:nvPr>
        </p:nvSpPr>
        <p:spPr>
          <a:xfrm>
            <a:off x="7717276" y="4915739"/>
            <a:ext cx="27940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t>73%</a:t>
            </a:r>
          </a:p>
        </p:txBody>
      </p:sp>
      <p:sp>
        <p:nvSpPr>
          <p:cNvPr id="27" name="PA_库_65%"/>
          <p:cNvSpPr/>
          <p:nvPr>
            <p:custDataLst>
              <p:tags r:id="rId28"/>
            </p:custDataLst>
          </p:nvPr>
        </p:nvSpPr>
        <p:spPr>
          <a:xfrm>
            <a:off x="10356589" y="4920823"/>
            <a:ext cx="27940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t>65%</a:t>
            </a:r>
          </a:p>
        </p:txBody>
      </p:sp>
      <p:pic>
        <p:nvPicPr>
          <p:cNvPr id="29" name="PA_库_图片 28"/>
          <p:cNvPicPr>
            <a:picLocks noChangeAspect="1"/>
          </p:cNvPicPr>
          <p:nvPr>
            <p:custDataLst>
              <p:tags r:id="rId30"/>
            </p:custDataLst>
          </p:nvPr>
        </p:nvPicPr>
        <p:blipFill>
          <a:blip r:embed="rId29">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340937" y="3738285"/>
            <a:ext cx="3774392" cy="3774392"/>
          </a:xfrm>
          <a:prstGeom prst="rect">
            <a:avLst/>
          </a:prstGeom>
        </p:spPr>
      </p:pic>
      <p:pic>
        <p:nvPicPr>
          <p:cNvPr id="31" name="PA_库_图片 30"/>
          <p:cNvPicPr>
            <a:picLocks noChangeAspect="1"/>
          </p:cNvPicPr>
          <p:nvPr>
            <p:custDataLst>
              <p:tags r:id="rId31"/>
            </p:custDataLst>
          </p:nvPr>
        </p:nvPicPr>
        <p:blipFill>
          <a:blip r:embed="rId29">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2960621" y="3738285"/>
            <a:ext cx="3774392" cy="3774392"/>
          </a:xfrm>
          <a:prstGeom prst="rect">
            <a:avLst/>
          </a:prstGeom>
        </p:spPr>
      </p:pic>
      <p:pic>
        <p:nvPicPr>
          <p:cNvPr id="32" name="PA_库_图片 31"/>
          <p:cNvPicPr>
            <a:picLocks noChangeAspect="1"/>
          </p:cNvPicPr>
          <p:nvPr>
            <p:custDataLst>
              <p:tags r:id="rId32"/>
            </p:custDataLst>
          </p:nvPr>
        </p:nvPicPr>
        <p:blipFill>
          <a:blip r:embed="rId29">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5616140" y="3738285"/>
            <a:ext cx="3774392" cy="3774392"/>
          </a:xfrm>
          <a:prstGeom prst="rect">
            <a:avLst/>
          </a:prstGeom>
        </p:spPr>
      </p:pic>
      <p:pic>
        <p:nvPicPr>
          <p:cNvPr id="33" name="PA_库_图片 32"/>
          <p:cNvPicPr>
            <a:picLocks noChangeAspect="1"/>
          </p:cNvPicPr>
          <p:nvPr>
            <p:custDataLst>
              <p:tags r:id="rId33"/>
            </p:custDataLst>
          </p:nvPr>
        </p:nvPicPr>
        <p:blipFill>
          <a:blip r:embed="rId29">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8235824" y="3738285"/>
            <a:ext cx="3774392" cy="3774392"/>
          </a:xfrm>
          <a:prstGeom prst="rect">
            <a:avLst/>
          </a:prstGeom>
        </p:spPr>
      </p:pic>
    </p:spTree>
    <p:extLst>
      <p:ext uri="{BB962C8B-B14F-4D97-AF65-F5344CB8AC3E}">
        <p14:creationId val="11167295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ppt_x"/>
                                          </p:val>
                                        </p:tav>
                                        <p:tav tm="100000">
                                          <p:val>
                                            <p:strVal val="#ppt_x"/>
                                          </p:val>
                                        </p:tav>
                                      </p:tavLst>
                                    </p:anim>
                                    <p:anim calcmode="lin" valueType="num">
                                      <p:cBhvr additive="base">
                                        <p:cTn dur="1500" fill="hold" id="8"/>
                                        <p:tgtEl>
                                          <p:spTgt spid="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ppt_x"/>
                                          </p:val>
                                        </p:tav>
                                        <p:tav tm="100000">
                                          <p:val>
                                            <p:strVal val="#ppt_x"/>
                                          </p:val>
                                        </p:tav>
                                      </p:tavLst>
                                    </p:anim>
                                    <p:anim calcmode="lin" valueType="num">
                                      <p:cBhvr additive="base">
                                        <p:cTn dur="1500" fill="hold" id="12"/>
                                        <p:tgtEl>
                                          <p:spTgt spid="3"/>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ppt_x"/>
                                          </p:val>
                                        </p:tav>
                                        <p:tav tm="100000">
                                          <p:val>
                                            <p:strVal val="#ppt_x"/>
                                          </p:val>
                                        </p:tav>
                                      </p:tavLst>
                                    </p:anim>
                                    <p:anim calcmode="lin" valueType="num">
                                      <p:cBhvr additive="base">
                                        <p:cTn dur="1500" fill="hold" id="16"/>
                                        <p:tgtEl>
                                          <p:spTgt spid="4"/>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500" fill="hold" id="19"/>
                                        <p:tgtEl>
                                          <p:spTgt spid="5"/>
                                        </p:tgtEl>
                                        <p:attrNameLst>
                                          <p:attrName>ppt_x</p:attrName>
                                        </p:attrNameLst>
                                      </p:cBhvr>
                                      <p:tavLst>
                                        <p:tav tm="0">
                                          <p:val>
                                            <p:strVal val="#ppt_x"/>
                                          </p:val>
                                        </p:tav>
                                        <p:tav tm="100000">
                                          <p:val>
                                            <p:strVal val="#ppt_x"/>
                                          </p:val>
                                        </p:tav>
                                      </p:tavLst>
                                    </p:anim>
                                    <p:anim calcmode="lin" valueType="num">
                                      <p:cBhvr additive="base">
                                        <p:cTn dur="1500" fill="hold" id="20"/>
                                        <p:tgtEl>
                                          <p:spTgt spid="5"/>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500" fill="hold" id="23"/>
                                        <p:tgtEl>
                                          <p:spTgt spid="6"/>
                                        </p:tgtEl>
                                        <p:attrNameLst>
                                          <p:attrName>ppt_x</p:attrName>
                                        </p:attrNameLst>
                                      </p:cBhvr>
                                      <p:tavLst>
                                        <p:tav tm="0">
                                          <p:val>
                                            <p:strVal val="#ppt_x"/>
                                          </p:val>
                                        </p:tav>
                                        <p:tav tm="100000">
                                          <p:val>
                                            <p:strVal val="#ppt_x"/>
                                          </p:val>
                                        </p:tav>
                                      </p:tavLst>
                                    </p:anim>
                                    <p:anim calcmode="lin" valueType="num">
                                      <p:cBhvr additive="base">
                                        <p:cTn dur="1500" fill="hold" id="24"/>
                                        <p:tgtEl>
                                          <p:spTgt spid="6"/>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500" fill="hold" id="27"/>
                                        <p:tgtEl>
                                          <p:spTgt spid="7"/>
                                        </p:tgtEl>
                                        <p:attrNameLst>
                                          <p:attrName>ppt_x</p:attrName>
                                        </p:attrNameLst>
                                      </p:cBhvr>
                                      <p:tavLst>
                                        <p:tav tm="0">
                                          <p:val>
                                            <p:strVal val="#ppt_x"/>
                                          </p:val>
                                        </p:tav>
                                        <p:tav tm="100000">
                                          <p:val>
                                            <p:strVal val="#ppt_x"/>
                                          </p:val>
                                        </p:tav>
                                      </p:tavLst>
                                    </p:anim>
                                    <p:anim calcmode="lin" valueType="num">
                                      <p:cBhvr additive="base">
                                        <p:cTn dur="1500" fill="hold" id="28"/>
                                        <p:tgtEl>
                                          <p:spTgt spid="7"/>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500" fill="hold" id="31"/>
                                        <p:tgtEl>
                                          <p:spTgt spid="8"/>
                                        </p:tgtEl>
                                        <p:attrNameLst>
                                          <p:attrName>ppt_x</p:attrName>
                                        </p:attrNameLst>
                                      </p:cBhvr>
                                      <p:tavLst>
                                        <p:tav tm="0">
                                          <p:val>
                                            <p:strVal val="#ppt_x"/>
                                          </p:val>
                                        </p:tav>
                                        <p:tav tm="100000">
                                          <p:val>
                                            <p:strVal val="#ppt_x"/>
                                          </p:val>
                                        </p:tav>
                                      </p:tavLst>
                                    </p:anim>
                                    <p:anim calcmode="lin" valueType="num">
                                      <p:cBhvr additive="base">
                                        <p:cTn dur="1500" fill="hold" id="32"/>
                                        <p:tgtEl>
                                          <p:spTgt spid="8"/>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1500" fill="hold" id="35"/>
                                        <p:tgtEl>
                                          <p:spTgt spid="9"/>
                                        </p:tgtEl>
                                        <p:attrNameLst>
                                          <p:attrName>ppt_x</p:attrName>
                                        </p:attrNameLst>
                                      </p:cBhvr>
                                      <p:tavLst>
                                        <p:tav tm="0">
                                          <p:val>
                                            <p:strVal val="#ppt_x"/>
                                          </p:val>
                                        </p:tav>
                                        <p:tav tm="100000">
                                          <p:val>
                                            <p:strVal val="#ppt_x"/>
                                          </p:val>
                                        </p:tav>
                                      </p:tavLst>
                                    </p:anim>
                                    <p:anim calcmode="lin" valueType="num">
                                      <p:cBhvr additive="base">
                                        <p:cTn dur="1500" fill="hold" id="36"/>
                                        <p:tgtEl>
                                          <p:spTgt spid="9"/>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500" fill="hold" id="39"/>
                                        <p:tgtEl>
                                          <p:spTgt spid="10"/>
                                        </p:tgtEl>
                                        <p:attrNameLst>
                                          <p:attrName>ppt_x</p:attrName>
                                        </p:attrNameLst>
                                      </p:cBhvr>
                                      <p:tavLst>
                                        <p:tav tm="0">
                                          <p:val>
                                            <p:strVal val="#ppt_x"/>
                                          </p:val>
                                        </p:tav>
                                        <p:tav tm="100000">
                                          <p:val>
                                            <p:strVal val="#ppt_x"/>
                                          </p:val>
                                        </p:tav>
                                      </p:tavLst>
                                    </p:anim>
                                    <p:anim calcmode="lin" valueType="num">
                                      <p:cBhvr additive="base">
                                        <p:cTn dur="1500" fill="hold" id="40"/>
                                        <p:tgtEl>
                                          <p:spTgt spid="10"/>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1500" fill="hold" id="43"/>
                                        <p:tgtEl>
                                          <p:spTgt spid="11"/>
                                        </p:tgtEl>
                                        <p:attrNameLst>
                                          <p:attrName>ppt_x</p:attrName>
                                        </p:attrNameLst>
                                      </p:cBhvr>
                                      <p:tavLst>
                                        <p:tav tm="0">
                                          <p:val>
                                            <p:strVal val="#ppt_x"/>
                                          </p:val>
                                        </p:tav>
                                        <p:tav tm="100000">
                                          <p:val>
                                            <p:strVal val="#ppt_x"/>
                                          </p:val>
                                        </p:tav>
                                      </p:tavLst>
                                    </p:anim>
                                    <p:anim calcmode="lin" valueType="num">
                                      <p:cBhvr additive="base">
                                        <p:cTn dur="1500" fill="hold" id="44"/>
                                        <p:tgtEl>
                                          <p:spTgt spid="11"/>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500" fill="hold" id="47"/>
                                        <p:tgtEl>
                                          <p:spTgt spid="12"/>
                                        </p:tgtEl>
                                        <p:attrNameLst>
                                          <p:attrName>ppt_x</p:attrName>
                                        </p:attrNameLst>
                                      </p:cBhvr>
                                      <p:tavLst>
                                        <p:tav tm="0">
                                          <p:val>
                                            <p:strVal val="#ppt_x"/>
                                          </p:val>
                                        </p:tav>
                                        <p:tav tm="100000">
                                          <p:val>
                                            <p:strVal val="#ppt_x"/>
                                          </p:val>
                                        </p:tav>
                                      </p:tavLst>
                                    </p:anim>
                                    <p:anim calcmode="lin" valueType="num">
                                      <p:cBhvr additive="base">
                                        <p:cTn dur="1500" fill="hold" id="48"/>
                                        <p:tgtEl>
                                          <p:spTgt spid="12"/>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25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1500" fill="hold" id="51"/>
                                        <p:tgtEl>
                                          <p:spTgt spid="13"/>
                                        </p:tgtEl>
                                        <p:attrNameLst>
                                          <p:attrName>ppt_x</p:attrName>
                                        </p:attrNameLst>
                                      </p:cBhvr>
                                      <p:tavLst>
                                        <p:tav tm="0">
                                          <p:val>
                                            <p:strVal val="#ppt_x"/>
                                          </p:val>
                                        </p:tav>
                                        <p:tav tm="100000">
                                          <p:val>
                                            <p:strVal val="#ppt_x"/>
                                          </p:val>
                                        </p:tav>
                                      </p:tavLst>
                                    </p:anim>
                                    <p:anim calcmode="lin" valueType="num">
                                      <p:cBhvr additive="base">
                                        <p:cTn dur="1500" fill="hold" id="52"/>
                                        <p:tgtEl>
                                          <p:spTgt spid="13"/>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1500" fill="hold" id="55"/>
                                        <p:tgtEl>
                                          <p:spTgt spid="14"/>
                                        </p:tgtEl>
                                        <p:attrNameLst>
                                          <p:attrName>ppt_x</p:attrName>
                                        </p:attrNameLst>
                                      </p:cBhvr>
                                      <p:tavLst>
                                        <p:tav tm="0">
                                          <p:val>
                                            <p:strVal val="#ppt_x"/>
                                          </p:val>
                                        </p:tav>
                                        <p:tav tm="100000">
                                          <p:val>
                                            <p:strVal val="#ppt_x"/>
                                          </p:val>
                                        </p:tav>
                                      </p:tavLst>
                                    </p:anim>
                                    <p:anim calcmode="lin" valueType="num">
                                      <p:cBhvr additive="base">
                                        <p:cTn dur="1500" fill="hold" id="56"/>
                                        <p:tgtEl>
                                          <p:spTgt spid="14"/>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25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1500" fill="hold" id="59"/>
                                        <p:tgtEl>
                                          <p:spTgt spid="15"/>
                                        </p:tgtEl>
                                        <p:attrNameLst>
                                          <p:attrName>ppt_x</p:attrName>
                                        </p:attrNameLst>
                                      </p:cBhvr>
                                      <p:tavLst>
                                        <p:tav tm="0">
                                          <p:val>
                                            <p:strVal val="#ppt_x"/>
                                          </p:val>
                                        </p:tav>
                                        <p:tav tm="100000">
                                          <p:val>
                                            <p:strVal val="#ppt_x"/>
                                          </p:val>
                                        </p:tav>
                                      </p:tavLst>
                                    </p:anim>
                                    <p:anim calcmode="lin" valueType="num">
                                      <p:cBhvr additive="base">
                                        <p:cTn dur="1500" fill="hold" id="60"/>
                                        <p:tgtEl>
                                          <p:spTgt spid="15"/>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25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1500" fill="hold" id="63"/>
                                        <p:tgtEl>
                                          <p:spTgt spid="16"/>
                                        </p:tgtEl>
                                        <p:attrNameLst>
                                          <p:attrName>ppt_x</p:attrName>
                                        </p:attrNameLst>
                                      </p:cBhvr>
                                      <p:tavLst>
                                        <p:tav tm="0">
                                          <p:val>
                                            <p:strVal val="#ppt_x"/>
                                          </p:val>
                                        </p:tav>
                                        <p:tav tm="100000">
                                          <p:val>
                                            <p:strVal val="#ppt_x"/>
                                          </p:val>
                                        </p:tav>
                                      </p:tavLst>
                                    </p:anim>
                                    <p:anim calcmode="lin" valueType="num">
                                      <p:cBhvr additive="base">
                                        <p:cTn dur="1500" fill="hold" id="64"/>
                                        <p:tgtEl>
                                          <p:spTgt spid="16"/>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1500" fill="hold" id="67"/>
                                        <p:tgtEl>
                                          <p:spTgt spid="17"/>
                                        </p:tgtEl>
                                        <p:attrNameLst>
                                          <p:attrName>ppt_x</p:attrName>
                                        </p:attrNameLst>
                                      </p:cBhvr>
                                      <p:tavLst>
                                        <p:tav tm="0">
                                          <p:val>
                                            <p:strVal val="#ppt_x"/>
                                          </p:val>
                                        </p:tav>
                                        <p:tav tm="100000">
                                          <p:val>
                                            <p:strVal val="#ppt_x"/>
                                          </p:val>
                                        </p:tav>
                                      </p:tavLst>
                                    </p:anim>
                                    <p:anim calcmode="lin" valueType="num">
                                      <p:cBhvr additive="base">
                                        <p:cTn dur="1500" fill="hold" id="68"/>
                                        <p:tgtEl>
                                          <p:spTgt spid="17"/>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4">
                                  <p:stCondLst>
                                    <p:cond delay="250"/>
                                  </p:stCondLst>
                                  <p:childTnLst>
                                    <p:set>
                                      <p:cBhvr>
                                        <p:cTn dur="1" fill="hold" id="70">
                                          <p:stCondLst>
                                            <p:cond delay="0"/>
                                          </p:stCondLst>
                                        </p:cTn>
                                        <p:tgtEl>
                                          <p:spTgt spid="18"/>
                                        </p:tgtEl>
                                        <p:attrNameLst>
                                          <p:attrName>style.visibility</p:attrName>
                                        </p:attrNameLst>
                                      </p:cBhvr>
                                      <p:to>
                                        <p:strVal val="visible"/>
                                      </p:to>
                                    </p:set>
                                    <p:anim calcmode="lin" valueType="num">
                                      <p:cBhvr additive="base">
                                        <p:cTn dur="1500" fill="hold" id="71"/>
                                        <p:tgtEl>
                                          <p:spTgt spid="18"/>
                                        </p:tgtEl>
                                        <p:attrNameLst>
                                          <p:attrName>ppt_x</p:attrName>
                                        </p:attrNameLst>
                                      </p:cBhvr>
                                      <p:tavLst>
                                        <p:tav tm="0">
                                          <p:val>
                                            <p:strVal val="#ppt_x"/>
                                          </p:val>
                                        </p:tav>
                                        <p:tav tm="100000">
                                          <p:val>
                                            <p:strVal val="#ppt_x"/>
                                          </p:val>
                                        </p:tav>
                                      </p:tavLst>
                                    </p:anim>
                                    <p:anim calcmode="lin" valueType="num">
                                      <p:cBhvr additive="base">
                                        <p:cTn dur="1500" fill="hold" id="72"/>
                                        <p:tgtEl>
                                          <p:spTgt spid="18"/>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4">
                                  <p:stCondLst>
                                    <p:cond delay="250"/>
                                  </p:stCondLst>
                                  <p:childTnLst>
                                    <p:set>
                                      <p:cBhvr>
                                        <p:cTn dur="1" fill="hold" id="74">
                                          <p:stCondLst>
                                            <p:cond delay="0"/>
                                          </p:stCondLst>
                                        </p:cTn>
                                        <p:tgtEl>
                                          <p:spTgt spid="19"/>
                                        </p:tgtEl>
                                        <p:attrNameLst>
                                          <p:attrName>style.visibility</p:attrName>
                                        </p:attrNameLst>
                                      </p:cBhvr>
                                      <p:to>
                                        <p:strVal val="visible"/>
                                      </p:to>
                                    </p:set>
                                    <p:anim calcmode="lin" valueType="num">
                                      <p:cBhvr additive="base">
                                        <p:cTn dur="1500" fill="hold" id="75"/>
                                        <p:tgtEl>
                                          <p:spTgt spid="19"/>
                                        </p:tgtEl>
                                        <p:attrNameLst>
                                          <p:attrName>ppt_x</p:attrName>
                                        </p:attrNameLst>
                                      </p:cBhvr>
                                      <p:tavLst>
                                        <p:tav tm="0">
                                          <p:val>
                                            <p:strVal val="#ppt_x"/>
                                          </p:val>
                                        </p:tav>
                                        <p:tav tm="100000">
                                          <p:val>
                                            <p:strVal val="#ppt_x"/>
                                          </p:val>
                                        </p:tav>
                                      </p:tavLst>
                                    </p:anim>
                                    <p:anim calcmode="lin" valueType="num">
                                      <p:cBhvr additive="base">
                                        <p:cTn dur="1500" fill="hold" id="76"/>
                                        <p:tgtEl>
                                          <p:spTgt spid="19"/>
                                        </p:tgtEl>
                                        <p:attrNameLst>
                                          <p:attrName>ppt_y</p:attrName>
                                        </p:attrNameLst>
                                      </p:cBhvr>
                                      <p:tavLst>
                                        <p:tav tm="0">
                                          <p:val>
                                            <p:strVal val="1+#ppt_h/2"/>
                                          </p:val>
                                        </p:tav>
                                        <p:tav tm="100000">
                                          <p:val>
                                            <p:strVal val="#ppt_y"/>
                                          </p:val>
                                        </p:tav>
                                      </p:tavLst>
                                    </p:anim>
                                  </p:childTnLst>
                                </p:cTn>
                              </p:par>
                              <p:par>
                                <p:cTn decel="100000" fill="hold" grpId="0" id="77" nodeType="withEffect" presetClass="entr" presetID="2" presetSubtype="4">
                                  <p:stCondLst>
                                    <p:cond delay="250"/>
                                  </p:stCondLst>
                                  <p:childTnLst>
                                    <p:set>
                                      <p:cBhvr>
                                        <p:cTn dur="1" fill="hold" id="78">
                                          <p:stCondLst>
                                            <p:cond delay="0"/>
                                          </p:stCondLst>
                                        </p:cTn>
                                        <p:tgtEl>
                                          <p:spTgt spid="20"/>
                                        </p:tgtEl>
                                        <p:attrNameLst>
                                          <p:attrName>style.visibility</p:attrName>
                                        </p:attrNameLst>
                                      </p:cBhvr>
                                      <p:to>
                                        <p:strVal val="visible"/>
                                      </p:to>
                                    </p:set>
                                    <p:anim calcmode="lin" valueType="num">
                                      <p:cBhvr additive="base">
                                        <p:cTn dur="1500" fill="hold" id="79"/>
                                        <p:tgtEl>
                                          <p:spTgt spid="20"/>
                                        </p:tgtEl>
                                        <p:attrNameLst>
                                          <p:attrName>ppt_x</p:attrName>
                                        </p:attrNameLst>
                                      </p:cBhvr>
                                      <p:tavLst>
                                        <p:tav tm="0">
                                          <p:val>
                                            <p:strVal val="#ppt_x"/>
                                          </p:val>
                                        </p:tav>
                                        <p:tav tm="100000">
                                          <p:val>
                                            <p:strVal val="#ppt_x"/>
                                          </p:val>
                                        </p:tav>
                                      </p:tavLst>
                                    </p:anim>
                                    <p:anim calcmode="lin" valueType="num">
                                      <p:cBhvr additive="base">
                                        <p:cTn dur="1500" fill="hold" id="80"/>
                                        <p:tgtEl>
                                          <p:spTgt spid="20"/>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250"/>
                                  </p:stCondLst>
                                  <p:childTnLst>
                                    <p:set>
                                      <p:cBhvr>
                                        <p:cTn dur="1" fill="hold" id="82">
                                          <p:stCondLst>
                                            <p:cond delay="0"/>
                                          </p:stCondLst>
                                        </p:cTn>
                                        <p:tgtEl>
                                          <p:spTgt spid="21"/>
                                        </p:tgtEl>
                                        <p:attrNameLst>
                                          <p:attrName>style.visibility</p:attrName>
                                        </p:attrNameLst>
                                      </p:cBhvr>
                                      <p:to>
                                        <p:strVal val="visible"/>
                                      </p:to>
                                    </p:set>
                                    <p:anim calcmode="lin" valueType="num">
                                      <p:cBhvr additive="base">
                                        <p:cTn dur="1500" fill="hold" id="83"/>
                                        <p:tgtEl>
                                          <p:spTgt spid="21"/>
                                        </p:tgtEl>
                                        <p:attrNameLst>
                                          <p:attrName>ppt_x</p:attrName>
                                        </p:attrNameLst>
                                      </p:cBhvr>
                                      <p:tavLst>
                                        <p:tav tm="0">
                                          <p:val>
                                            <p:strVal val="#ppt_x"/>
                                          </p:val>
                                        </p:tav>
                                        <p:tav tm="100000">
                                          <p:val>
                                            <p:strVal val="#ppt_x"/>
                                          </p:val>
                                        </p:tav>
                                      </p:tavLst>
                                    </p:anim>
                                    <p:anim calcmode="lin" valueType="num">
                                      <p:cBhvr additive="base">
                                        <p:cTn dur="1500" fill="hold" id="84"/>
                                        <p:tgtEl>
                                          <p:spTgt spid="21"/>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250"/>
                                  </p:stCondLst>
                                  <p:childTnLst>
                                    <p:set>
                                      <p:cBhvr>
                                        <p:cTn dur="1" fill="hold" id="86">
                                          <p:stCondLst>
                                            <p:cond delay="0"/>
                                          </p:stCondLst>
                                        </p:cTn>
                                        <p:tgtEl>
                                          <p:spTgt spid="22"/>
                                        </p:tgtEl>
                                        <p:attrNameLst>
                                          <p:attrName>style.visibility</p:attrName>
                                        </p:attrNameLst>
                                      </p:cBhvr>
                                      <p:to>
                                        <p:strVal val="visible"/>
                                      </p:to>
                                    </p:set>
                                    <p:anim calcmode="lin" valueType="num">
                                      <p:cBhvr additive="base">
                                        <p:cTn dur="1500" fill="hold" id="87"/>
                                        <p:tgtEl>
                                          <p:spTgt spid="22"/>
                                        </p:tgtEl>
                                        <p:attrNameLst>
                                          <p:attrName>ppt_x</p:attrName>
                                        </p:attrNameLst>
                                      </p:cBhvr>
                                      <p:tavLst>
                                        <p:tav tm="0">
                                          <p:val>
                                            <p:strVal val="#ppt_x"/>
                                          </p:val>
                                        </p:tav>
                                        <p:tav tm="100000">
                                          <p:val>
                                            <p:strVal val="#ppt_x"/>
                                          </p:val>
                                        </p:tav>
                                      </p:tavLst>
                                    </p:anim>
                                    <p:anim calcmode="lin" valueType="num">
                                      <p:cBhvr additive="base">
                                        <p:cTn dur="1500" fill="hold" id="88"/>
                                        <p:tgtEl>
                                          <p:spTgt spid="22"/>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250"/>
                                  </p:stCondLst>
                                  <p:childTnLst>
                                    <p:set>
                                      <p:cBhvr>
                                        <p:cTn dur="1" fill="hold" id="90">
                                          <p:stCondLst>
                                            <p:cond delay="0"/>
                                          </p:stCondLst>
                                        </p:cTn>
                                        <p:tgtEl>
                                          <p:spTgt spid="23"/>
                                        </p:tgtEl>
                                        <p:attrNameLst>
                                          <p:attrName>style.visibility</p:attrName>
                                        </p:attrNameLst>
                                      </p:cBhvr>
                                      <p:to>
                                        <p:strVal val="visible"/>
                                      </p:to>
                                    </p:set>
                                    <p:anim calcmode="lin" valueType="num">
                                      <p:cBhvr additive="base">
                                        <p:cTn dur="1500" fill="hold" id="91"/>
                                        <p:tgtEl>
                                          <p:spTgt spid="23"/>
                                        </p:tgtEl>
                                        <p:attrNameLst>
                                          <p:attrName>ppt_x</p:attrName>
                                        </p:attrNameLst>
                                      </p:cBhvr>
                                      <p:tavLst>
                                        <p:tav tm="0">
                                          <p:val>
                                            <p:strVal val="#ppt_x"/>
                                          </p:val>
                                        </p:tav>
                                        <p:tav tm="100000">
                                          <p:val>
                                            <p:strVal val="#ppt_x"/>
                                          </p:val>
                                        </p:tav>
                                      </p:tavLst>
                                    </p:anim>
                                    <p:anim calcmode="lin" valueType="num">
                                      <p:cBhvr additive="base">
                                        <p:cTn dur="1500" fill="hold" id="92"/>
                                        <p:tgtEl>
                                          <p:spTgt spid="23"/>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2" presetSubtype="4">
                                  <p:stCondLst>
                                    <p:cond delay="250"/>
                                  </p:stCondLst>
                                  <p:childTnLst>
                                    <p:set>
                                      <p:cBhvr>
                                        <p:cTn dur="1" fill="hold" id="94">
                                          <p:stCondLst>
                                            <p:cond delay="0"/>
                                          </p:stCondLst>
                                        </p:cTn>
                                        <p:tgtEl>
                                          <p:spTgt spid="24"/>
                                        </p:tgtEl>
                                        <p:attrNameLst>
                                          <p:attrName>style.visibility</p:attrName>
                                        </p:attrNameLst>
                                      </p:cBhvr>
                                      <p:to>
                                        <p:strVal val="visible"/>
                                      </p:to>
                                    </p:set>
                                    <p:anim calcmode="lin" valueType="num">
                                      <p:cBhvr additive="base">
                                        <p:cTn dur="1500" fill="hold" id="95"/>
                                        <p:tgtEl>
                                          <p:spTgt spid="24"/>
                                        </p:tgtEl>
                                        <p:attrNameLst>
                                          <p:attrName>ppt_x</p:attrName>
                                        </p:attrNameLst>
                                      </p:cBhvr>
                                      <p:tavLst>
                                        <p:tav tm="0">
                                          <p:val>
                                            <p:strVal val="#ppt_x"/>
                                          </p:val>
                                        </p:tav>
                                        <p:tav tm="100000">
                                          <p:val>
                                            <p:strVal val="#ppt_x"/>
                                          </p:val>
                                        </p:tav>
                                      </p:tavLst>
                                    </p:anim>
                                    <p:anim calcmode="lin" valueType="num">
                                      <p:cBhvr additive="base">
                                        <p:cTn dur="1500" fill="hold" id="96"/>
                                        <p:tgtEl>
                                          <p:spTgt spid="24"/>
                                        </p:tgtEl>
                                        <p:attrNameLst>
                                          <p:attrName>ppt_y</p:attrName>
                                        </p:attrNameLst>
                                      </p:cBhvr>
                                      <p:tavLst>
                                        <p:tav tm="0">
                                          <p:val>
                                            <p:strVal val="1+#ppt_h/2"/>
                                          </p:val>
                                        </p:tav>
                                        <p:tav tm="100000">
                                          <p:val>
                                            <p:strVal val="#ppt_y"/>
                                          </p:val>
                                        </p:tav>
                                      </p:tavLst>
                                    </p:anim>
                                  </p:childTnLst>
                                </p:cTn>
                              </p:par>
                              <p:par>
                                <p:cTn decel="100000" fill="hold" grpId="0" id="97" nodeType="withEffect" presetClass="entr" presetID="2" presetSubtype="4">
                                  <p:stCondLst>
                                    <p:cond delay="250"/>
                                  </p:stCondLst>
                                  <p:childTnLst>
                                    <p:set>
                                      <p:cBhvr>
                                        <p:cTn dur="1" fill="hold" id="98">
                                          <p:stCondLst>
                                            <p:cond delay="0"/>
                                          </p:stCondLst>
                                        </p:cTn>
                                        <p:tgtEl>
                                          <p:spTgt spid="25"/>
                                        </p:tgtEl>
                                        <p:attrNameLst>
                                          <p:attrName>style.visibility</p:attrName>
                                        </p:attrNameLst>
                                      </p:cBhvr>
                                      <p:to>
                                        <p:strVal val="visible"/>
                                      </p:to>
                                    </p:set>
                                    <p:anim calcmode="lin" valueType="num">
                                      <p:cBhvr additive="base">
                                        <p:cTn dur="1500" fill="hold" id="99"/>
                                        <p:tgtEl>
                                          <p:spTgt spid="25"/>
                                        </p:tgtEl>
                                        <p:attrNameLst>
                                          <p:attrName>ppt_x</p:attrName>
                                        </p:attrNameLst>
                                      </p:cBhvr>
                                      <p:tavLst>
                                        <p:tav tm="0">
                                          <p:val>
                                            <p:strVal val="#ppt_x"/>
                                          </p:val>
                                        </p:tav>
                                        <p:tav tm="100000">
                                          <p:val>
                                            <p:strVal val="#ppt_x"/>
                                          </p:val>
                                        </p:tav>
                                      </p:tavLst>
                                    </p:anim>
                                    <p:anim calcmode="lin" valueType="num">
                                      <p:cBhvr additive="base">
                                        <p:cTn dur="1500" fill="hold" id="100"/>
                                        <p:tgtEl>
                                          <p:spTgt spid="25"/>
                                        </p:tgtEl>
                                        <p:attrNameLst>
                                          <p:attrName>ppt_y</p:attrName>
                                        </p:attrNameLst>
                                      </p:cBhvr>
                                      <p:tavLst>
                                        <p:tav tm="0">
                                          <p:val>
                                            <p:strVal val="1+#ppt_h/2"/>
                                          </p:val>
                                        </p:tav>
                                        <p:tav tm="100000">
                                          <p:val>
                                            <p:strVal val="#ppt_y"/>
                                          </p:val>
                                        </p:tav>
                                      </p:tavLst>
                                    </p:anim>
                                  </p:childTnLst>
                                </p:cTn>
                              </p:par>
                              <p:par>
                                <p:cTn decel="100000" fill="hold" grpId="0" id="101" nodeType="withEffect" presetClass="entr" presetID="2" presetSubtype="4">
                                  <p:stCondLst>
                                    <p:cond delay="250"/>
                                  </p:stCondLst>
                                  <p:childTnLst>
                                    <p:set>
                                      <p:cBhvr>
                                        <p:cTn dur="1" fill="hold" id="102">
                                          <p:stCondLst>
                                            <p:cond delay="0"/>
                                          </p:stCondLst>
                                        </p:cTn>
                                        <p:tgtEl>
                                          <p:spTgt spid="26"/>
                                        </p:tgtEl>
                                        <p:attrNameLst>
                                          <p:attrName>style.visibility</p:attrName>
                                        </p:attrNameLst>
                                      </p:cBhvr>
                                      <p:to>
                                        <p:strVal val="visible"/>
                                      </p:to>
                                    </p:set>
                                    <p:anim calcmode="lin" valueType="num">
                                      <p:cBhvr additive="base">
                                        <p:cTn dur="1500" fill="hold" id="103"/>
                                        <p:tgtEl>
                                          <p:spTgt spid="26"/>
                                        </p:tgtEl>
                                        <p:attrNameLst>
                                          <p:attrName>ppt_x</p:attrName>
                                        </p:attrNameLst>
                                      </p:cBhvr>
                                      <p:tavLst>
                                        <p:tav tm="0">
                                          <p:val>
                                            <p:strVal val="#ppt_x"/>
                                          </p:val>
                                        </p:tav>
                                        <p:tav tm="100000">
                                          <p:val>
                                            <p:strVal val="#ppt_x"/>
                                          </p:val>
                                        </p:tav>
                                      </p:tavLst>
                                    </p:anim>
                                    <p:anim calcmode="lin" valueType="num">
                                      <p:cBhvr additive="base">
                                        <p:cTn dur="1500" fill="hold" id="104"/>
                                        <p:tgtEl>
                                          <p:spTgt spid="26"/>
                                        </p:tgtEl>
                                        <p:attrNameLst>
                                          <p:attrName>ppt_y</p:attrName>
                                        </p:attrNameLst>
                                      </p:cBhvr>
                                      <p:tavLst>
                                        <p:tav tm="0">
                                          <p:val>
                                            <p:strVal val="1+#ppt_h/2"/>
                                          </p:val>
                                        </p:tav>
                                        <p:tav tm="100000">
                                          <p:val>
                                            <p:strVal val="#ppt_y"/>
                                          </p:val>
                                        </p:tav>
                                      </p:tavLst>
                                    </p:anim>
                                  </p:childTnLst>
                                </p:cTn>
                              </p:par>
                              <p:par>
                                <p:cTn decel="100000" fill="hold" grpId="0" id="105" nodeType="withEffect" presetClass="entr" presetID="2" presetSubtype="4">
                                  <p:stCondLst>
                                    <p:cond delay="250"/>
                                  </p:stCondLst>
                                  <p:childTnLst>
                                    <p:set>
                                      <p:cBhvr>
                                        <p:cTn dur="1" fill="hold" id="106">
                                          <p:stCondLst>
                                            <p:cond delay="0"/>
                                          </p:stCondLst>
                                        </p:cTn>
                                        <p:tgtEl>
                                          <p:spTgt spid="27"/>
                                        </p:tgtEl>
                                        <p:attrNameLst>
                                          <p:attrName>style.visibility</p:attrName>
                                        </p:attrNameLst>
                                      </p:cBhvr>
                                      <p:to>
                                        <p:strVal val="visible"/>
                                      </p:to>
                                    </p:set>
                                    <p:anim calcmode="lin" valueType="num">
                                      <p:cBhvr additive="base">
                                        <p:cTn dur="1500" fill="hold" id="107"/>
                                        <p:tgtEl>
                                          <p:spTgt spid="27"/>
                                        </p:tgtEl>
                                        <p:attrNameLst>
                                          <p:attrName>ppt_x</p:attrName>
                                        </p:attrNameLst>
                                      </p:cBhvr>
                                      <p:tavLst>
                                        <p:tav tm="0">
                                          <p:val>
                                            <p:strVal val="#ppt_x"/>
                                          </p:val>
                                        </p:tav>
                                        <p:tav tm="100000">
                                          <p:val>
                                            <p:strVal val="#ppt_x"/>
                                          </p:val>
                                        </p:tav>
                                      </p:tavLst>
                                    </p:anim>
                                    <p:anim calcmode="lin" valueType="num">
                                      <p:cBhvr additive="base">
                                        <p:cTn dur="1500" fill="hold" id="108"/>
                                        <p:tgtEl>
                                          <p:spTgt spid="27"/>
                                        </p:tgtEl>
                                        <p:attrNameLst>
                                          <p:attrName>ppt_y</p:attrName>
                                        </p:attrNameLst>
                                      </p:cBhvr>
                                      <p:tavLst>
                                        <p:tav tm="0">
                                          <p:val>
                                            <p:strVal val="1+#ppt_h/2"/>
                                          </p:val>
                                        </p:tav>
                                        <p:tav tm="100000">
                                          <p:val>
                                            <p:strVal val="#ppt_y"/>
                                          </p:val>
                                        </p:tav>
                                      </p:tavLst>
                                    </p:anim>
                                  </p:childTnLst>
                                </p:cTn>
                              </p:par>
                              <p:par>
                                <p:cTn decel="100000" fill="hold" id="109" nodeType="withEffect" presetClass="entr" presetID="2" presetSubtype="4">
                                  <p:stCondLst>
                                    <p:cond delay="250"/>
                                  </p:stCondLst>
                                  <p:childTnLst>
                                    <p:set>
                                      <p:cBhvr>
                                        <p:cTn dur="1" fill="hold" id="110">
                                          <p:stCondLst>
                                            <p:cond delay="0"/>
                                          </p:stCondLst>
                                        </p:cTn>
                                        <p:tgtEl>
                                          <p:spTgt spid="29"/>
                                        </p:tgtEl>
                                        <p:attrNameLst>
                                          <p:attrName>style.visibility</p:attrName>
                                        </p:attrNameLst>
                                      </p:cBhvr>
                                      <p:to>
                                        <p:strVal val="visible"/>
                                      </p:to>
                                    </p:set>
                                    <p:anim calcmode="lin" valueType="num">
                                      <p:cBhvr additive="base">
                                        <p:cTn dur="1500" fill="hold" id="111"/>
                                        <p:tgtEl>
                                          <p:spTgt spid="29"/>
                                        </p:tgtEl>
                                        <p:attrNameLst>
                                          <p:attrName>ppt_x</p:attrName>
                                        </p:attrNameLst>
                                      </p:cBhvr>
                                      <p:tavLst>
                                        <p:tav tm="0">
                                          <p:val>
                                            <p:strVal val="#ppt_x"/>
                                          </p:val>
                                        </p:tav>
                                        <p:tav tm="100000">
                                          <p:val>
                                            <p:strVal val="#ppt_x"/>
                                          </p:val>
                                        </p:tav>
                                      </p:tavLst>
                                    </p:anim>
                                    <p:anim calcmode="lin" valueType="num">
                                      <p:cBhvr additive="base">
                                        <p:cTn dur="1500" fill="hold" id="112"/>
                                        <p:tgtEl>
                                          <p:spTgt spid="29"/>
                                        </p:tgtEl>
                                        <p:attrNameLst>
                                          <p:attrName>ppt_y</p:attrName>
                                        </p:attrNameLst>
                                      </p:cBhvr>
                                      <p:tavLst>
                                        <p:tav tm="0">
                                          <p:val>
                                            <p:strVal val="1+#ppt_h/2"/>
                                          </p:val>
                                        </p:tav>
                                        <p:tav tm="100000">
                                          <p:val>
                                            <p:strVal val="#ppt_y"/>
                                          </p:val>
                                        </p:tav>
                                      </p:tavLst>
                                    </p:anim>
                                  </p:childTnLst>
                                </p:cTn>
                              </p:par>
                              <p:par>
                                <p:cTn decel="100000" fill="hold" id="113" nodeType="withEffect" presetClass="entr" presetID="2" presetSubtype="4">
                                  <p:stCondLst>
                                    <p:cond delay="250"/>
                                  </p:stCondLst>
                                  <p:childTnLst>
                                    <p:set>
                                      <p:cBhvr>
                                        <p:cTn dur="1" fill="hold" id="114">
                                          <p:stCondLst>
                                            <p:cond delay="0"/>
                                          </p:stCondLst>
                                        </p:cTn>
                                        <p:tgtEl>
                                          <p:spTgt spid="31"/>
                                        </p:tgtEl>
                                        <p:attrNameLst>
                                          <p:attrName>style.visibility</p:attrName>
                                        </p:attrNameLst>
                                      </p:cBhvr>
                                      <p:to>
                                        <p:strVal val="visible"/>
                                      </p:to>
                                    </p:set>
                                    <p:anim calcmode="lin" valueType="num">
                                      <p:cBhvr additive="base">
                                        <p:cTn dur="1500" fill="hold" id="115"/>
                                        <p:tgtEl>
                                          <p:spTgt spid="31"/>
                                        </p:tgtEl>
                                        <p:attrNameLst>
                                          <p:attrName>ppt_x</p:attrName>
                                        </p:attrNameLst>
                                      </p:cBhvr>
                                      <p:tavLst>
                                        <p:tav tm="0">
                                          <p:val>
                                            <p:strVal val="#ppt_x"/>
                                          </p:val>
                                        </p:tav>
                                        <p:tav tm="100000">
                                          <p:val>
                                            <p:strVal val="#ppt_x"/>
                                          </p:val>
                                        </p:tav>
                                      </p:tavLst>
                                    </p:anim>
                                    <p:anim calcmode="lin" valueType="num">
                                      <p:cBhvr additive="base">
                                        <p:cTn dur="1500" fill="hold" id="116"/>
                                        <p:tgtEl>
                                          <p:spTgt spid="31"/>
                                        </p:tgtEl>
                                        <p:attrNameLst>
                                          <p:attrName>ppt_y</p:attrName>
                                        </p:attrNameLst>
                                      </p:cBhvr>
                                      <p:tavLst>
                                        <p:tav tm="0">
                                          <p:val>
                                            <p:strVal val="1+#ppt_h/2"/>
                                          </p:val>
                                        </p:tav>
                                        <p:tav tm="100000">
                                          <p:val>
                                            <p:strVal val="#ppt_y"/>
                                          </p:val>
                                        </p:tav>
                                      </p:tavLst>
                                    </p:anim>
                                  </p:childTnLst>
                                </p:cTn>
                              </p:par>
                              <p:par>
                                <p:cTn decel="100000" fill="hold" id="117" nodeType="withEffect" presetClass="entr" presetID="2" presetSubtype="4">
                                  <p:stCondLst>
                                    <p:cond delay="250"/>
                                  </p:stCondLst>
                                  <p:childTnLst>
                                    <p:set>
                                      <p:cBhvr>
                                        <p:cTn dur="1" fill="hold" id="118">
                                          <p:stCondLst>
                                            <p:cond delay="0"/>
                                          </p:stCondLst>
                                        </p:cTn>
                                        <p:tgtEl>
                                          <p:spTgt spid="32"/>
                                        </p:tgtEl>
                                        <p:attrNameLst>
                                          <p:attrName>style.visibility</p:attrName>
                                        </p:attrNameLst>
                                      </p:cBhvr>
                                      <p:to>
                                        <p:strVal val="visible"/>
                                      </p:to>
                                    </p:set>
                                    <p:anim calcmode="lin" valueType="num">
                                      <p:cBhvr additive="base">
                                        <p:cTn dur="1500" fill="hold" id="119"/>
                                        <p:tgtEl>
                                          <p:spTgt spid="32"/>
                                        </p:tgtEl>
                                        <p:attrNameLst>
                                          <p:attrName>ppt_x</p:attrName>
                                        </p:attrNameLst>
                                      </p:cBhvr>
                                      <p:tavLst>
                                        <p:tav tm="0">
                                          <p:val>
                                            <p:strVal val="#ppt_x"/>
                                          </p:val>
                                        </p:tav>
                                        <p:tav tm="100000">
                                          <p:val>
                                            <p:strVal val="#ppt_x"/>
                                          </p:val>
                                        </p:tav>
                                      </p:tavLst>
                                    </p:anim>
                                    <p:anim calcmode="lin" valueType="num">
                                      <p:cBhvr additive="base">
                                        <p:cTn dur="1500" fill="hold" id="120"/>
                                        <p:tgtEl>
                                          <p:spTgt spid="32"/>
                                        </p:tgtEl>
                                        <p:attrNameLst>
                                          <p:attrName>ppt_y</p:attrName>
                                        </p:attrNameLst>
                                      </p:cBhvr>
                                      <p:tavLst>
                                        <p:tav tm="0">
                                          <p:val>
                                            <p:strVal val="1+#ppt_h/2"/>
                                          </p:val>
                                        </p:tav>
                                        <p:tav tm="100000">
                                          <p:val>
                                            <p:strVal val="#ppt_y"/>
                                          </p:val>
                                        </p:tav>
                                      </p:tavLst>
                                    </p:anim>
                                  </p:childTnLst>
                                </p:cTn>
                              </p:par>
                              <p:par>
                                <p:cTn decel="100000" fill="hold" id="121" nodeType="withEffect" presetClass="entr" presetID="2" presetSubtype="4">
                                  <p:stCondLst>
                                    <p:cond delay="250"/>
                                  </p:stCondLst>
                                  <p:childTnLst>
                                    <p:set>
                                      <p:cBhvr>
                                        <p:cTn dur="1" fill="hold" id="122">
                                          <p:stCondLst>
                                            <p:cond delay="0"/>
                                          </p:stCondLst>
                                        </p:cTn>
                                        <p:tgtEl>
                                          <p:spTgt spid="33"/>
                                        </p:tgtEl>
                                        <p:attrNameLst>
                                          <p:attrName>style.visibility</p:attrName>
                                        </p:attrNameLst>
                                      </p:cBhvr>
                                      <p:to>
                                        <p:strVal val="visible"/>
                                      </p:to>
                                    </p:set>
                                    <p:anim calcmode="lin" valueType="num">
                                      <p:cBhvr additive="base">
                                        <p:cTn dur="1500" fill="hold" id="123"/>
                                        <p:tgtEl>
                                          <p:spTgt spid="33"/>
                                        </p:tgtEl>
                                        <p:attrNameLst>
                                          <p:attrName>ppt_x</p:attrName>
                                        </p:attrNameLst>
                                      </p:cBhvr>
                                      <p:tavLst>
                                        <p:tav tm="0">
                                          <p:val>
                                            <p:strVal val="#ppt_x"/>
                                          </p:val>
                                        </p:tav>
                                        <p:tav tm="100000">
                                          <p:val>
                                            <p:strVal val="#ppt_x"/>
                                          </p:val>
                                        </p:tav>
                                      </p:tavLst>
                                    </p:anim>
                                    <p:anim calcmode="lin" valueType="num">
                                      <p:cBhvr additive="base">
                                        <p:cTn dur="1500" fill="hold" id="124"/>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形状 "/>
          <p:cNvSpPr/>
          <p:nvPr>
            <p:custDataLst>
              <p:tags r:id="rId5"/>
            </p:custDataLst>
          </p:nvPr>
        </p:nvSpPr>
        <p:spPr>
          <a:xfrm>
            <a:off x="6165718" y="814884"/>
            <a:ext cx="2548732" cy="2548533"/>
          </a:xfrm>
          <a:custGeom>
            <a:cxnLst>
              <a:cxn ang="0">
                <a:pos x="wd2" y="hd2"/>
              </a:cxn>
              <a:cxn ang="5400000">
                <a:pos x="wd2" y="hd2"/>
              </a:cxn>
              <a:cxn ang="10800000">
                <a:pos x="wd2" y="hd2"/>
              </a:cxn>
              <a:cxn ang="16200000">
                <a:pos x="wd2" y="hd2"/>
              </a:cxn>
            </a:cxnLst>
            <a:rect b="b" l="0" r="r" t="0"/>
            <a:pathLst>
              <a:path extrusionOk="0" h="21600" w="21600">
                <a:moveTo>
                  <a:pt x="0" y="0"/>
                </a:moveTo>
                <a:lnTo>
                  <a:pt x="0" y="12898"/>
                </a:lnTo>
                <a:cubicBezTo>
                  <a:pt x="2227" y="12898"/>
                  <a:pt x="4454" y="13748"/>
                  <a:pt x="6153" y="15448"/>
                </a:cubicBezTo>
                <a:cubicBezTo>
                  <a:pt x="7852" y="17147"/>
                  <a:pt x="8702" y="19373"/>
                  <a:pt x="8703" y="21600"/>
                </a:cubicBezTo>
                <a:lnTo>
                  <a:pt x="21600" y="21600"/>
                </a:lnTo>
                <a:cubicBezTo>
                  <a:pt x="21600" y="16072"/>
                  <a:pt x="19491" y="10545"/>
                  <a:pt x="15273" y="6327"/>
                </a:cubicBezTo>
                <a:cubicBezTo>
                  <a:pt x="11056" y="2109"/>
                  <a:pt x="5528" y="0"/>
                  <a:pt x="0" y="0"/>
                </a:cubicBezTo>
                <a:close/>
              </a:path>
            </a:pathLst>
          </a:cu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形状 "/>
          <p:cNvSpPr/>
          <p:nvPr>
            <p:custDataLst>
              <p:tags r:id="rId6"/>
            </p:custDataLst>
          </p:nvPr>
        </p:nvSpPr>
        <p:spPr>
          <a:xfrm flipH="1">
            <a:off x="3481784" y="814884"/>
            <a:ext cx="2548732" cy="2548533"/>
          </a:xfrm>
          <a:custGeom>
            <a:cxnLst>
              <a:cxn ang="0">
                <a:pos x="wd2" y="hd2"/>
              </a:cxn>
              <a:cxn ang="5400000">
                <a:pos x="wd2" y="hd2"/>
              </a:cxn>
              <a:cxn ang="10800000">
                <a:pos x="wd2" y="hd2"/>
              </a:cxn>
              <a:cxn ang="16200000">
                <a:pos x="wd2" y="hd2"/>
              </a:cxn>
            </a:cxnLst>
            <a:rect b="b" l="0" r="r" t="0"/>
            <a:pathLst>
              <a:path extrusionOk="0" h="21600" w="21600">
                <a:moveTo>
                  <a:pt x="0" y="0"/>
                </a:moveTo>
                <a:lnTo>
                  <a:pt x="0" y="12898"/>
                </a:lnTo>
                <a:cubicBezTo>
                  <a:pt x="2227" y="12898"/>
                  <a:pt x="4454" y="13748"/>
                  <a:pt x="6153" y="15448"/>
                </a:cubicBezTo>
                <a:cubicBezTo>
                  <a:pt x="7852" y="17147"/>
                  <a:pt x="8702" y="19373"/>
                  <a:pt x="8703" y="21600"/>
                </a:cubicBezTo>
                <a:lnTo>
                  <a:pt x="21600" y="21600"/>
                </a:lnTo>
                <a:cubicBezTo>
                  <a:pt x="21600" y="16072"/>
                  <a:pt x="19491" y="10545"/>
                  <a:pt x="15273" y="6327"/>
                </a:cubicBezTo>
                <a:cubicBezTo>
                  <a:pt x="11056" y="2109"/>
                  <a:pt x="5528" y="0"/>
                  <a:pt x="0" y="0"/>
                </a:cubicBezTo>
                <a:close/>
              </a:path>
            </a:pathLst>
          </a:cu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形状 "/>
          <p:cNvSpPr/>
          <p:nvPr>
            <p:custDataLst>
              <p:tags r:id="rId7"/>
            </p:custDataLst>
          </p:nvPr>
        </p:nvSpPr>
        <p:spPr>
          <a:xfrm flipH="1" rot="10800000">
            <a:off x="6161484" y="3494584"/>
            <a:ext cx="2548732" cy="2548533"/>
          </a:xfrm>
          <a:custGeom>
            <a:cxnLst>
              <a:cxn ang="0">
                <a:pos x="wd2" y="hd2"/>
              </a:cxn>
              <a:cxn ang="5400000">
                <a:pos x="wd2" y="hd2"/>
              </a:cxn>
              <a:cxn ang="10800000">
                <a:pos x="wd2" y="hd2"/>
              </a:cxn>
              <a:cxn ang="16200000">
                <a:pos x="wd2" y="hd2"/>
              </a:cxn>
            </a:cxnLst>
            <a:rect b="b" l="0" r="r" t="0"/>
            <a:pathLst>
              <a:path extrusionOk="0" h="21600" w="21600">
                <a:moveTo>
                  <a:pt x="0" y="0"/>
                </a:moveTo>
                <a:lnTo>
                  <a:pt x="0" y="12898"/>
                </a:lnTo>
                <a:cubicBezTo>
                  <a:pt x="2227" y="12898"/>
                  <a:pt x="4454" y="13748"/>
                  <a:pt x="6153" y="15448"/>
                </a:cubicBezTo>
                <a:cubicBezTo>
                  <a:pt x="7852" y="17147"/>
                  <a:pt x="8702" y="19373"/>
                  <a:pt x="8703" y="21600"/>
                </a:cubicBezTo>
                <a:lnTo>
                  <a:pt x="21600" y="21600"/>
                </a:lnTo>
                <a:cubicBezTo>
                  <a:pt x="21600" y="16072"/>
                  <a:pt x="19491" y="10545"/>
                  <a:pt x="15273" y="6327"/>
                </a:cubicBezTo>
                <a:cubicBezTo>
                  <a:pt x="11056" y="2109"/>
                  <a:pt x="5528" y="0"/>
                  <a:pt x="0" y="0"/>
                </a:cubicBezTo>
                <a:close/>
              </a:path>
            </a:pathLst>
          </a:cu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形状 "/>
          <p:cNvSpPr/>
          <p:nvPr>
            <p:custDataLst>
              <p:tags r:id="rId8"/>
            </p:custDataLst>
          </p:nvPr>
        </p:nvSpPr>
        <p:spPr>
          <a:xfrm rot="10800000">
            <a:off x="3477551" y="3494584"/>
            <a:ext cx="2548732" cy="2548533"/>
          </a:xfrm>
          <a:custGeom>
            <a:cxnLst>
              <a:cxn ang="0">
                <a:pos x="wd2" y="hd2"/>
              </a:cxn>
              <a:cxn ang="5400000">
                <a:pos x="wd2" y="hd2"/>
              </a:cxn>
              <a:cxn ang="10800000">
                <a:pos x="wd2" y="hd2"/>
              </a:cxn>
              <a:cxn ang="16200000">
                <a:pos x="wd2" y="hd2"/>
              </a:cxn>
            </a:cxnLst>
            <a:rect b="b" l="0" r="r" t="0"/>
            <a:pathLst>
              <a:path extrusionOk="0" h="21600" w="21600">
                <a:moveTo>
                  <a:pt x="0" y="0"/>
                </a:moveTo>
                <a:lnTo>
                  <a:pt x="0" y="12898"/>
                </a:lnTo>
                <a:cubicBezTo>
                  <a:pt x="2227" y="12898"/>
                  <a:pt x="4454" y="13748"/>
                  <a:pt x="6153" y="15448"/>
                </a:cubicBezTo>
                <a:cubicBezTo>
                  <a:pt x="7852" y="17147"/>
                  <a:pt x="8702" y="19373"/>
                  <a:pt x="8703" y="21600"/>
                </a:cubicBezTo>
                <a:lnTo>
                  <a:pt x="21600" y="21600"/>
                </a:lnTo>
                <a:cubicBezTo>
                  <a:pt x="21600" y="16072"/>
                  <a:pt x="19491" y="10545"/>
                  <a:pt x="15273" y="6327"/>
                </a:cubicBezTo>
                <a:cubicBezTo>
                  <a:pt x="11056" y="2109"/>
                  <a:pt x="5528" y="0"/>
                  <a:pt x="0" y="0"/>
                </a:cubicBezTo>
                <a:close/>
              </a:path>
            </a:pathLst>
          </a:cu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40%"/>
          <p:cNvSpPr/>
          <p:nvPr>
            <p:custDataLst>
              <p:tags r:id="rId9"/>
            </p:custDataLst>
          </p:nvPr>
        </p:nvSpPr>
        <p:spPr>
          <a:xfrm>
            <a:off x="4415446" y="2060109"/>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40%</a:t>
            </a:r>
          </a:p>
        </p:txBody>
      </p:sp>
      <p:sp>
        <p:nvSpPr>
          <p:cNvPr id="9" name="PA_库_60%"/>
          <p:cNvSpPr/>
          <p:nvPr>
            <p:custDataLst>
              <p:tags r:id="rId10"/>
            </p:custDataLst>
          </p:nvPr>
        </p:nvSpPr>
        <p:spPr>
          <a:xfrm>
            <a:off x="4419679" y="4608576"/>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60%</a:t>
            </a:r>
          </a:p>
        </p:txBody>
      </p:sp>
      <p:sp>
        <p:nvSpPr>
          <p:cNvPr id="10" name="PA_库_73%"/>
          <p:cNvSpPr/>
          <p:nvPr>
            <p:custDataLst>
              <p:tags r:id="rId11"/>
            </p:custDataLst>
          </p:nvPr>
        </p:nvSpPr>
        <p:spPr>
          <a:xfrm>
            <a:off x="7103612" y="4540842"/>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73%</a:t>
            </a:r>
          </a:p>
        </p:txBody>
      </p:sp>
      <p:sp>
        <p:nvSpPr>
          <p:cNvPr id="11" name="PA_库_65%"/>
          <p:cNvSpPr/>
          <p:nvPr>
            <p:custDataLst>
              <p:tags r:id="rId12"/>
            </p:custDataLst>
          </p:nvPr>
        </p:nvSpPr>
        <p:spPr>
          <a:xfrm>
            <a:off x="7103612" y="1995170"/>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65%</a:t>
            </a:r>
          </a:p>
        </p:txBody>
      </p:sp>
      <p:sp>
        <p:nvSpPr>
          <p:cNvPr id="12" name="PA_库_CreateawesomeandUniquepresentationslideswiththesecreative layouts, each slide is proven useful in real-world presentations"/>
          <p:cNvSpPr/>
          <p:nvPr>
            <p:custDataLst>
              <p:tags r:id="rId13"/>
            </p:custDataLst>
          </p:nvPr>
        </p:nvSpPr>
        <p:spPr>
          <a:xfrm>
            <a:off x="8865658" y="1663254"/>
            <a:ext cx="2622551"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each slide is proven useful in real-world presentations</a:t>
            </a:r>
          </a:p>
        </p:txBody>
      </p:sp>
      <p:sp>
        <p:nvSpPr>
          <p:cNvPr id="13" name="PA_库_UniqueSlides "/>
          <p:cNvSpPr/>
          <p:nvPr>
            <p:custDataLst>
              <p:tags r:id="rId14"/>
            </p:custDataLst>
          </p:nvPr>
        </p:nvSpPr>
        <p:spPr>
          <a:xfrm>
            <a:off x="8865658" y="141872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4" name="PA_库_CreateawesomeandUniquepresentationslideswiththesecreative layouts, each slide is proven useful in real-world presentations"/>
          <p:cNvSpPr/>
          <p:nvPr>
            <p:custDataLst>
              <p:tags r:id="rId15"/>
            </p:custDataLst>
          </p:nvPr>
        </p:nvSpPr>
        <p:spPr>
          <a:xfrm>
            <a:off x="8831791" y="4523357"/>
            <a:ext cx="2622551"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each slide is proven useful in real-world presentations</a:t>
            </a:r>
          </a:p>
        </p:txBody>
      </p:sp>
      <p:sp>
        <p:nvSpPr>
          <p:cNvPr id="15" name="PA_库_UniqueSlides "/>
          <p:cNvSpPr/>
          <p:nvPr>
            <p:custDataLst>
              <p:tags r:id="rId16"/>
            </p:custDataLst>
          </p:nvPr>
        </p:nvSpPr>
        <p:spPr>
          <a:xfrm>
            <a:off x="8831791" y="427882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6" name="PA_库_CreateawesomeandUniquepresentationslideswiththesecreative layouts, each slide is proven useful in real-world presentations"/>
          <p:cNvSpPr/>
          <p:nvPr>
            <p:custDataLst>
              <p:tags r:id="rId17"/>
            </p:custDataLst>
          </p:nvPr>
        </p:nvSpPr>
        <p:spPr>
          <a:xfrm>
            <a:off x="708024" y="1663254"/>
            <a:ext cx="2622551"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each slide is proven useful in real-world presentations</a:t>
            </a:r>
          </a:p>
        </p:txBody>
      </p:sp>
      <p:sp>
        <p:nvSpPr>
          <p:cNvPr id="17" name="PA_库_UniqueSlides "/>
          <p:cNvSpPr/>
          <p:nvPr>
            <p:custDataLst>
              <p:tags r:id="rId18"/>
            </p:custDataLst>
          </p:nvPr>
        </p:nvSpPr>
        <p:spPr>
          <a:xfrm>
            <a:off x="2009776" y="141872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8" name="PA_库_CreateawesomeandUniquepresentationslideswiththesecreative layouts, each slide is proven useful in real-world presentations"/>
          <p:cNvSpPr/>
          <p:nvPr>
            <p:custDataLst>
              <p:tags r:id="rId19"/>
            </p:custDataLst>
          </p:nvPr>
        </p:nvSpPr>
        <p:spPr>
          <a:xfrm>
            <a:off x="674158" y="4523357"/>
            <a:ext cx="2622551" cy="1239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each slide is proven useful in real-world presentations</a:t>
            </a:r>
          </a:p>
        </p:txBody>
      </p:sp>
      <p:sp>
        <p:nvSpPr>
          <p:cNvPr id="19" name="PA_库_UniqueSlides "/>
          <p:cNvSpPr/>
          <p:nvPr>
            <p:custDataLst>
              <p:tags r:id="rId20"/>
            </p:custDataLst>
          </p:nvPr>
        </p:nvSpPr>
        <p:spPr>
          <a:xfrm>
            <a:off x="1975909" y="427882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pic>
        <p:nvPicPr>
          <p:cNvPr id="21" name="PA_库_图片 20"/>
          <p:cNvPicPr>
            <a:picLocks noChangeAspect="1"/>
          </p:cNvPicPr>
          <p:nvPr>
            <p:custDataLst>
              <p:tags r:id="rId22"/>
            </p:custDataLst>
          </p:nvPr>
        </p:nvPicPr>
        <p:blipFill>
          <a:blip r:embed="rId21">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4319928" y="2473011"/>
            <a:ext cx="3774392" cy="3774392"/>
          </a:xfrm>
          <a:prstGeom prst="rect">
            <a:avLst/>
          </a:prstGeom>
        </p:spPr>
      </p:pic>
    </p:spTree>
    <p:extLst>
      <p:ext uri="{BB962C8B-B14F-4D97-AF65-F5344CB8AC3E}">
        <p14:creationId val="40384426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set>
                                      <p:cBhvr>
                                        <p:cTn dur="1" fill="hold" id="9">
                                          <p:stCondLst>
                                            <p:cond delay="0"/>
                                          </p:stCondLst>
                                        </p:cTn>
                                        <p:tgtEl>
                                          <p:spTgt spid="2"/>
                                        </p:tgtEl>
                                        <p:attrNameLst>
                                          <p:attrName>style.visibility</p:attrName>
                                        </p:attrNameLst>
                                      </p:cBhvr>
                                      <p:to>
                                        <p:strVal val="visible"/>
                                      </p:to>
                                    </p:set>
                                    <p:anim calcmode="lin" to="" valueType="num">
                                      <p:cBhvr>
                                        <p:cTn dur="1500" fill="hold" id="10">
                                          <p:stCondLst>
                                            <p:cond delay="0"/>
                                          </p:stCondLst>
                                        </p:cTn>
                                        <p:tgtEl>
                                          <p:spTgt spid="2"/>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
                                        </p:tgtEl>
                                        <p:attrNameLst>
                                          <p:attrName>ppt_h</p:attrName>
                                        </p:attrNameLst>
                                      </p:cBhvr>
                                      <p:tavLst>
                                        <p:tav tm="0">
                                          <p:val>
                                            <p:strVal val="0"/>
                                          </p:val>
                                        </p:tav>
                                        <p:tav tm="100000">
                                          <p:val>
                                            <p:strVal val="#ppt_h"/>
                                          </p:val>
                                        </p:tav>
                                      </p:tavLst>
                                    </p:anim>
                                    <p:animEffect filter="fade">
                                      <p:cBhvr>
                                        <p:cTn dur="1500" id="12">
                                          <p:stCondLst>
                                            <p:cond delay="0"/>
                                          </p:stCondLst>
                                        </p:cTn>
                                        <p:tgtEl>
                                          <p:spTgt spid="2"/>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1500" fill="hold" id="15"/>
                                        <p:tgtEl>
                                          <p:spTgt spid="3"/>
                                        </p:tgtEl>
                                        <p:attrNameLst>
                                          <p:attrName>ppt_x</p:attrName>
                                        </p:attrNameLst>
                                      </p:cBhvr>
                                      <p:tavLst>
                                        <p:tav tm="0">
                                          <p:val>
                                            <p:strVal val="0-#ppt_w/2"/>
                                          </p:val>
                                        </p:tav>
                                        <p:tav tm="100000">
                                          <p:val>
                                            <p:strVal val="#ppt_x"/>
                                          </p:val>
                                        </p:tav>
                                      </p:tavLst>
                                    </p:anim>
                                    <p:anim calcmode="lin" valueType="num">
                                      <p:cBhvr additive="base">
                                        <p:cTn dur="1500" fill="hold" id="16"/>
                                        <p:tgtEl>
                                          <p:spTgt spid="3"/>
                                        </p:tgtEl>
                                        <p:attrNameLst>
                                          <p:attrName>ppt_y</p:attrName>
                                        </p:attrNameLst>
                                      </p:cBhvr>
                                      <p:tavLst>
                                        <p:tav tm="0">
                                          <p:val>
                                            <p:strVal val="#ppt_y"/>
                                          </p:val>
                                        </p:tav>
                                        <p:tav tm="100000">
                                          <p:val>
                                            <p:strVal val="#ppt_y"/>
                                          </p:val>
                                        </p:tav>
                                      </p:tavLst>
                                    </p:anim>
                                    <p:set>
                                      <p:cBhvr>
                                        <p:cTn dur="1" fill="hold" id="17">
                                          <p:stCondLst>
                                            <p:cond delay="0"/>
                                          </p:stCondLst>
                                        </p:cTn>
                                        <p:tgtEl>
                                          <p:spTgt spid="3"/>
                                        </p:tgtEl>
                                        <p:attrNameLst>
                                          <p:attrName>style.visibility</p:attrName>
                                        </p:attrNameLst>
                                      </p:cBhvr>
                                      <p:to>
                                        <p:strVal val="visible"/>
                                      </p:to>
                                    </p:set>
                                    <p:anim calcmode="lin" to="" valueType="num">
                                      <p:cBhvr>
                                        <p:cTn dur="1500" fill="hold" id="18">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3"/>
                                        </p:tgtEl>
                                        <p:attrNameLst>
                                          <p:attrName>ppt_h</p:attrName>
                                        </p:attrNameLst>
                                      </p:cBhvr>
                                      <p:tavLst>
                                        <p:tav tm="0">
                                          <p:val>
                                            <p:strVal val="0"/>
                                          </p:val>
                                        </p:tav>
                                        <p:tav tm="100000">
                                          <p:val>
                                            <p:strVal val="#ppt_h"/>
                                          </p:val>
                                        </p:tav>
                                      </p:tavLst>
                                    </p:anim>
                                    <p:animEffect filter="fade">
                                      <p:cBhvr>
                                        <p:cTn dur="1500" id="20">
                                          <p:stCondLst>
                                            <p:cond delay="0"/>
                                          </p:stCondLst>
                                        </p:cTn>
                                        <p:tgtEl>
                                          <p:spTgt spid="3"/>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500" fill="hold" id="23"/>
                                        <p:tgtEl>
                                          <p:spTgt spid="4"/>
                                        </p:tgtEl>
                                        <p:attrNameLst>
                                          <p:attrName>ppt_x</p:attrName>
                                        </p:attrNameLst>
                                      </p:cBhvr>
                                      <p:tavLst>
                                        <p:tav tm="0">
                                          <p:val>
                                            <p:strVal val="0-#ppt_w/2"/>
                                          </p:val>
                                        </p:tav>
                                        <p:tav tm="100000">
                                          <p:val>
                                            <p:strVal val="#ppt_x"/>
                                          </p:val>
                                        </p:tav>
                                      </p:tavLst>
                                    </p:anim>
                                    <p:anim calcmode="lin" valueType="num">
                                      <p:cBhvr additive="base">
                                        <p:cTn dur="1500" fill="hold" id="24"/>
                                        <p:tgtEl>
                                          <p:spTgt spid="4"/>
                                        </p:tgtEl>
                                        <p:attrNameLst>
                                          <p:attrName>ppt_y</p:attrName>
                                        </p:attrNameLst>
                                      </p:cBhvr>
                                      <p:tavLst>
                                        <p:tav tm="0">
                                          <p:val>
                                            <p:strVal val="#ppt_y"/>
                                          </p:val>
                                        </p:tav>
                                        <p:tav tm="100000">
                                          <p:val>
                                            <p:strVal val="#ppt_y"/>
                                          </p:val>
                                        </p:tav>
                                      </p:tavLst>
                                    </p:anim>
                                    <p:set>
                                      <p:cBhvr>
                                        <p:cTn dur="1" fill="hold" id="25">
                                          <p:stCondLst>
                                            <p:cond delay="0"/>
                                          </p:stCondLst>
                                        </p:cTn>
                                        <p:tgtEl>
                                          <p:spTgt spid="4"/>
                                        </p:tgtEl>
                                        <p:attrNameLst>
                                          <p:attrName>style.visibility</p:attrName>
                                        </p:attrNameLst>
                                      </p:cBhvr>
                                      <p:to>
                                        <p:strVal val="visible"/>
                                      </p:to>
                                    </p:set>
                                    <p:anim calcmode="lin" to="" valueType="num">
                                      <p:cBhvr>
                                        <p:cTn dur="1500" fill="hold" id="26">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4"/>
                                        </p:tgtEl>
                                        <p:attrNameLst>
                                          <p:attrName>ppt_h</p:attrName>
                                        </p:attrNameLst>
                                      </p:cBhvr>
                                      <p:tavLst>
                                        <p:tav tm="0">
                                          <p:val>
                                            <p:strVal val="0"/>
                                          </p:val>
                                        </p:tav>
                                        <p:tav tm="100000">
                                          <p:val>
                                            <p:strVal val="#ppt_h"/>
                                          </p:val>
                                        </p:tav>
                                      </p:tavLst>
                                    </p:anim>
                                    <p:animEffect filter="fade">
                                      <p:cBhvr>
                                        <p:cTn dur="1500" id="28">
                                          <p:stCondLst>
                                            <p:cond delay="0"/>
                                          </p:stCondLst>
                                        </p:cTn>
                                        <p:tgtEl>
                                          <p:spTgt spid="4"/>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1500" fill="hold" id="31"/>
                                        <p:tgtEl>
                                          <p:spTgt spid="5"/>
                                        </p:tgtEl>
                                        <p:attrNameLst>
                                          <p:attrName>ppt_x</p:attrName>
                                        </p:attrNameLst>
                                      </p:cBhvr>
                                      <p:tavLst>
                                        <p:tav tm="0">
                                          <p:val>
                                            <p:strVal val="0-#ppt_w/2"/>
                                          </p:val>
                                        </p:tav>
                                        <p:tav tm="100000">
                                          <p:val>
                                            <p:strVal val="#ppt_x"/>
                                          </p:val>
                                        </p:tav>
                                      </p:tavLst>
                                    </p:anim>
                                    <p:anim calcmode="lin" valueType="num">
                                      <p:cBhvr additive="base">
                                        <p:cTn dur="1500" fill="hold" id="32"/>
                                        <p:tgtEl>
                                          <p:spTgt spid="5"/>
                                        </p:tgtEl>
                                        <p:attrNameLst>
                                          <p:attrName>ppt_y</p:attrName>
                                        </p:attrNameLst>
                                      </p:cBhvr>
                                      <p:tavLst>
                                        <p:tav tm="0">
                                          <p:val>
                                            <p:strVal val="#ppt_y"/>
                                          </p:val>
                                        </p:tav>
                                        <p:tav tm="100000">
                                          <p:val>
                                            <p:strVal val="#ppt_y"/>
                                          </p:val>
                                        </p:tav>
                                      </p:tavLst>
                                    </p:anim>
                                    <p:set>
                                      <p:cBhvr>
                                        <p:cTn dur="1" fill="hold" id="33">
                                          <p:stCondLst>
                                            <p:cond delay="0"/>
                                          </p:stCondLst>
                                        </p:cTn>
                                        <p:tgtEl>
                                          <p:spTgt spid="5"/>
                                        </p:tgtEl>
                                        <p:attrNameLst>
                                          <p:attrName>style.visibility</p:attrName>
                                        </p:attrNameLst>
                                      </p:cBhvr>
                                      <p:to>
                                        <p:strVal val="visible"/>
                                      </p:to>
                                    </p:set>
                                    <p:anim calcmode="lin" to="" valueType="num">
                                      <p:cBhvr>
                                        <p:cTn dur="1500" fill="hold" id="34">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5"/>
                                        </p:tgtEl>
                                        <p:attrNameLst>
                                          <p:attrName>ppt_h</p:attrName>
                                        </p:attrNameLst>
                                      </p:cBhvr>
                                      <p:tavLst>
                                        <p:tav tm="0">
                                          <p:val>
                                            <p:strVal val="0"/>
                                          </p:val>
                                        </p:tav>
                                        <p:tav tm="100000">
                                          <p:val>
                                            <p:strVal val="#ppt_h"/>
                                          </p:val>
                                        </p:tav>
                                      </p:tavLst>
                                    </p:anim>
                                    <p:animEffect filter="fade">
                                      <p:cBhvr>
                                        <p:cTn dur="1500" id="36">
                                          <p:stCondLst>
                                            <p:cond delay="0"/>
                                          </p:stCondLst>
                                        </p:cTn>
                                        <p:tgtEl>
                                          <p:spTgt spid="5"/>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1500" fill="hold" id="39"/>
                                        <p:tgtEl>
                                          <p:spTgt spid="6"/>
                                        </p:tgtEl>
                                        <p:attrNameLst>
                                          <p:attrName>ppt_x</p:attrName>
                                        </p:attrNameLst>
                                      </p:cBhvr>
                                      <p:tavLst>
                                        <p:tav tm="0">
                                          <p:val>
                                            <p:strVal val="0-#ppt_w/2"/>
                                          </p:val>
                                        </p:tav>
                                        <p:tav tm="100000">
                                          <p:val>
                                            <p:strVal val="#ppt_x"/>
                                          </p:val>
                                        </p:tav>
                                      </p:tavLst>
                                    </p:anim>
                                    <p:anim calcmode="lin" valueType="num">
                                      <p:cBhvr additive="base">
                                        <p:cTn dur="1500" fill="hold" id="40"/>
                                        <p:tgtEl>
                                          <p:spTgt spid="6"/>
                                        </p:tgtEl>
                                        <p:attrNameLst>
                                          <p:attrName>ppt_y</p:attrName>
                                        </p:attrNameLst>
                                      </p:cBhvr>
                                      <p:tavLst>
                                        <p:tav tm="0">
                                          <p:val>
                                            <p:strVal val="#ppt_y"/>
                                          </p:val>
                                        </p:tav>
                                        <p:tav tm="100000">
                                          <p:val>
                                            <p:strVal val="#ppt_y"/>
                                          </p:val>
                                        </p:tav>
                                      </p:tavLst>
                                    </p:anim>
                                    <p:set>
                                      <p:cBhvr>
                                        <p:cTn dur="1" fill="hold" id="41">
                                          <p:stCondLst>
                                            <p:cond delay="0"/>
                                          </p:stCondLst>
                                        </p:cTn>
                                        <p:tgtEl>
                                          <p:spTgt spid="6"/>
                                        </p:tgtEl>
                                        <p:attrNameLst>
                                          <p:attrName>style.visibility</p:attrName>
                                        </p:attrNameLst>
                                      </p:cBhvr>
                                      <p:to>
                                        <p:strVal val="visible"/>
                                      </p:to>
                                    </p:set>
                                    <p:anim calcmode="lin" to="" valueType="num">
                                      <p:cBhvr>
                                        <p:cTn dur="1500" fill="hold" id="42">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6"/>
                                        </p:tgtEl>
                                        <p:attrNameLst>
                                          <p:attrName>ppt_h</p:attrName>
                                        </p:attrNameLst>
                                      </p:cBhvr>
                                      <p:tavLst>
                                        <p:tav tm="0">
                                          <p:val>
                                            <p:strVal val="0"/>
                                          </p:val>
                                        </p:tav>
                                        <p:tav tm="100000">
                                          <p:val>
                                            <p:strVal val="#ppt_h"/>
                                          </p:val>
                                        </p:tav>
                                      </p:tavLst>
                                    </p:anim>
                                    <p:animEffect filter="fade">
                                      <p:cBhvr>
                                        <p:cTn dur="1500" id="44">
                                          <p:stCondLst>
                                            <p:cond delay="0"/>
                                          </p:stCondLst>
                                        </p:cTn>
                                        <p:tgtEl>
                                          <p:spTgt spid="6"/>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1500" fill="hold" id="47"/>
                                        <p:tgtEl>
                                          <p:spTgt spid="7"/>
                                        </p:tgtEl>
                                        <p:attrNameLst>
                                          <p:attrName>ppt_x</p:attrName>
                                        </p:attrNameLst>
                                      </p:cBhvr>
                                      <p:tavLst>
                                        <p:tav tm="0">
                                          <p:val>
                                            <p:strVal val="0-#ppt_w/2"/>
                                          </p:val>
                                        </p:tav>
                                        <p:tav tm="100000">
                                          <p:val>
                                            <p:strVal val="#ppt_x"/>
                                          </p:val>
                                        </p:tav>
                                      </p:tavLst>
                                    </p:anim>
                                    <p:anim calcmode="lin" valueType="num">
                                      <p:cBhvr additive="base">
                                        <p:cTn dur="1500" fill="hold" id="48"/>
                                        <p:tgtEl>
                                          <p:spTgt spid="7"/>
                                        </p:tgtEl>
                                        <p:attrNameLst>
                                          <p:attrName>ppt_y</p:attrName>
                                        </p:attrNameLst>
                                      </p:cBhvr>
                                      <p:tavLst>
                                        <p:tav tm="0">
                                          <p:val>
                                            <p:strVal val="#ppt_y"/>
                                          </p:val>
                                        </p:tav>
                                        <p:tav tm="100000">
                                          <p:val>
                                            <p:strVal val="#ppt_y"/>
                                          </p:val>
                                        </p:tav>
                                      </p:tavLst>
                                    </p:anim>
                                    <p:set>
                                      <p:cBhvr>
                                        <p:cTn dur="1" fill="hold" id="49">
                                          <p:stCondLst>
                                            <p:cond delay="0"/>
                                          </p:stCondLst>
                                        </p:cTn>
                                        <p:tgtEl>
                                          <p:spTgt spid="7"/>
                                        </p:tgtEl>
                                        <p:attrNameLst>
                                          <p:attrName>style.visibility</p:attrName>
                                        </p:attrNameLst>
                                      </p:cBhvr>
                                      <p:to>
                                        <p:strVal val="visible"/>
                                      </p:to>
                                    </p:set>
                                    <p:anim calcmode="lin" to="" valueType="num">
                                      <p:cBhvr>
                                        <p:cTn dur="1500" fill="hold" id="50">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7"/>
                                        </p:tgtEl>
                                        <p:attrNameLst>
                                          <p:attrName>ppt_h</p:attrName>
                                        </p:attrNameLst>
                                      </p:cBhvr>
                                      <p:tavLst>
                                        <p:tav tm="0">
                                          <p:val>
                                            <p:strVal val="0"/>
                                          </p:val>
                                        </p:tav>
                                        <p:tav tm="100000">
                                          <p:val>
                                            <p:strVal val="#ppt_h"/>
                                          </p:val>
                                        </p:tav>
                                      </p:tavLst>
                                    </p:anim>
                                    <p:animEffect filter="fade">
                                      <p:cBhvr>
                                        <p:cTn dur="1500" id="52">
                                          <p:stCondLst>
                                            <p:cond delay="0"/>
                                          </p:stCondLst>
                                        </p:cTn>
                                        <p:tgtEl>
                                          <p:spTgt spid="7"/>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8"/>
                                        </p:tgtEl>
                                        <p:attrNameLst>
                                          <p:attrName>style.visibility</p:attrName>
                                        </p:attrNameLst>
                                      </p:cBhvr>
                                      <p:to>
                                        <p:strVal val="visible"/>
                                      </p:to>
                                    </p:set>
                                    <p:anim calcmode="lin" valueType="num">
                                      <p:cBhvr additive="base">
                                        <p:cTn dur="1500" fill="hold" id="55"/>
                                        <p:tgtEl>
                                          <p:spTgt spid="8"/>
                                        </p:tgtEl>
                                        <p:attrNameLst>
                                          <p:attrName>ppt_x</p:attrName>
                                        </p:attrNameLst>
                                      </p:cBhvr>
                                      <p:tavLst>
                                        <p:tav tm="0">
                                          <p:val>
                                            <p:strVal val="0-#ppt_w/2"/>
                                          </p:val>
                                        </p:tav>
                                        <p:tav tm="100000">
                                          <p:val>
                                            <p:strVal val="#ppt_x"/>
                                          </p:val>
                                        </p:tav>
                                      </p:tavLst>
                                    </p:anim>
                                    <p:anim calcmode="lin" valueType="num">
                                      <p:cBhvr additive="base">
                                        <p:cTn dur="1500" fill="hold" id="56"/>
                                        <p:tgtEl>
                                          <p:spTgt spid="8"/>
                                        </p:tgtEl>
                                        <p:attrNameLst>
                                          <p:attrName>ppt_y</p:attrName>
                                        </p:attrNameLst>
                                      </p:cBhvr>
                                      <p:tavLst>
                                        <p:tav tm="0">
                                          <p:val>
                                            <p:strVal val="#ppt_y"/>
                                          </p:val>
                                        </p:tav>
                                        <p:tav tm="100000">
                                          <p:val>
                                            <p:strVal val="#ppt_y"/>
                                          </p:val>
                                        </p:tav>
                                      </p:tavLst>
                                    </p:anim>
                                    <p:set>
                                      <p:cBhvr>
                                        <p:cTn dur="1" fill="hold" id="57">
                                          <p:stCondLst>
                                            <p:cond delay="0"/>
                                          </p:stCondLst>
                                        </p:cTn>
                                        <p:tgtEl>
                                          <p:spTgt spid="8"/>
                                        </p:tgtEl>
                                        <p:attrNameLst>
                                          <p:attrName>style.visibility</p:attrName>
                                        </p:attrNameLst>
                                      </p:cBhvr>
                                      <p:to>
                                        <p:strVal val="visible"/>
                                      </p:to>
                                    </p:set>
                                    <p:anim calcmode="lin" to="" valueType="num">
                                      <p:cBhvr>
                                        <p:cTn dur="1500" fill="hold" id="5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8"/>
                                        </p:tgtEl>
                                        <p:attrNameLst>
                                          <p:attrName>ppt_h</p:attrName>
                                        </p:attrNameLst>
                                      </p:cBhvr>
                                      <p:tavLst>
                                        <p:tav tm="0">
                                          <p:val>
                                            <p:strVal val="0"/>
                                          </p:val>
                                        </p:tav>
                                        <p:tav tm="100000">
                                          <p:val>
                                            <p:strVal val="#ppt_h"/>
                                          </p:val>
                                        </p:tav>
                                      </p:tavLst>
                                    </p:anim>
                                    <p:animEffect filter="fade">
                                      <p:cBhvr>
                                        <p:cTn dur="1500" id="60">
                                          <p:stCondLst>
                                            <p:cond delay="0"/>
                                          </p:stCondLst>
                                        </p:cTn>
                                        <p:tgtEl>
                                          <p:spTgt spid="8"/>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9"/>
                                        </p:tgtEl>
                                        <p:attrNameLst>
                                          <p:attrName>style.visibility</p:attrName>
                                        </p:attrNameLst>
                                      </p:cBhvr>
                                      <p:to>
                                        <p:strVal val="visible"/>
                                      </p:to>
                                    </p:set>
                                    <p:anim calcmode="lin" valueType="num">
                                      <p:cBhvr additive="base">
                                        <p:cTn dur="1500" fill="hold" id="63"/>
                                        <p:tgtEl>
                                          <p:spTgt spid="9"/>
                                        </p:tgtEl>
                                        <p:attrNameLst>
                                          <p:attrName>ppt_x</p:attrName>
                                        </p:attrNameLst>
                                      </p:cBhvr>
                                      <p:tavLst>
                                        <p:tav tm="0">
                                          <p:val>
                                            <p:strVal val="0-#ppt_w/2"/>
                                          </p:val>
                                        </p:tav>
                                        <p:tav tm="100000">
                                          <p:val>
                                            <p:strVal val="#ppt_x"/>
                                          </p:val>
                                        </p:tav>
                                      </p:tavLst>
                                    </p:anim>
                                    <p:anim calcmode="lin" valueType="num">
                                      <p:cBhvr additive="base">
                                        <p:cTn dur="1500" fill="hold" id="64"/>
                                        <p:tgtEl>
                                          <p:spTgt spid="9"/>
                                        </p:tgtEl>
                                        <p:attrNameLst>
                                          <p:attrName>ppt_y</p:attrName>
                                        </p:attrNameLst>
                                      </p:cBhvr>
                                      <p:tavLst>
                                        <p:tav tm="0">
                                          <p:val>
                                            <p:strVal val="#ppt_y"/>
                                          </p:val>
                                        </p:tav>
                                        <p:tav tm="100000">
                                          <p:val>
                                            <p:strVal val="#ppt_y"/>
                                          </p:val>
                                        </p:tav>
                                      </p:tavLst>
                                    </p:anim>
                                    <p:set>
                                      <p:cBhvr>
                                        <p:cTn dur="1" fill="hold" id="65">
                                          <p:stCondLst>
                                            <p:cond delay="0"/>
                                          </p:stCondLst>
                                        </p:cTn>
                                        <p:tgtEl>
                                          <p:spTgt spid="9"/>
                                        </p:tgtEl>
                                        <p:attrNameLst>
                                          <p:attrName>style.visibility</p:attrName>
                                        </p:attrNameLst>
                                      </p:cBhvr>
                                      <p:to>
                                        <p:strVal val="visible"/>
                                      </p:to>
                                    </p:set>
                                    <p:anim calcmode="lin" to="" valueType="num">
                                      <p:cBhvr>
                                        <p:cTn dur="1500" fill="hold" id="66">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9"/>
                                        </p:tgtEl>
                                        <p:attrNameLst>
                                          <p:attrName>ppt_h</p:attrName>
                                        </p:attrNameLst>
                                      </p:cBhvr>
                                      <p:tavLst>
                                        <p:tav tm="0">
                                          <p:val>
                                            <p:strVal val="0"/>
                                          </p:val>
                                        </p:tav>
                                        <p:tav tm="100000">
                                          <p:val>
                                            <p:strVal val="#ppt_h"/>
                                          </p:val>
                                        </p:tav>
                                      </p:tavLst>
                                    </p:anim>
                                    <p:animEffect filter="fade">
                                      <p:cBhvr>
                                        <p:cTn dur="1500" id="68">
                                          <p:stCondLst>
                                            <p:cond delay="0"/>
                                          </p:stCondLst>
                                        </p:cTn>
                                        <p:tgtEl>
                                          <p:spTgt spid="9"/>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0"/>
                                        </p:tgtEl>
                                        <p:attrNameLst>
                                          <p:attrName>style.visibility</p:attrName>
                                        </p:attrNameLst>
                                      </p:cBhvr>
                                      <p:to>
                                        <p:strVal val="visible"/>
                                      </p:to>
                                    </p:set>
                                    <p:anim calcmode="lin" valueType="num">
                                      <p:cBhvr additive="base">
                                        <p:cTn dur="1500" fill="hold" id="71"/>
                                        <p:tgtEl>
                                          <p:spTgt spid="10"/>
                                        </p:tgtEl>
                                        <p:attrNameLst>
                                          <p:attrName>ppt_x</p:attrName>
                                        </p:attrNameLst>
                                      </p:cBhvr>
                                      <p:tavLst>
                                        <p:tav tm="0">
                                          <p:val>
                                            <p:strVal val="0-#ppt_w/2"/>
                                          </p:val>
                                        </p:tav>
                                        <p:tav tm="100000">
                                          <p:val>
                                            <p:strVal val="#ppt_x"/>
                                          </p:val>
                                        </p:tav>
                                      </p:tavLst>
                                    </p:anim>
                                    <p:anim calcmode="lin" valueType="num">
                                      <p:cBhvr additive="base">
                                        <p:cTn dur="1500" fill="hold" id="72"/>
                                        <p:tgtEl>
                                          <p:spTgt spid="10"/>
                                        </p:tgtEl>
                                        <p:attrNameLst>
                                          <p:attrName>ppt_y</p:attrName>
                                        </p:attrNameLst>
                                      </p:cBhvr>
                                      <p:tavLst>
                                        <p:tav tm="0">
                                          <p:val>
                                            <p:strVal val="#ppt_y"/>
                                          </p:val>
                                        </p:tav>
                                        <p:tav tm="100000">
                                          <p:val>
                                            <p:strVal val="#ppt_y"/>
                                          </p:val>
                                        </p:tav>
                                      </p:tavLst>
                                    </p:anim>
                                    <p:set>
                                      <p:cBhvr>
                                        <p:cTn dur="1" fill="hold" id="73">
                                          <p:stCondLst>
                                            <p:cond delay="0"/>
                                          </p:stCondLst>
                                        </p:cTn>
                                        <p:tgtEl>
                                          <p:spTgt spid="10"/>
                                        </p:tgtEl>
                                        <p:attrNameLst>
                                          <p:attrName>style.visibility</p:attrName>
                                        </p:attrNameLst>
                                      </p:cBhvr>
                                      <p:to>
                                        <p:strVal val="visible"/>
                                      </p:to>
                                    </p:set>
                                    <p:anim calcmode="lin" to="" valueType="num">
                                      <p:cBhvr>
                                        <p:cTn dur="1500" fill="hold" id="74">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0"/>
                                        </p:tgtEl>
                                        <p:attrNameLst>
                                          <p:attrName>ppt_h</p:attrName>
                                        </p:attrNameLst>
                                      </p:cBhvr>
                                      <p:tavLst>
                                        <p:tav tm="0">
                                          <p:val>
                                            <p:strVal val="0"/>
                                          </p:val>
                                        </p:tav>
                                        <p:tav tm="100000">
                                          <p:val>
                                            <p:strVal val="#ppt_h"/>
                                          </p:val>
                                        </p:tav>
                                      </p:tavLst>
                                    </p:anim>
                                    <p:animEffect filter="fade">
                                      <p:cBhvr>
                                        <p:cTn dur="1500" id="76">
                                          <p:stCondLst>
                                            <p:cond delay="0"/>
                                          </p:stCondLst>
                                        </p:cTn>
                                        <p:tgtEl>
                                          <p:spTgt spid="10"/>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1"/>
                                        </p:tgtEl>
                                        <p:attrNameLst>
                                          <p:attrName>style.visibility</p:attrName>
                                        </p:attrNameLst>
                                      </p:cBhvr>
                                      <p:to>
                                        <p:strVal val="visible"/>
                                      </p:to>
                                    </p:set>
                                    <p:anim calcmode="lin" valueType="num">
                                      <p:cBhvr additive="base">
                                        <p:cTn dur="1500" fill="hold" id="79"/>
                                        <p:tgtEl>
                                          <p:spTgt spid="11"/>
                                        </p:tgtEl>
                                        <p:attrNameLst>
                                          <p:attrName>ppt_x</p:attrName>
                                        </p:attrNameLst>
                                      </p:cBhvr>
                                      <p:tavLst>
                                        <p:tav tm="0">
                                          <p:val>
                                            <p:strVal val="0-#ppt_w/2"/>
                                          </p:val>
                                        </p:tav>
                                        <p:tav tm="100000">
                                          <p:val>
                                            <p:strVal val="#ppt_x"/>
                                          </p:val>
                                        </p:tav>
                                      </p:tavLst>
                                    </p:anim>
                                    <p:anim calcmode="lin" valueType="num">
                                      <p:cBhvr additive="base">
                                        <p:cTn dur="1500" fill="hold" id="80"/>
                                        <p:tgtEl>
                                          <p:spTgt spid="11"/>
                                        </p:tgtEl>
                                        <p:attrNameLst>
                                          <p:attrName>ppt_y</p:attrName>
                                        </p:attrNameLst>
                                      </p:cBhvr>
                                      <p:tavLst>
                                        <p:tav tm="0">
                                          <p:val>
                                            <p:strVal val="#ppt_y"/>
                                          </p:val>
                                        </p:tav>
                                        <p:tav tm="100000">
                                          <p:val>
                                            <p:strVal val="#ppt_y"/>
                                          </p:val>
                                        </p:tav>
                                      </p:tavLst>
                                    </p:anim>
                                    <p:set>
                                      <p:cBhvr>
                                        <p:cTn dur="1" fill="hold" id="81">
                                          <p:stCondLst>
                                            <p:cond delay="0"/>
                                          </p:stCondLst>
                                        </p:cTn>
                                        <p:tgtEl>
                                          <p:spTgt spid="11"/>
                                        </p:tgtEl>
                                        <p:attrNameLst>
                                          <p:attrName>style.visibility</p:attrName>
                                        </p:attrNameLst>
                                      </p:cBhvr>
                                      <p:to>
                                        <p:strVal val="visible"/>
                                      </p:to>
                                    </p:set>
                                    <p:anim calcmode="lin" to="" valueType="num">
                                      <p:cBhvr>
                                        <p:cTn dur="1500" fill="hold" id="82">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1"/>
                                        </p:tgtEl>
                                        <p:attrNameLst>
                                          <p:attrName>ppt_h</p:attrName>
                                        </p:attrNameLst>
                                      </p:cBhvr>
                                      <p:tavLst>
                                        <p:tav tm="0">
                                          <p:val>
                                            <p:strVal val="0"/>
                                          </p:val>
                                        </p:tav>
                                        <p:tav tm="100000">
                                          <p:val>
                                            <p:strVal val="#ppt_h"/>
                                          </p:val>
                                        </p:tav>
                                      </p:tavLst>
                                    </p:anim>
                                    <p:animEffect filter="fade">
                                      <p:cBhvr>
                                        <p:cTn dur="1500" id="84">
                                          <p:stCondLst>
                                            <p:cond delay="0"/>
                                          </p:stCondLst>
                                        </p:cTn>
                                        <p:tgtEl>
                                          <p:spTgt spid="11"/>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2"/>
                                        </p:tgtEl>
                                        <p:attrNameLst>
                                          <p:attrName>style.visibility</p:attrName>
                                        </p:attrNameLst>
                                      </p:cBhvr>
                                      <p:to>
                                        <p:strVal val="visible"/>
                                      </p:to>
                                    </p:set>
                                    <p:anim calcmode="lin" valueType="num">
                                      <p:cBhvr additive="base">
                                        <p:cTn dur="1500" fill="hold" id="87"/>
                                        <p:tgtEl>
                                          <p:spTgt spid="12"/>
                                        </p:tgtEl>
                                        <p:attrNameLst>
                                          <p:attrName>ppt_x</p:attrName>
                                        </p:attrNameLst>
                                      </p:cBhvr>
                                      <p:tavLst>
                                        <p:tav tm="0">
                                          <p:val>
                                            <p:strVal val="0-#ppt_w/2"/>
                                          </p:val>
                                        </p:tav>
                                        <p:tav tm="100000">
                                          <p:val>
                                            <p:strVal val="#ppt_x"/>
                                          </p:val>
                                        </p:tav>
                                      </p:tavLst>
                                    </p:anim>
                                    <p:anim calcmode="lin" valueType="num">
                                      <p:cBhvr additive="base">
                                        <p:cTn dur="1500" fill="hold" id="88"/>
                                        <p:tgtEl>
                                          <p:spTgt spid="12"/>
                                        </p:tgtEl>
                                        <p:attrNameLst>
                                          <p:attrName>ppt_y</p:attrName>
                                        </p:attrNameLst>
                                      </p:cBhvr>
                                      <p:tavLst>
                                        <p:tav tm="0">
                                          <p:val>
                                            <p:strVal val="#ppt_y"/>
                                          </p:val>
                                        </p:tav>
                                        <p:tav tm="100000">
                                          <p:val>
                                            <p:strVal val="#ppt_y"/>
                                          </p:val>
                                        </p:tav>
                                      </p:tavLst>
                                    </p:anim>
                                    <p:set>
                                      <p:cBhvr>
                                        <p:cTn dur="1" fill="hold" id="89">
                                          <p:stCondLst>
                                            <p:cond delay="0"/>
                                          </p:stCondLst>
                                        </p:cTn>
                                        <p:tgtEl>
                                          <p:spTgt spid="12"/>
                                        </p:tgtEl>
                                        <p:attrNameLst>
                                          <p:attrName>style.visibility</p:attrName>
                                        </p:attrNameLst>
                                      </p:cBhvr>
                                      <p:to>
                                        <p:strVal val="visible"/>
                                      </p:to>
                                    </p:set>
                                    <p:anim calcmode="lin" to="" valueType="num">
                                      <p:cBhvr>
                                        <p:cTn dur="1500" fill="hold" id="9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2"/>
                                        </p:tgtEl>
                                        <p:attrNameLst>
                                          <p:attrName>ppt_h</p:attrName>
                                        </p:attrNameLst>
                                      </p:cBhvr>
                                      <p:tavLst>
                                        <p:tav tm="0">
                                          <p:val>
                                            <p:strVal val="0"/>
                                          </p:val>
                                        </p:tav>
                                        <p:tav tm="100000">
                                          <p:val>
                                            <p:strVal val="#ppt_h"/>
                                          </p:val>
                                        </p:tav>
                                      </p:tavLst>
                                    </p:anim>
                                    <p:animEffect filter="fade">
                                      <p:cBhvr>
                                        <p:cTn dur="1500" id="92">
                                          <p:stCondLst>
                                            <p:cond delay="0"/>
                                          </p:stCondLst>
                                        </p:cTn>
                                        <p:tgtEl>
                                          <p:spTgt spid="12"/>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3"/>
                                        </p:tgtEl>
                                        <p:attrNameLst>
                                          <p:attrName>style.visibility</p:attrName>
                                        </p:attrNameLst>
                                      </p:cBhvr>
                                      <p:to>
                                        <p:strVal val="visible"/>
                                      </p:to>
                                    </p:set>
                                    <p:anim calcmode="lin" valueType="num">
                                      <p:cBhvr additive="base">
                                        <p:cTn dur="1500" fill="hold" id="95"/>
                                        <p:tgtEl>
                                          <p:spTgt spid="13"/>
                                        </p:tgtEl>
                                        <p:attrNameLst>
                                          <p:attrName>ppt_x</p:attrName>
                                        </p:attrNameLst>
                                      </p:cBhvr>
                                      <p:tavLst>
                                        <p:tav tm="0">
                                          <p:val>
                                            <p:strVal val="0-#ppt_w/2"/>
                                          </p:val>
                                        </p:tav>
                                        <p:tav tm="100000">
                                          <p:val>
                                            <p:strVal val="#ppt_x"/>
                                          </p:val>
                                        </p:tav>
                                      </p:tavLst>
                                    </p:anim>
                                    <p:anim calcmode="lin" valueType="num">
                                      <p:cBhvr additive="base">
                                        <p:cTn dur="1500" fill="hold" id="96"/>
                                        <p:tgtEl>
                                          <p:spTgt spid="13"/>
                                        </p:tgtEl>
                                        <p:attrNameLst>
                                          <p:attrName>ppt_y</p:attrName>
                                        </p:attrNameLst>
                                      </p:cBhvr>
                                      <p:tavLst>
                                        <p:tav tm="0">
                                          <p:val>
                                            <p:strVal val="#ppt_y"/>
                                          </p:val>
                                        </p:tav>
                                        <p:tav tm="100000">
                                          <p:val>
                                            <p:strVal val="#ppt_y"/>
                                          </p:val>
                                        </p:tav>
                                      </p:tavLst>
                                    </p:anim>
                                    <p:set>
                                      <p:cBhvr>
                                        <p:cTn dur="1" fill="hold" id="97">
                                          <p:stCondLst>
                                            <p:cond delay="0"/>
                                          </p:stCondLst>
                                        </p:cTn>
                                        <p:tgtEl>
                                          <p:spTgt spid="13"/>
                                        </p:tgtEl>
                                        <p:attrNameLst>
                                          <p:attrName>style.visibility</p:attrName>
                                        </p:attrNameLst>
                                      </p:cBhvr>
                                      <p:to>
                                        <p:strVal val="visible"/>
                                      </p:to>
                                    </p:set>
                                    <p:anim calcmode="lin" to="" valueType="num">
                                      <p:cBhvr>
                                        <p:cTn dur="1500" fill="hold" id="9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3"/>
                                        </p:tgtEl>
                                        <p:attrNameLst>
                                          <p:attrName>ppt_h</p:attrName>
                                        </p:attrNameLst>
                                      </p:cBhvr>
                                      <p:tavLst>
                                        <p:tav tm="0">
                                          <p:val>
                                            <p:strVal val="0"/>
                                          </p:val>
                                        </p:tav>
                                        <p:tav tm="100000">
                                          <p:val>
                                            <p:strVal val="#ppt_h"/>
                                          </p:val>
                                        </p:tav>
                                      </p:tavLst>
                                    </p:anim>
                                    <p:animEffect filter="fade">
                                      <p:cBhvr>
                                        <p:cTn dur="1500" id="100">
                                          <p:stCondLst>
                                            <p:cond delay="0"/>
                                          </p:stCondLst>
                                        </p:cTn>
                                        <p:tgtEl>
                                          <p:spTgt spid="13"/>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4"/>
                                        </p:tgtEl>
                                        <p:attrNameLst>
                                          <p:attrName>style.visibility</p:attrName>
                                        </p:attrNameLst>
                                      </p:cBhvr>
                                      <p:to>
                                        <p:strVal val="visible"/>
                                      </p:to>
                                    </p:set>
                                    <p:anim calcmode="lin" valueType="num">
                                      <p:cBhvr additive="base">
                                        <p:cTn dur="1500" fill="hold" id="103"/>
                                        <p:tgtEl>
                                          <p:spTgt spid="14"/>
                                        </p:tgtEl>
                                        <p:attrNameLst>
                                          <p:attrName>ppt_x</p:attrName>
                                        </p:attrNameLst>
                                      </p:cBhvr>
                                      <p:tavLst>
                                        <p:tav tm="0">
                                          <p:val>
                                            <p:strVal val="0-#ppt_w/2"/>
                                          </p:val>
                                        </p:tav>
                                        <p:tav tm="100000">
                                          <p:val>
                                            <p:strVal val="#ppt_x"/>
                                          </p:val>
                                        </p:tav>
                                      </p:tavLst>
                                    </p:anim>
                                    <p:anim calcmode="lin" valueType="num">
                                      <p:cBhvr additive="base">
                                        <p:cTn dur="1500" fill="hold" id="104"/>
                                        <p:tgtEl>
                                          <p:spTgt spid="14"/>
                                        </p:tgtEl>
                                        <p:attrNameLst>
                                          <p:attrName>ppt_y</p:attrName>
                                        </p:attrNameLst>
                                      </p:cBhvr>
                                      <p:tavLst>
                                        <p:tav tm="0">
                                          <p:val>
                                            <p:strVal val="#ppt_y"/>
                                          </p:val>
                                        </p:tav>
                                        <p:tav tm="100000">
                                          <p:val>
                                            <p:strVal val="#ppt_y"/>
                                          </p:val>
                                        </p:tav>
                                      </p:tavLst>
                                    </p:anim>
                                    <p:set>
                                      <p:cBhvr>
                                        <p:cTn dur="1" fill="hold" id="105">
                                          <p:stCondLst>
                                            <p:cond delay="0"/>
                                          </p:stCondLst>
                                        </p:cTn>
                                        <p:tgtEl>
                                          <p:spTgt spid="14"/>
                                        </p:tgtEl>
                                        <p:attrNameLst>
                                          <p:attrName>style.visibility</p:attrName>
                                        </p:attrNameLst>
                                      </p:cBhvr>
                                      <p:to>
                                        <p:strVal val="visible"/>
                                      </p:to>
                                    </p:set>
                                    <p:anim calcmode="lin" to="" valueType="num">
                                      <p:cBhvr>
                                        <p:cTn dur="1500" fill="hold" id="106">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4"/>
                                        </p:tgtEl>
                                        <p:attrNameLst>
                                          <p:attrName>ppt_h</p:attrName>
                                        </p:attrNameLst>
                                      </p:cBhvr>
                                      <p:tavLst>
                                        <p:tav tm="0">
                                          <p:val>
                                            <p:strVal val="0"/>
                                          </p:val>
                                        </p:tav>
                                        <p:tav tm="100000">
                                          <p:val>
                                            <p:strVal val="#ppt_h"/>
                                          </p:val>
                                        </p:tav>
                                      </p:tavLst>
                                    </p:anim>
                                    <p:animEffect filter="fade">
                                      <p:cBhvr>
                                        <p:cTn dur="1500" id="108">
                                          <p:stCondLst>
                                            <p:cond delay="0"/>
                                          </p:stCondLst>
                                        </p:cTn>
                                        <p:tgtEl>
                                          <p:spTgt spid="14"/>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15"/>
                                        </p:tgtEl>
                                        <p:attrNameLst>
                                          <p:attrName>style.visibility</p:attrName>
                                        </p:attrNameLst>
                                      </p:cBhvr>
                                      <p:to>
                                        <p:strVal val="visible"/>
                                      </p:to>
                                    </p:set>
                                    <p:anim calcmode="lin" valueType="num">
                                      <p:cBhvr additive="base">
                                        <p:cTn dur="1500" fill="hold" id="111"/>
                                        <p:tgtEl>
                                          <p:spTgt spid="15"/>
                                        </p:tgtEl>
                                        <p:attrNameLst>
                                          <p:attrName>ppt_x</p:attrName>
                                        </p:attrNameLst>
                                      </p:cBhvr>
                                      <p:tavLst>
                                        <p:tav tm="0">
                                          <p:val>
                                            <p:strVal val="0-#ppt_w/2"/>
                                          </p:val>
                                        </p:tav>
                                        <p:tav tm="100000">
                                          <p:val>
                                            <p:strVal val="#ppt_x"/>
                                          </p:val>
                                        </p:tav>
                                      </p:tavLst>
                                    </p:anim>
                                    <p:anim calcmode="lin" valueType="num">
                                      <p:cBhvr additive="base">
                                        <p:cTn dur="1500" fill="hold" id="112"/>
                                        <p:tgtEl>
                                          <p:spTgt spid="15"/>
                                        </p:tgtEl>
                                        <p:attrNameLst>
                                          <p:attrName>ppt_y</p:attrName>
                                        </p:attrNameLst>
                                      </p:cBhvr>
                                      <p:tavLst>
                                        <p:tav tm="0">
                                          <p:val>
                                            <p:strVal val="#ppt_y"/>
                                          </p:val>
                                        </p:tav>
                                        <p:tav tm="100000">
                                          <p:val>
                                            <p:strVal val="#ppt_y"/>
                                          </p:val>
                                        </p:tav>
                                      </p:tavLst>
                                    </p:anim>
                                    <p:set>
                                      <p:cBhvr>
                                        <p:cTn dur="1" fill="hold" id="113">
                                          <p:stCondLst>
                                            <p:cond delay="0"/>
                                          </p:stCondLst>
                                        </p:cTn>
                                        <p:tgtEl>
                                          <p:spTgt spid="15"/>
                                        </p:tgtEl>
                                        <p:attrNameLst>
                                          <p:attrName>style.visibility</p:attrName>
                                        </p:attrNameLst>
                                      </p:cBhvr>
                                      <p:to>
                                        <p:strVal val="visible"/>
                                      </p:to>
                                    </p:set>
                                    <p:anim calcmode="lin" to="" valueType="num">
                                      <p:cBhvr>
                                        <p:cTn dur="1500" fill="hold" id="114">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15"/>
                                        </p:tgtEl>
                                        <p:attrNameLst>
                                          <p:attrName>ppt_h</p:attrName>
                                        </p:attrNameLst>
                                      </p:cBhvr>
                                      <p:tavLst>
                                        <p:tav tm="0">
                                          <p:val>
                                            <p:strVal val="0"/>
                                          </p:val>
                                        </p:tav>
                                        <p:tav tm="100000">
                                          <p:val>
                                            <p:strVal val="#ppt_h"/>
                                          </p:val>
                                        </p:tav>
                                      </p:tavLst>
                                    </p:anim>
                                    <p:animEffect filter="fade">
                                      <p:cBhvr>
                                        <p:cTn dur="1500" id="116">
                                          <p:stCondLst>
                                            <p:cond delay="0"/>
                                          </p:stCondLst>
                                        </p:cTn>
                                        <p:tgtEl>
                                          <p:spTgt spid="15"/>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16"/>
                                        </p:tgtEl>
                                        <p:attrNameLst>
                                          <p:attrName>style.visibility</p:attrName>
                                        </p:attrNameLst>
                                      </p:cBhvr>
                                      <p:to>
                                        <p:strVal val="visible"/>
                                      </p:to>
                                    </p:set>
                                    <p:anim calcmode="lin" valueType="num">
                                      <p:cBhvr additive="base">
                                        <p:cTn dur="1500" fill="hold" id="119"/>
                                        <p:tgtEl>
                                          <p:spTgt spid="16"/>
                                        </p:tgtEl>
                                        <p:attrNameLst>
                                          <p:attrName>ppt_x</p:attrName>
                                        </p:attrNameLst>
                                      </p:cBhvr>
                                      <p:tavLst>
                                        <p:tav tm="0">
                                          <p:val>
                                            <p:strVal val="0-#ppt_w/2"/>
                                          </p:val>
                                        </p:tav>
                                        <p:tav tm="100000">
                                          <p:val>
                                            <p:strVal val="#ppt_x"/>
                                          </p:val>
                                        </p:tav>
                                      </p:tavLst>
                                    </p:anim>
                                    <p:anim calcmode="lin" valueType="num">
                                      <p:cBhvr additive="base">
                                        <p:cTn dur="1500" fill="hold" id="120"/>
                                        <p:tgtEl>
                                          <p:spTgt spid="16"/>
                                        </p:tgtEl>
                                        <p:attrNameLst>
                                          <p:attrName>ppt_y</p:attrName>
                                        </p:attrNameLst>
                                      </p:cBhvr>
                                      <p:tavLst>
                                        <p:tav tm="0">
                                          <p:val>
                                            <p:strVal val="#ppt_y"/>
                                          </p:val>
                                        </p:tav>
                                        <p:tav tm="100000">
                                          <p:val>
                                            <p:strVal val="#ppt_y"/>
                                          </p:val>
                                        </p:tav>
                                      </p:tavLst>
                                    </p:anim>
                                    <p:set>
                                      <p:cBhvr>
                                        <p:cTn dur="1" fill="hold" id="121">
                                          <p:stCondLst>
                                            <p:cond delay="0"/>
                                          </p:stCondLst>
                                        </p:cTn>
                                        <p:tgtEl>
                                          <p:spTgt spid="16"/>
                                        </p:tgtEl>
                                        <p:attrNameLst>
                                          <p:attrName>style.visibility</p:attrName>
                                        </p:attrNameLst>
                                      </p:cBhvr>
                                      <p:to>
                                        <p:strVal val="visible"/>
                                      </p:to>
                                    </p:set>
                                    <p:anim calcmode="lin" to="" valueType="num">
                                      <p:cBhvr>
                                        <p:cTn dur="1500" fill="hold" id="12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16"/>
                                        </p:tgtEl>
                                        <p:attrNameLst>
                                          <p:attrName>ppt_h</p:attrName>
                                        </p:attrNameLst>
                                      </p:cBhvr>
                                      <p:tavLst>
                                        <p:tav tm="0">
                                          <p:val>
                                            <p:strVal val="0"/>
                                          </p:val>
                                        </p:tav>
                                        <p:tav tm="100000">
                                          <p:val>
                                            <p:strVal val="#ppt_h"/>
                                          </p:val>
                                        </p:tav>
                                      </p:tavLst>
                                    </p:anim>
                                    <p:animEffect filter="fade">
                                      <p:cBhvr>
                                        <p:cTn dur="1500" id="124">
                                          <p:stCondLst>
                                            <p:cond delay="0"/>
                                          </p:stCondLst>
                                        </p:cTn>
                                        <p:tgtEl>
                                          <p:spTgt spid="16"/>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17"/>
                                        </p:tgtEl>
                                        <p:attrNameLst>
                                          <p:attrName>style.visibility</p:attrName>
                                        </p:attrNameLst>
                                      </p:cBhvr>
                                      <p:to>
                                        <p:strVal val="visible"/>
                                      </p:to>
                                    </p:set>
                                    <p:anim calcmode="lin" valueType="num">
                                      <p:cBhvr additive="base">
                                        <p:cTn dur="1500" fill="hold" id="127"/>
                                        <p:tgtEl>
                                          <p:spTgt spid="17"/>
                                        </p:tgtEl>
                                        <p:attrNameLst>
                                          <p:attrName>ppt_x</p:attrName>
                                        </p:attrNameLst>
                                      </p:cBhvr>
                                      <p:tavLst>
                                        <p:tav tm="0">
                                          <p:val>
                                            <p:strVal val="0-#ppt_w/2"/>
                                          </p:val>
                                        </p:tav>
                                        <p:tav tm="100000">
                                          <p:val>
                                            <p:strVal val="#ppt_x"/>
                                          </p:val>
                                        </p:tav>
                                      </p:tavLst>
                                    </p:anim>
                                    <p:anim calcmode="lin" valueType="num">
                                      <p:cBhvr additive="base">
                                        <p:cTn dur="1500" fill="hold" id="128"/>
                                        <p:tgtEl>
                                          <p:spTgt spid="17"/>
                                        </p:tgtEl>
                                        <p:attrNameLst>
                                          <p:attrName>ppt_y</p:attrName>
                                        </p:attrNameLst>
                                      </p:cBhvr>
                                      <p:tavLst>
                                        <p:tav tm="0">
                                          <p:val>
                                            <p:strVal val="#ppt_y"/>
                                          </p:val>
                                        </p:tav>
                                        <p:tav tm="100000">
                                          <p:val>
                                            <p:strVal val="#ppt_y"/>
                                          </p:val>
                                        </p:tav>
                                      </p:tavLst>
                                    </p:anim>
                                    <p:set>
                                      <p:cBhvr>
                                        <p:cTn dur="1" fill="hold" id="129">
                                          <p:stCondLst>
                                            <p:cond delay="0"/>
                                          </p:stCondLst>
                                        </p:cTn>
                                        <p:tgtEl>
                                          <p:spTgt spid="17"/>
                                        </p:tgtEl>
                                        <p:attrNameLst>
                                          <p:attrName>style.visibility</p:attrName>
                                        </p:attrNameLst>
                                      </p:cBhvr>
                                      <p:to>
                                        <p:strVal val="visible"/>
                                      </p:to>
                                    </p:set>
                                    <p:anim calcmode="lin" to="" valueType="num">
                                      <p:cBhvr>
                                        <p:cTn dur="1500" fill="hold" id="130">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17"/>
                                        </p:tgtEl>
                                        <p:attrNameLst>
                                          <p:attrName>ppt_h</p:attrName>
                                        </p:attrNameLst>
                                      </p:cBhvr>
                                      <p:tavLst>
                                        <p:tav tm="0">
                                          <p:val>
                                            <p:strVal val="0"/>
                                          </p:val>
                                        </p:tav>
                                        <p:tav tm="100000">
                                          <p:val>
                                            <p:strVal val="#ppt_h"/>
                                          </p:val>
                                        </p:tav>
                                      </p:tavLst>
                                    </p:anim>
                                    <p:animEffect filter="fade">
                                      <p:cBhvr>
                                        <p:cTn dur="1500" id="132">
                                          <p:stCondLst>
                                            <p:cond delay="0"/>
                                          </p:stCondLst>
                                        </p:cTn>
                                        <p:tgtEl>
                                          <p:spTgt spid="17"/>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18"/>
                                        </p:tgtEl>
                                        <p:attrNameLst>
                                          <p:attrName>style.visibility</p:attrName>
                                        </p:attrNameLst>
                                      </p:cBhvr>
                                      <p:to>
                                        <p:strVal val="visible"/>
                                      </p:to>
                                    </p:set>
                                    <p:anim calcmode="lin" valueType="num">
                                      <p:cBhvr additive="base">
                                        <p:cTn dur="1500" fill="hold" id="135"/>
                                        <p:tgtEl>
                                          <p:spTgt spid="18"/>
                                        </p:tgtEl>
                                        <p:attrNameLst>
                                          <p:attrName>ppt_x</p:attrName>
                                        </p:attrNameLst>
                                      </p:cBhvr>
                                      <p:tavLst>
                                        <p:tav tm="0">
                                          <p:val>
                                            <p:strVal val="0-#ppt_w/2"/>
                                          </p:val>
                                        </p:tav>
                                        <p:tav tm="100000">
                                          <p:val>
                                            <p:strVal val="#ppt_x"/>
                                          </p:val>
                                        </p:tav>
                                      </p:tavLst>
                                    </p:anim>
                                    <p:anim calcmode="lin" valueType="num">
                                      <p:cBhvr additive="base">
                                        <p:cTn dur="1500" fill="hold" id="136"/>
                                        <p:tgtEl>
                                          <p:spTgt spid="18"/>
                                        </p:tgtEl>
                                        <p:attrNameLst>
                                          <p:attrName>ppt_y</p:attrName>
                                        </p:attrNameLst>
                                      </p:cBhvr>
                                      <p:tavLst>
                                        <p:tav tm="0">
                                          <p:val>
                                            <p:strVal val="#ppt_y"/>
                                          </p:val>
                                        </p:tav>
                                        <p:tav tm="100000">
                                          <p:val>
                                            <p:strVal val="#ppt_y"/>
                                          </p:val>
                                        </p:tav>
                                      </p:tavLst>
                                    </p:anim>
                                    <p:set>
                                      <p:cBhvr>
                                        <p:cTn dur="1" fill="hold" id="137">
                                          <p:stCondLst>
                                            <p:cond delay="0"/>
                                          </p:stCondLst>
                                        </p:cTn>
                                        <p:tgtEl>
                                          <p:spTgt spid="18"/>
                                        </p:tgtEl>
                                        <p:attrNameLst>
                                          <p:attrName>style.visibility</p:attrName>
                                        </p:attrNameLst>
                                      </p:cBhvr>
                                      <p:to>
                                        <p:strVal val="visible"/>
                                      </p:to>
                                    </p:set>
                                    <p:anim calcmode="lin" to="" valueType="num">
                                      <p:cBhvr>
                                        <p:cTn dur="1500" fill="hold" id="138">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18"/>
                                        </p:tgtEl>
                                        <p:attrNameLst>
                                          <p:attrName>ppt_h</p:attrName>
                                        </p:attrNameLst>
                                      </p:cBhvr>
                                      <p:tavLst>
                                        <p:tav tm="0">
                                          <p:val>
                                            <p:strVal val="0"/>
                                          </p:val>
                                        </p:tav>
                                        <p:tav tm="100000">
                                          <p:val>
                                            <p:strVal val="#ppt_h"/>
                                          </p:val>
                                        </p:tav>
                                      </p:tavLst>
                                    </p:anim>
                                    <p:animEffect filter="fade">
                                      <p:cBhvr>
                                        <p:cTn dur="1500" id="140">
                                          <p:stCondLst>
                                            <p:cond delay="0"/>
                                          </p:stCondLst>
                                        </p:cTn>
                                        <p:tgtEl>
                                          <p:spTgt spid="18"/>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19"/>
                                        </p:tgtEl>
                                        <p:attrNameLst>
                                          <p:attrName>style.visibility</p:attrName>
                                        </p:attrNameLst>
                                      </p:cBhvr>
                                      <p:to>
                                        <p:strVal val="visible"/>
                                      </p:to>
                                    </p:set>
                                    <p:anim calcmode="lin" valueType="num">
                                      <p:cBhvr additive="base">
                                        <p:cTn dur="1500" fill="hold" id="143"/>
                                        <p:tgtEl>
                                          <p:spTgt spid="19"/>
                                        </p:tgtEl>
                                        <p:attrNameLst>
                                          <p:attrName>ppt_x</p:attrName>
                                        </p:attrNameLst>
                                      </p:cBhvr>
                                      <p:tavLst>
                                        <p:tav tm="0">
                                          <p:val>
                                            <p:strVal val="0-#ppt_w/2"/>
                                          </p:val>
                                        </p:tav>
                                        <p:tav tm="100000">
                                          <p:val>
                                            <p:strVal val="#ppt_x"/>
                                          </p:val>
                                        </p:tav>
                                      </p:tavLst>
                                    </p:anim>
                                    <p:anim calcmode="lin" valueType="num">
                                      <p:cBhvr additive="base">
                                        <p:cTn dur="1500" fill="hold" id="144"/>
                                        <p:tgtEl>
                                          <p:spTgt spid="19"/>
                                        </p:tgtEl>
                                        <p:attrNameLst>
                                          <p:attrName>ppt_y</p:attrName>
                                        </p:attrNameLst>
                                      </p:cBhvr>
                                      <p:tavLst>
                                        <p:tav tm="0">
                                          <p:val>
                                            <p:strVal val="#ppt_y"/>
                                          </p:val>
                                        </p:tav>
                                        <p:tav tm="100000">
                                          <p:val>
                                            <p:strVal val="#ppt_y"/>
                                          </p:val>
                                        </p:tav>
                                      </p:tavLst>
                                    </p:anim>
                                    <p:set>
                                      <p:cBhvr>
                                        <p:cTn dur="1" fill="hold" id="145">
                                          <p:stCondLst>
                                            <p:cond delay="0"/>
                                          </p:stCondLst>
                                        </p:cTn>
                                        <p:tgtEl>
                                          <p:spTgt spid="19"/>
                                        </p:tgtEl>
                                        <p:attrNameLst>
                                          <p:attrName>style.visibility</p:attrName>
                                        </p:attrNameLst>
                                      </p:cBhvr>
                                      <p:to>
                                        <p:strVal val="visible"/>
                                      </p:to>
                                    </p:set>
                                    <p:anim calcmode="lin" to="" valueType="num">
                                      <p:cBhvr>
                                        <p:cTn dur="1500" fill="hold" id="146">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19"/>
                                        </p:tgtEl>
                                        <p:attrNameLst>
                                          <p:attrName>ppt_h</p:attrName>
                                        </p:attrNameLst>
                                      </p:cBhvr>
                                      <p:tavLst>
                                        <p:tav tm="0">
                                          <p:val>
                                            <p:strVal val="0"/>
                                          </p:val>
                                        </p:tav>
                                        <p:tav tm="100000">
                                          <p:val>
                                            <p:strVal val="#ppt_h"/>
                                          </p:val>
                                        </p:tav>
                                      </p:tavLst>
                                    </p:anim>
                                    <p:animEffect filter="fade">
                                      <p:cBhvr>
                                        <p:cTn dur="1500" id="148">
                                          <p:stCondLst>
                                            <p:cond delay="0"/>
                                          </p:stCondLst>
                                        </p:cTn>
                                        <p:tgtEl>
                                          <p:spTgt spid="19"/>
                                        </p:tgtEl>
                                      </p:cBhvr>
                                    </p:animEffect>
                                  </p:childTnLst>
                                </p:cTn>
                              </p:par>
                              <p:par>
                                <p:cTn decel="100000" fill="hold" id="149" nodeType="withEffect" presetClass="entr" presetID="2" presetSubtype="8">
                                  <p:stCondLst>
                                    <p:cond delay="250"/>
                                  </p:stCondLst>
                                  <p:childTnLst>
                                    <p:set>
                                      <p:cBhvr>
                                        <p:cTn dur="1" fill="hold" id="150">
                                          <p:stCondLst>
                                            <p:cond delay="0"/>
                                          </p:stCondLst>
                                        </p:cTn>
                                        <p:tgtEl>
                                          <p:spTgt spid="21"/>
                                        </p:tgtEl>
                                        <p:attrNameLst>
                                          <p:attrName>style.visibility</p:attrName>
                                        </p:attrNameLst>
                                      </p:cBhvr>
                                      <p:to>
                                        <p:strVal val="visible"/>
                                      </p:to>
                                    </p:set>
                                    <p:anim calcmode="lin" valueType="num">
                                      <p:cBhvr additive="base">
                                        <p:cTn dur="1500" fill="hold" id="151"/>
                                        <p:tgtEl>
                                          <p:spTgt spid="21"/>
                                        </p:tgtEl>
                                        <p:attrNameLst>
                                          <p:attrName>ppt_x</p:attrName>
                                        </p:attrNameLst>
                                      </p:cBhvr>
                                      <p:tavLst>
                                        <p:tav tm="0">
                                          <p:val>
                                            <p:strVal val="0-#ppt_w/2"/>
                                          </p:val>
                                        </p:tav>
                                        <p:tav tm="100000">
                                          <p:val>
                                            <p:strVal val="#ppt_x"/>
                                          </p:val>
                                        </p:tav>
                                      </p:tavLst>
                                    </p:anim>
                                    <p:anim calcmode="lin" valueType="num">
                                      <p:cBhvr additive="base">
                                        <p:cTn dur="1500" fill="hold" id="152"/>
                                        <p:tgtEl>
                                          <p:spTgt spid="21"/>
                                        </p:tgtEl>
                                        <p:attrNameLst>
                                          <p:attrName>ppt_y</p:attrName>
                                        </p:attrNameLst>
                                      </p:cBhvr>
                                      <p:tavLst>
                                        <p:tav tm="0">
                                          <p:val>
                                            <p:strVal val="#ppt_y"/>
                                          </p:val>
                                        </p:tav>
                                        <p:tav tm="100000">
                                          <p:val>
                                            <p:strVal val="#ppt_y"/>
                                          </p:val>
                                        </p:tav>
                                      </p:tavLst>
                                    </p:anim>
                                    <p:set>
                                      <p:cBhvr>
                                        <p:cTn dur="1" fill="hold" id="153">
                                          <p:stCondLst>
                                            <p:cond delay="0"/>
                                          </p:stCondLst>
                                        </p:cTn>
                                        <p:tgtEl>
                                          <p:spTgt spid="21"/>
                                        </p:tgtEl>
                                        <p:attrNameLst>
                                          <p:attrName>style.visibility</p:attrName>
                                        </p:attrNameLst>
                                      </p:cBhvr>
                                      <p:to>
                                        <p:strVal val="visible"/>
                                      </p:to>
                                    </p:set>
                                    <p:anim calcmode="lin" to="" valueType="num">
                                      <p:cBhvr>
                                        <p:cTn dur="1500" fill="hold" id="154">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1"/>
                                        </p:tgtEl>
                                        <p:attrNameLst>
                                          <p:attrName>ppt_h</p:attrName>
                                        </p:attrNameLst>
                                      </p:cBhvr>
                                      <p:tavLst>
                                        <p:tav tm="0">
                                          <p:val>
                                            <p:strVal val="0"/>
                                          </p:val>
                                        </p:tav>
                                        <p:tav tm="100000">
                                          <p:val>
                                            <p:strVal val="#ppt_h"/>
                                          </p:val>
                                        </p:tav>
                                      </p:tavLst>
                                    </p:anim>
                                    <p:animEffect filter="fade">
                                      <p:cBhvr>
                                        <p:cTn dur="1500" id="156">
                                          <p:stCondLst>
                                            <p:cond delay="0"/>
                                          </p:stCondLst>
                                        </p:cTn>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形状 "/>
          <p:cNvSpPr/>
          <p:nvPr>
            <p:custDataLst>
              <p:tags r:id="rId5"/>
            </p:custDataLst>
          </p:nvPr>
        </p:nvSpPr>
        <p:spPr>
          <a:xfrm>
            <a:off x="4890095" y="3218984"/>
            <a:ext cx="2411810" cy="113327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8028" y="0"/>
                  <a:pt x="5255" y="2250"/>
                  <a:pt x="3140" y="6751"/>
                </a:cubicBezTo>
                <a:cubicBezTo>
                  <a:pt x="1199" y="10882"/>
                  <a:pt x="160" y="16194"/>
                  <a:pt x="0" y="21600"/>
                </a:cubicBezTo>
                <a:lnTo>
                  <a:pt x="21600" y="21600"/>
                </a:lnTo>
                <a:cubicBezTo>
                  <a:pt x="21440" y="16194"/>
                  <a:pt x="20401" y="10882"/>
                  <a:pt x="18460" y="6751"/>
                </a:cubicBezTo>
                <a:cubicBezTo>
                  <a:pt x="16345" y="2250"/>
                  <a:pt x="13572" y="0"/>
                  <a:pt x="10800" y="0"/>
                </a:cubicBezTo>
                <a:close/>
              </a:path>
            </a:pathLst>
          </a:cu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形状 "/>
          <p:cNvSpPr/>
          <p:nvPr>
            <p:custDataLst>
              <p:tags r:id="rId6"/>
            </p:custDataLst>
          </p:nvPr>
        </p:nvSpPr>
        <p:spPr>
          <a:xfrm>
            <a:off x="3854205" y="2244927"/>
            <a:ext cx="4483591" cy="210678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8028" y="0"/>
                  <a:pt x="5255" y="2250"/>
                  <a:pt x="3140" y="6751"/>
                </a:cubicBezTo>
                <a:cubicBezTo>
                  <a:pt x="1199" y="10882"/>
                  <a:pt x="160" y="16194"/>
                  <a:pt x="0" y="21600"/>
                </a:cubicBezTo>
                <a:lnTo>
                  <a:pt x="21600" y="21600"/>
                </a:lnTo>
                <a:cubicBezTo>
                  <a:pt x="21440" y="16194"/>
                  <a:pt x="20401" y="10882"/>
                  <a:pt x="18460" y="6751"/>
                </a:cubicBezTo>
                <a:cubicBezTo>
                  <a:pt x="16345" y="2250"/>
                  <a:pt x="13572" y="0"/>
                  <a:pt x="10800" y="0"/>
                </a:cubicBezTo>
                <a:close/>
              </a:path>
            </a:pathLst>
          </a:custGeom>
          <a:ln w="12700">
            <a:solidFill>
              <a:srgbClr val="D6D2CE"/>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Line "/>
          <p:cNvSpPr/>
          <p:nvPr>
            <p:custDataLst>
              <p:tags r:id="rId7"/>
            </p:custDataLst>
          </p:nvPr>
        </p:nvSpPr>
        <p:spPr>
          <a:xfrm>
            <a:off x="-64169" y="4345911"/>
            <a:ext cx="12265449"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8"/>
            </p:custDataLst>
          </p:nvPr>
        </p:nvSpPr>
        <p:spPr>
          <a:xfrm>
            <a:off x="7886700" y="3976044"/>
            <a:ext cx="762000"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9"/>
            </p:custDataLst>
          </p:nvPr>
        </p:nvSpPr>
        <p:spPr>
          <a:xfrm>
            <a:off x="3496733" y="3976044"/>
            <a:ext cx="762001"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Circle "/>
          <p:cNvSpPr/>
          <p:nvPr>
            <p:custDataLst>
              <p:tags r:id="rId10"/>
            </p:custDataLst>
          </p:nvPr>
        </p:nvSpPr>
        <p:spPr>
          <a:xfrm>
            <a:off x="5715000" y="1858589"/>
            <a:ext cx="762000"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CreateawesomeandUniquepresentationslideswiththesecreative "/>
          <p:cNvSpPr/>
          <p:nvPr>
            <p:custDataLst>
              <p:tags r:id="rId11"/>
            </p:custDataLst>
          </p:nvPr>
        </p:nvSpPr>
        <p:spPr>
          <a:xfrm>
            <a:off x="4784725" y="1024129"/>
            <a:ext cx="2622550"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1" name="PA_库_UniqueSlides "/>
          <p:cNvSpPr/>
          <p:nvPr>
            <p:custDataLst>
              <p:tags r:id="rId12"/>
            </p:custDataLst>
          </p:nvPr>
        </p:nvSpPr>
        <p:spPr>
          <a:xfrm>
            <a:off x="5325237" y="772569"/>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2" name="PA_库_形状 "/>
          <p:cNvSpPr/>
          <p:nvPr>
            <p:custDataLst>
              <p:tags r:id="rId13"/>
            </p:custDataLst>
          </p:nvPr>
        </p:nvSpPr>
        <p:spPr>
          <a:xfrm>
            <a:off x="3728847" y="4223994"/>
            <a:ext cx="297773" cy="266100"/>
          </a:xfrm>
          <a:custGeom>
            <a:cxnLst>
              <a:cxn ang="0">
                <a:pos x="wd2" y="hd2"/>
              </a:cxn>
              <a:cxn ang="5400000">
                <a:pos x="wd2" y="hd2"/>
              </a:cxn>
              <a:cxn ang="10800000">
                <a:pos x="wd2" y="hd2"/>
              </a:cxn>
              <a:cxn ang="16200000">
                <a:pos x="wd2" y="hd2"/>
              </a:cxn>
            </a:cxnLst>
            <a:rect b="b" l="0" r="r" t="0"/>
            <a:pathLst>
              <a:path extrusionOk="0" h="21600" w="21600">
                <a:moveTo>
                  <a:pt x="19292" y="3413"/>
                </a:moveTo>
                <a:cubicBezTo>
                  <a:pt x="18552" y="3413"/>
                  <a:pt x="18552" y="3413"/>
                  <a:pt x="18552" y="3413"/>
                </a:cubicBezTo>
                <a:cubicBezTo>
                  <a:pt x="18552" y="21600"/>
                  <a:pt x="18552" y="21600"/>
                  <a:pt x="18552" y="21600"/>
                </a:cubicBezTo>
                <a:cubicBezTo>
                  <a:pt x="19292" y="21600"/>
                  <a:pt x="19292" y="21600"/>
                  <a:pt x="19292" y="21600"/>
                </a:cubicBezTo>
                <a:cubicBezTo>
                  <a:pt x="20860" y="21600"/>
                  <a:pt x="21600" y="20722"/>
                  <a:pt x="21600" y="19406"/>
                </a:cubicBezTo>
                <a:cubicBezTo>
                  <a:pt x="21600" y="6046"/>
                  <a:pt x="21600" y="6046"/>
                  <a:pt x="21600" y="6046"/>
                </a:cubicBezTo>
                <a:cubicBezTo>
                  <a:pt x="21600" y="4730"/>
                  <a:pt x="20860" y="3413"/>
                  <a:pt x="19292" y="3413"/>
                </a:cubicBezTo>
                <a:close/>
                <a:moveTo>
                  <a:pt x="0" y="6046"/>
                </a:moveTo>
                <a:cubicBezTo>
                  <a:pt x="0" y="19406"/>
                  <a:pt x="0" y="19406"/>
                  <a:pt x="0" y="19406"/>
                </a:cubicBezTo>
                <a:cubicBezTo>
                  <a:pt x="0" y="20722"/>
                  <a:pt x="1132" y="21600"/>
                  <a:pt x="2308" y="21600"/>
                </a:cubicBezTo>
                <a:cubicBezTo>
                  <a:pt x="3092" y="21600"/>
                  <a:pt x="3092" y="21600"/>
                  <a:pt x="3092" y="21600"/>
                </a:cubicBezTo>
                <a:cubicBezTo>
                  <a:pt x="3092" y="3413"/>
                  <a:pt x="3092" y="3413"/>
                  <a:pt x="3092" y="3413"/>
                </a:cubicBezTo>
                <a:cubicBezTo>
                  <a:pt x="2308" y="3413"/>
                  <a:pt x="2308" y="3413"/>
                  <a:pt x="2308" y="3413"/>
                </a:cubicBezTo>
                <a:cubicBezTo>
                  <a:pt x="1132" y="3413"/>
                  <a:pt x="0" y="4730"/>
                  <a:pt x="0" y="6046"/>
                </a:cubicBezTo>
                <a:close/>
                <a:moveTo>
                  <a:pt x="14676" y="1268"/>
                </a:moveTo>
                <a:cubicBezTo>
                  <a:pt x="13892" y="829"/>
                  <a:pt x="12716" y="0"/>
                  <a:pt x="10800" y="0"/>
                </a:cubicBezTo>
                <a:cubicBezTo>
                  <a:pt x="8884" y="0"/>
                  <a:pt x="7708" y="829"/>
                  <a:pt x="6968" y="1268"/>
                </a:cubicBezTo>
                <a:cubicBezTo>
                  <a:pt x="6968" y="3413"/>
                  <a:pt x="6968" y="3413"/>
                  <a:pt x="6968" y="3413"/>
                </a:cubicBezTo>
                <a:cubicBezTo>
                  <a:pt x="4660" y="3413"/>
                  <a:pt x="4660" y="3413"/>
                  <a:pt x="4660" y="3413"/>
                </a:cubicBezTo>
                <a:cubicBezTo>
                  <a:pt x="4660" y="21600"/>
                  <a:pt x="4660" y="21600"/>
                  <a:pt x="4660" y="21600"/>
                </a:cubicBezTo>
                <a:cubicBezTo>
                  <a:pt x="16984" y="21600"/>
                  <a:pt x="16984" y="21600"/>
                  <a:pt x="16984" y="21600"/>
                </a:cubicBezTo>
                <a:cubicBezTo>
                  <a:pt x="16984" y="3413"/>
                  <a:pt x="16984" y="3413"/>
                  <a:pt x="16984" y="3413"/>
                </a:cubicBezTo>
                <a:cubicBezTo>
                  <a:pt x="14676" y="3413"/>
                  <a:pt x="14676" y="3413"/>
                  <a:pt x="14676" y="3413"/>
                </a:cubicBezTo>
                <a:lnTo>
                  <a:pt x="14676" y="1268"/>
                </a:lnTo>
                <a:close/>
                <a:moveTo>
                  <a:pt x="13108" y="3413"/>
                </a:moveTo>
                <a:cubicBezTo>
                  <a:pt x="8492" y="3413"/>
                  <a:pt x="8492" y="3413"/>
                  <a:pt x="8492" y="3413"/>
                </a:cubicBezTo>
                <a:cubicBezTo>
                  <a:pt x="8492" y="2145"/>
                  <a:pt x="8492" y="2145"/>
                  <a:pt x="8492" y="2145"/>
                </a:cubicBezTo>
                <a:cubicBezTo>
                  <a:pt x="8884" y="1707"/>
                  <a:pt x="9668" y="1268"/>
                  <a:pt x="10800" y="1268"/>
                </a:cubicBezTo>
                <a:cubicBezTo>
                  <a:pt x="11976" y="1268"/>
                  <a:pt x="12716" y="1707"/>
                  <a:pt x="13108" y="2145"/>
                </a:cubicBezTo>
                <a:lnTo>
                  <a:pt x="13108" y="3413"/>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3" name="PA_库_形状 "/>
          <p:cNvSpPr/>
          <p:nvPr>
            <p:custDataLst>
              <p:tags r:id="rId14"/>
            </p:custDataLst>
          </p:nvPr>
        </p:nvSpPr>
        <p:spPr>
          <a:xfrm>
            <a:off x="5967593" y="2108248"/>
            <a:ext cx="256815" cy="262682"/>
          </a:xfrm>
          <a:custGeom>
            <a:cxnLst>
              <a:cxn ang="0">
                <a:pos x="wd2" y="hd2"/>
              </a:cxn>
              <a:cxn ang="5400000">
                <a:pos x="wd2" y="hd2"/>
              </a:cxn>
              <a:cxn ang="10800000">
                <a:pos x="wd2" y="hd2"/>
              </a:cxn>
              <a:cxn ang="16200000">
                <a:pos x="wd2" y="hd2"/>
              </a:cxn>
            </a:cxnLst>
            <a:rect b="b" l="0" r="r" t="0"/>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4"/>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4" name="PA_库_形状 "/>
          <p:cNvSpPr/>
          <p:nvPr>
            <p:custDataLst>
              <p:tags r:id="rId15"/>
            </p:custDataLst>
          </p:nvPr>
        </p:nvSpPr>
        <p:spPr>
          <a:xfrm>
            <a:off x="8165380" y="4216856"/>
            <a:ext cx="288647" cy="280376"/>
          </a:xfrm>
          <a:custGeom>
            <a:cxnLst>
              <a:cxn ang="0">
                <a:pos x="wd2" y="hd2"/>
              </a:cxn>
              <a:cxn ang="5400000">
                <a:pos x="wd2" y="hd2"/>
              </a:cxn>
              <a:cxn ang="10800000">
                <a:pos x="wd2" y="hd2"/>
              </a:cxn>
              <a:cxn ang="16200000">
                <a:pos x="wd2" y="hd2"/>
              </a:cxn>
            </a:cxnLst>
            <a:rect b="b" l="0" r="r" t="0"/>
            <a:pathLst>
              <a:path extrusionOk="0" h="20333" w="20220">
                <a:moveTo>
                  <a:pt x="2643" y="13922"/>
                </a:moveTo>
                <a:cubicBezTo>
                  <a:pt x="1172" y="15443"/>
                  <a:pt x="2307" y="17356"/>
                  <a:pt x="79" y="19703"/>
                </a:cubicBezTo>
                <a:cubicBezTo>
                  <a:pt x="-677" y="20876"/>
                  <a:pt x="4198" y="20441"/>
                  <a:pt x="6425" y="18138"/>
                </a:cubicBezTo>
                <a:cubicBezTo>
                  <a:pt x="7518" y="16965"/>
                  <a:pt x="7139" y="15443"/>
                  <a:pt x="6047" y="14313"/>
                </a:cubicBezTo>
                <a:cubicBezTo>
                  <a:pt x="4870" y="13140"/>
                  <a:pt x="3399" y="13140"/>
                  <a:pt x="2643" y="13922"/>
                </a:cubicBezTo>
                <a:close/>
                <a:moveTo>
                  <a:pt x="20167" y="58"/>
                </a:moveTo>
                <a:cubicBezTo>
                  <a:pt x="19452" y="-724"/>
                  <a:pt x="10123" y="6577"/>
                  <a:pt x="7518" y="9315"/>
                </a:cubicBezTo>
                <a:cubicBezTo>
                  <a:pt x="6425" y="10837"/>
                  <a:pt x="6047" y="11619"/>
                  <a:pt x="5248" y="12010"/>
                </a:cubicBezTo>
                <a:cubicBezTo>
                  <a:pt x="5248" y="12358"/>
                  <a:pt x="5627" y="12358"/>
                  <a:pt x="5627" y="12358"/>
                </a:cubicBezTo>
                <a:cubicBezTo>
                  <a:pt x="6047" y="12749"/>
                  <a:pt x="6425" y="12749"/>
                  <a:pt x="7139" y="13531"/>
                </a:cubicBezTo>
                <a:cubicBezTo>
                  <a:pt x="7518" y="13922"/>
                  <a:pt x="7896" y="14313"/>
                  <a:pt x="7896" y="14661"/>
                </a:cubicBezTo>
                <a:cubicBezTo>
                  <a:pt x="7896" y="15052"/>
                  <a:pt x="8274" y="15052"/>
                  <a:pt x="8274" y="15052"/>
                </a:cubicBezTo>
                <a:cubicBezTo>
                  <a:pt x="8988" y="14661"/>
                  <a:pt x="9745" y="13922"/>
                  <a:pt x="10879" y="12749"/>
                </a:cubicBezTo>
                <a:cubicBezTo>
                  <a:pt x="13443" y="10054"/>
                  <a:pt x="20923" y="797"/>
                  <a:pt x="20167" y="58"/>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5" name="PA_库_CreateawesomeandUniquepresentationslideswiththesecreative "/>
          <p:cNvSpPr/>
          <p:nvPr>
            <p:custDataLst>
              <p:tags r:id="rId16"/>
            </p:custDataLst>
          </p:nvPr>
        </p:nvSpPr>
        <p:spPr>
          <a:xfrm>
            <a:off x="8700558" y="3496396"/>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6" name="PA_库_UniqueSlides "/>
          <p:cNvSpPr/>
          <p:nvPr>
            <p:custDataLst>
              <p:tags r:id="rId17"/>
            </p:custDataLst>
          </p:nvPr>
        </p:nvSpPr>
        <p:spPr>
          <a:xfrm>
            <a:off x="8700558" y="326811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7" name="PA_库_CreateawesomeandUniquepresentationslideswiththesecreative "/>
          <p:cNvSpPr/>
          <p:nvPr>
            <p:custDataLst>
              <p:tags r:id="rId18"/>
            </p:custDataLst>
          </p:nvPr>
        </p:nvSpPr>
        <p:spPr>
          <a:xfrm>
            <a:off x="868892" y="3496396"/>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8" name="PA_库_UniqueSlides "/>
          <p:cNvSpPr/>
          <p:nvPr>
            <p:custDataLst>
              <p:tags r:id="rId19"/>
            </p:custDataLst>
          </p:nvPr>
        </p:nvSpPr>
        <p:spPr>
          <a:xfrm>
            <a:off x="2170643" y="326811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9" name="Create awesome and Unique presentation slides with these creative layouts, each slide is proven useful in real-world presentations.It’s easy to change colors and modify shapes, texts and charts it’s a minimal design, This presentation has been developed"/>
          <p:cNvSpPr/>
          <p:nvPr>
            <p:custDataLst>
              <p:tags r:id="rId20"/>
            </p:custDataLst>
          </p:nvPr>
        </p:nvSpPr>
        <p:spPr>
          <a:xfrm>
            <a:off x="1432264" y="5256785"/>
            <a:ext cx="9327473"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 each slide is proven useful in real-world presentations.It’s easy to change colors and modify shapes, texts and charts it’s a minimal design, This presentation has been developed</a:t>
            </a:r>
          </a:p>
        </p:txBody>
      </p:sp>
      <p:sp>
        <p:nvSpPr>
          <p:cNvPr id="20" name="PA_库_958"/>
          <p:cNvSpPr/>
          <p:nvPr>
            <p:custDataLst>
              <p:tags r:id="rId21"/>
            </p:custDataLst>
          </p:nvPr>
        </p:nvSpPr>
        <p:spPr>
          <a:xfrm>
            <a:off x="5570220" y="3517980"/>
            <a:ext cx="908050" cy="736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9000">
                <a:solidFill>
                  <a:srgbClr val="FFFFFF"/>
                </a:solidFill>
                <a:latin typeface="Lato Light"/>
                <a:ea typeface="Lato Light"/>
                <a:cs typeface="Lato Light"/>
                <a:sym typeface="Lato Light"/>
              </a:defRPr>
            </a:lvl1pPr>
          </a:lstStyle>
          <a:p>
            <a:r>
              <a:rPr sz="4500">
                <a:latin charset="-122" panose="02000000000000000000" pitchFamily="2" typeface="方正清刻本悦宋简体"/>
                <a:ea charset="-122" panose="02000000000000000000" pitchFamily="2" typeface="方正清刻本悦宋简体"/>
              </a:rPr>
              <a:t>958</a:t>
            </a:r>
          </a:p>
        </p:txBody>
      </p:sp>
      <p:pic>
        <p:nvPicPr>
          <p:cNvPr id="21" name="PA_库_图片 20"/>
          <p:cNvPicPr>
            <a:picLocks noChangeAspect="1"/>
          </p:cNvPicPr>
          <p:nvPr>
            <p:custDataLst>
              <p:tags r:id="rId23"/>
            </p:custDataLst>
          </p:nvPr>
        </p:nvPicPr>
        <p:blipFill>
          <a:blip r:embed="rId22">
            <a:extLst>
              <a:ext uri="{28A0092B-C50C-407E-A947-70E740481C1C}">
                <a14:useLocalDpi val="0"/>
              </a:ext>
            </a:extLst>
          </a:blip>
          <a:srcRect b="7933" l="4022" r="1299" t="5591"/>
          <a:stretch>
            <a:fillRect/>
          </a:stretch>
        </p:blipFill>
        <p:spPr>
          <a:xfrm>
            <a:off x="3349185" y="3662596"/>
            <a:ext cx="1014372" cy="1379330"/>
          </a:xfrm>
          <a:prstGeom prst="rect">
            <a:avLst/>
          </a:prstGeom>
        </p:spPr>
      </p:pic>
      <p:pic>
        <p:nvPicPr>
          <p:cNvPr id="22" name="PA_库_图片 21"/>
          <p:cNvPicPr>
            <a:picLocks noChangeAspect="1"/>
          </p:cNvPicPr>
          <p:nvPr>
            <p:custDataLst>
              <p:tags r:id="rId24"/>
            </p:custDataLst>
          </p:nvPr>
        </p:nvPicPr>
        <p:blipFill>
          <a:blip r:embed="rId22">
            <a:extLst>
              <a:ext uri="{28A0092B-C50C-407E-A947-70E740481C1C}">
                <a14:useLocalDpi val="0"/>
              </a:ext>
            </a:extLst>
          </a:blip>
          <a:srcRect b="7933" l="4022" r="1299" t="5591"/>
          <a:stretch>
            <a:fillRect/>
          </a:stretch>
        </p:blipFill>
        <p:spPr>
          <a:xfrm>
            <a:off x="5588814" y="1554708"/>
            <a:ext cx="1014372" cy="1379330"/>
          </a:xfrm>
          <a:prstGeom prst="rect">
            <a:avLst/>
          </a:prstGeom>
        </p:spPr>
      </p:pic>
      <p:pic>
        <p:nvPicPr>
          <p:cNvPr id="23" name="PA_库_图片 22"/>
          <p:cNvPicPr>
            <a:picLocks noChangeAspect="1"/>
          </p:cNvPicPr>
          <p:nvPr>
            <p:custDataLst>
              <p:tags r:id="rId25"/>
            </p:custDataLst>
          </p:nvPr>
        </p:nvPicPr>
        <p:blipFill>
          <a:blip r:embed="rId22">
            <a:extLst>
              <a:ext uri="{28A0092B-C50C-407E-A947-70E740481C1C}">
                <a14:useLocalDpi val="0"/>
              </a:ext>
            </a:extLst>
          </a:blip>
          <a:srcRect b="7933" l="4022" r="1299" t="5591"/>
          <a:stretch>
            <a:fillRect/>
          </a:stretch>
        </p:blipFill>
        <p:spPr>
          <a:xfrm>
            <a:off x="7745872" y="3697817"/>
            <a:ext cx="1014372" cy="1379330"/>
          </a:xfrm>
          <a:prstGeom prst="rect">
            <a:avLst/>
          </a:prstGeom>
        </p:spPr>
      </p:pic>
    </p:spTree>
    <p:extLst>
      <p:ext uri="{BB962C8B-B14F-4D97-AF65-F5344CB8AC3E}">
        <p14:creationId val="28523858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set>
                                      <p:cBhvr>
                                        <p:cTn dur="1" fill="hold" id="9">
                                          <p:stCondLst>
                                            <p:cond delay="0"/>
                                          </p:stCondLst>
                                        </p:cTn>
                                        <p:tgtEl>
                                          <p:spTgt spid="2"/>
                                        </p:tgtEl>
                                        <p:attrNameLst>
                                          <p:attrName>style.visibility</p:attrName>
                                        </p:attrNameLst>
                                      </p:cBhvr>
                                      <p:to>
                                        <p:strVal val="visible"/>
                                      </p:to>
                                    </p:set>
                                    <p:anim calcmode="lin" to="" valueType="num">
                                      <p:cBhvr>
                                        <p:cTn dur="1500" fill="hold" id="10">
                                          <p:stCondLst>
                                            <p:cond delay="0"/>
                                          </p:stCondLst>
                                        </p:cTn>
                                        <p:tgtEl>
                                          <p:spTgt spid="2"/>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
                                        </p:tgtEl>
                                        <p:attrNameLst>
                                          <p:attrName>ppt_h</p:attrName>
                                        </p:attrNameLst>
                                      </p:cBhvr>
                                      <p:tavLst>
                                        <p:tav tm="0">
                                          <p:val>
                                            <p:strVal val="0"/>
                                          </p:val>
                                        </p:tav>
                                        <p:tav tm="100000">
                                          <p:val>
                                            <p:strVal val="#ppt_h"/>
                                          </p:val>
                                        </p:tav>
                                      </p:tavLst>
                                    </p:anim>
                                    <p:animEffect filter="fade">
                                      <p:cBhvr>
                                        <p:cTn dur="1500" id="12">
                                          <p:stCondLst>
                                            <p:cond delay="0"/>
                                          </p:stCondLst>
                                        </p:cTn>
                                        <p:tgtEl>
                                          <p:spTgt spid="2"/>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1500" fill="hold" id="15"/>
                                        <p:tgtEl>
                                          <p:spTgt spid="3"/>
                                        </p:tgtEl>
                                        <p:attrNameLst>
                                          <p:attrName>ppt_x</p:attrName>
                                        </p:attrNameLst>
                                      </p:cBhvr>
                                      <p:tavLst>
                                        <p:tav tm="0">
                                          <p:val>
                                            <p:strVal val="0-#ppt_w/2"/>
                                          </p:val>
                                        </p:tav>
                                        <p:tav tm="100000">
                                          <p:val>
                                            <p:strVal val="#ppt_x"/>
                                          </p:val>
                                        </p:tav>
                                      </p:tavLst>
                                    </p:anim>
                                    <p:anim calcmode="lin" valueType="num">
                                      <p:cBhvr additive="base">
                                        <p:cTn dur="1500" fill="hold" id="16"/>
                                        <p:tgtEl>
                                          <p:spTgt spid="3"/>
                                        </p:tgtEl>
                                        <p:attrNameLst>
                                          <p:attrName>ppt_y</p:attrName>
                                        </p:attrNameLst>
                                      </p:cBhvr>
                                      <p:tavLst>
                                        <p:tav tm="0">
                                          <p:val>
                                            <p:strVal val="#ppt_y"/>
                                          </p:val>
                                        </p:tav>
                                        <p:tav tm="100000">
                                          <p:val>
                                            <p:strVal val="#ppt_y"/>
                                          </p:val>
                                        </p:tav>
                                      </p:tavLst>
                                    </p:anim>
                                    <p:set>
                                      <p:cBhvr>
                                        <p:cTn dur="1" fill="hold" id="17">
                                          <p:stCondLst>
                                            <p:cond delay="0"/>
                                          </p:stCondLst>
                                        </p:cTn>
                                        <p:tgtEl>
                                          <p:spTgt spid="3"/>
                                        </p:tgtEl>
                                        <p:attrNameLst>
                                          <p:attrName>style.visibility</p:attrName>
                                        </p:attrNameLst>
                                      </p:cBhvr>
                                      <p:to>
                                        <p:strVal val="visible"/>
                                      </p:to>
                                    </p:set>
                                    <p:anim calcmode="lin" to="" valueType="num">
                                      <p:cBhvr>
                                        <p:cTn dur="1500" fill="hold" id="18">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3"/>
                                        </p:tgtEl>
                                        <p:attrNameLst>
                                          <p:attrName>ppt_h</p:attrName>
                                        </p:attrNameLst>
                                      </p:cBhvr>
                                      <p:tavLst>
                                        <p:tav tm="0">
                                          <p:val>
                                            <p:strVal val="0"/>
                                          </p:val>
                                        </p:tav>
                                        <p:tav tm="100000">
                                          <p:val>
                                            <p:strVal val="#ppt_h"/>
                                          </p:val>
                                        </p:tav>
                                      </p:tavLst>
                                    </p:anim>
                                    <p:animEffect filter="fade">
                                      <p:cBhvr>
                                        <p:cTn dur="1500" id="20">
                                          <p:stCondLst>
                                            <p:cond delay="0"/>
                                          </p:stCondLst>
                                        </p:cTn>
                                        <p:tgtEl>
                                          <p:spTgt spid="3"/>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500" fill="hold" id="23"/>
                                        <p:tgtEl>
                                          <p:spTgt spid="4"/>
                                        </p:tgtEl>
                                        <p:attrNameLst>
                                          <p:attrName>ppt_x</p:attrName>
                                        </p:attrNameLst>
                                      </p:cBhvr>
                                      <p:tavLst>
                                        <p:tav tm="0">
                                          <p:val>
                                            <p:strVal val="0-#ppt_w/2"/>
                                          </p:val>
                                        </p:tav>
                                        <p:tav tm="100000">
                                          <p:val>
                                            <p:strVal val="#ppt_x"/>
                                          </p:val>
                                        </p:tav>
                                      </p:tavLst>
                                    </p:anim>
                                    <p:anim calcmode="lin" valueType="num">
                                      <p:cBhvr additive="base">
                                        <p:cTn dur="1500" fill="hold" id="24"/>
                                        <p:tgtEl>
                                          <p:spTgt spid="4"/>
                                        </p:tgtEl>
                                        <p:attrNameLst>
                                          <p:attrName>ppt_y</p:attrName>
                                        </p:attrNameLst>
                                      </p:cBhvr>
                                      <p:tavLst>
                                        <p:tav tm="0">
                                          <p:val>
                                            <p:strVal val="#ppt_y"/>
                                          </p:val>
                                        </p:tav>
                                        <p:tav tm="100000">
                                          <p:val>
                                            <p:strVal val="#ppt_y"/>
                                          </p:val>
                                        </p:tav>
                                      </p:tavLst>
                                    </p:anim>
                                    <p:set>
                                      <p:cBhvr>
                                        <p:cTn dur="1" fill="hold" id="25">
                                          <p:stCondLst>
                                            <p:cond delay="0"/>
                                          </p:stCondLst>
                                        </p:cTn>
                                        <p:tgtEl>
                                          <p:spTgt spid="4"/>
                                        </p:tgtEl>
                                        <p:attrNameLst>
                                          <p:attrName>style.visibility</p:attrName>
                                        </p:attrNameLst>
                                      </p:cBhvr>
                                      <p:to>
                                        <p:strVal val="visible"/>
                                      </p:to>
                                    </p:set>
                                    <p:anim calcmode="lin" to="" valueType="num">
                                      <p:cBhvr>
                                        <p:cTn dur="1500" fill="hold" id="26">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4"/>
                                        </p:tgtEl>
                                        <p:attrNameLst>
                                          <p:attrName>ppt_h</p:attrName>
                                        </p:attrNameLst>
                                      </p:cBhvr>
                                      <p:tavLst>
                                        <p:tav tm="0">
                                          <p:val>
                                            <p:strVal val="0"/>
                                          </p:val>
                                        </p:tav>
                                        <p:tav tm="100000">
                                          <p:val>
                                            <p:strVal val="#ppt_h"/>
                                          </p:val>
                                        </p:tav>
                                      </p:tavLst>
                                    </p:anim>
                                    <p:animEffect filter="fade">
                                      <p:cBhvr>
                                        <p:cTn dur="1500" id="28">
                                          <p:stCondLst>
                                            <p:cond delay="0"/>
                                          </p:stCondLst>
                                        </p:cTn>
                                        <p:tgtEl>
                                          <p:spTgt spid="4"/>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1500" fill="hold" id="31"/>
                                        <p:tgtEl>
                                          <p:spTgt spid="5"/>
                                        </p:tgtEl>
                                        <p:attrNameLst>
                                          <p:attrName>ppt_x</p:attrName>
                                        </p:attrNameLst>
                                      </p:cBhvr>
                                      <p:tavLst>
                                        <p:tav tm="0">
                                          <p:val>
                                            <p:strVal val="0-#ppt_w/2"/>
                                          </p:val>
                                        </p:tav>
                                        <p:tav tm="100000">
                                          <p:val>
                                            <p:strVal val="#ppt_x"/>
                                          </p:val>
                                        </p:tav>
                                      </p:tavLst>
                                    </p:anim>
                                    <p:anim calcmode="lin" valueType="num">
                                      <p:cBhvr additive="base">
                                        <p:cTn dur="1500" fill="hold" id="32"/>
                                        <p:tgtEl>
                                          <p:spTgt spid="5"/>
                                        </p:tgtEl>
                                        <p:attrNameLst>
                                          <p:attrName>ppt_y</p:attrName>
                                        </p:attrNameLst>
                                      </p:cBhvr>
                                      <p:tavLst>
                                        <p:tav tm="0">
                                          <p:val>
                                            <p:strVal val="#ppt_y"/>
                                          </p:val>
                                        </p:tav>
                                        <p:tav tm="100000">
                                          <p:val>
                                            <p:strVal val="#ppt_y"/>
                                          </p:val>
                                        </p:tav>
                                      </p:tavLst>
                                    </p:anim>
                                    <p:set>
                                      <p:cBhvr>
                                        <p:cTn dur="1" fill="hold" id="33">
                                          <p:stCondLst>
                                            <p:cond delay="0"/>
                                          </p:stCondLst>
                                        </p:cTn>
                                        <p:tgtEl>
                                          <p:spTgt spid="5"/>
                                        </p:tgtEl>
                                        <p:attrNameLst>
                                          <p:attrName>style.visibility</p:attrName>
                                        </p:attrNameLst>
                                      </p:cBhvr>
                                      <p:to>
                                        <p:strVal val="visible"/>
                                      </p:to>
                                    </p:set>
                                    <p:anim calcmode="lin" to="" valueType="num">
                                      <p:cBhvr>
                                        <p:cTn dur="1500" fill="hold" id="34">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5"/>
                                        </p:tgtEl>
                                        <p:attrNameLst>
                                          <p:attrName>ppt_h</p:attrName>
                                        </p:attrNameLst>
                                      </p:cBhvr>
                                      <p:tavLst>
                                        <p:tav tm="0">
                                          <p:val>
                                            <p:strVal val="0"/>
                                          </p:val>
                                        </p:tav>
                                        <p:tav tm="100000">
                                          <p:val>
                                            <p:strVal val="#ppt_h"/>
                                          </p:val>
                                        </p:tav>
                                      </p:tavLst>
                                    </p:anim>
                                    <p:animEffect filter="fade">
                                      <p:cBhvr>
                                        <p:cTn dur="1500" id="36">
                                          <p:stCondLst>
                                            <p:cond delay="0"/>
                                          </p:stCondLst>
                                        </p:cTn>
                                        <p:tgtEl>
                                          <p:spTgt spid="5"/>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1500" fill="hold" id="39"/>
                                        <p:tgtEl>
                                          <p:spTgt spid="6"/>
                                        </p:tgtEl>
                                        <p:attrNameLst>
                                          <p:attrName>ppt_x</p:attrName>
                                        </p:attrNameLst>
                                      </p:cBhvr>
                                      <p:tavLst>
                                        <p:tav tm="0">
                                          <p:val>
                                            <p:strVal val="0-#ppt_w/2"/>
                                          </p:val>
                                        </p:tav>
                                        <p:tav tm="100000">
                                          <p:val>
                                            <p:strVal val="#ppt_x"/>
                                          </p:val>
                                        </p:tav>
                                      </p:tavLst>
                                    </p:anim>
                                    <p:anim calcmode="lin" valueType="num">
                                      <p:cBhvr additive="base">
                                        <p:cTn dur="1500" fill="hold" id="40"/>
                                        <p:tgtEl>
                                          <p:spTgt spid="6"/>
                                        </p:tgtEl>
                                        <p:attrNameLst>
                                          <p:attrName>ppt_y</p:attrName>
                                        </p:attrNameLst>
                                      </p:cBhvr>
                                      <p:tavLst>
                                        <p:tav tm="0">
                                          <p:val>
                                            <p:strVal val="#ppt_y"/>
                                          </p:val>
                                        </p:tav>
                                        <p:tav tm="100000">
                                          <p:val>
                                            <p:strVal val="#ppt_y"/>
                                          </p:val>
                                        </p:tav>
                                      </p:tavLst>
                                    </p:anim>
                                    <p:set>
                                      <p:cBhvr>
                                        <p:cTn dur="1" fill="hold" id="41">
                                          <p:stCondLst>
                                            <p:cond delay="0"/>
                                          </p:stCondLst>
                                        </p:cTn>
                                        <p:tgtEl>
                                          <p:spTgt spid="6"/>
                                        </p:tgtEl>
                                        <p:attrNameLst>
                                          <p:attrName>style.visibility</p:attrName>
                                        </p:attrNameLst>
                                      </p:cBhvr>
                                      <p:to>
                                        <p:strVal val="visible"/>
                                      </p:to>
                                    </p:set>
                                    <p:anim calcmode="lin" to="" valueType="num">
                                      <p:cBhvr>
                                        <p:cTn dur="1500" fill="hold" id="42">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6"/>
                                        </p:tgtEl>
                                        <p:attrNameLst>
                                          <p:attrName>ppt_h</p:attrName>
                                        </p:attrNameLst>
                                      </p:cBhvr>
                                      <p:tavLst>
                                        <p:tav tm="0">
                                          <p:val>
                                            <p:strVal val="0"/>
                                          </p:val>
                                        </p:tav>
                                        <p:tav tm="100000">
                                          <p:val>
                                            <p:strVal val="#ppt_h"/>
                                          </p:val>
                                        </p:tav>
                                      </p:tavLst>
                                    </p:anim>
                                    <p:animEffect filter="fade">
                                      <p:cBhvr>
                                        <p:cTn dur="1500" id="44">
                                          <p:stCondLst>
                                            <p:cond delay="0"/>
                                          </p:stCondLst>
                                        </p:cTn>
                                        <p:tgtEl>
                                          <p:spTgt spid="6"/>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1500" fill="hold" id="47"/>
                                        <p:tgtEl>
                                          <p:spTgt spid="7"/>
                                        </p:tgtEl>
                                        <p:attrNameLst>
                                          <p:attrName>ppt_x</p:attrName>
                                        </p:attrNameLst>
                                      </p:cBhvr>
                                      <p:tavLst>
                                        <p:tav tm="0">
                                          <p:val>
                                            <p:strVal val="0-#ppt_w/2"/>
                                          </p:val>
                                        </p:tav>
                                        <p:tav tm="100000">
                                          <p:val>
                                            <p:strVal val="#ppt_x"/>
                                          </p:val>
                                        </p:tav>
                                      </p:tavLst>
                                    </p:anim>
                                    <p:anim calcmode="lin" valueType="num">
                                      <p:cBhvr additive="base">
                                        <p:cTn dur="1500" fill="hold" id="48"/>
                                        <p:tgtEl>
                                          <p:spTgt spid="7"/>
                                        </p:tgtEl>
                                        <p:attrNameLst>
                                          <p:attrName>ppt_y</p:attrName>
                                        </p:attrNameLst>
                                      </p:cBhvr>
                                      <p:tavLst>
                                        <p:tav tm="0">
                                          <p:val>
                                            <p:strVal val="#ppt_y"/>
                                          </p:val>
                                        </p:tav>
                                        <p:tav tm="100000">
                                          <p:val>
                                            <p:strVal val="#ppt_y"/>
                                          </p:val>
                                        </p:tav>
                                      </p:tavLst>
                                    </p:anim>
                                    <p:set>
                                      <p:cBhvr>
                                        <p:cTn dur="1" fill="hold" id="49">
                                          <p:stCondLst>
                                            <p:cond delay="0"/>
                                          </p:stCondLst>
                                        </p:cTn>
                                        <p:tgtEl>
                                          <p:spTgt spid="7"/>
                                        </p:tgtEl>
                                        <p:attrNameLst>
                                          <p:attrName>style.visibility</p:attrName>
                                        </p:attrNameLst>
                                      </p:cBhvr>
                                      <p:to>
                                        <p:strVal val="visible"/>
                                      </p:to>
                                    </p:set>
                                    <p:anim calcmode="lin" to="" valueType="num">
                                      <p:cBhvr>
                                        <p:cTn dur="1500" fill="hold" id="50">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7"/>
                                        </p:tgtEl>
                                        <p:attrNameLst>
                                          <p:attrName>ppt_h</p:attrName>
                                        </p:attrNameLst>
                                      </p:cBhvr>
                                      <p:tavLst>
                                        <p:tav tm="0">
                                          <p:val>
                                            <p:strVal val="0"/>
                                          </p:val>
                                        </p:tav>
                                        <p:tav tm="100000">
                                          <p:val>
                                            <p:strVal val="#ppt_h"/>
                                          </p:val>
                                        </p:tav>
                                      </p:tavLst>
                                    </p:anim>
                                    <p:animEffect filter="fade">
                                      <p:cBhvr>
                                        <p:cTn dur="1500" id="52">
                                          <p:stCondLst>
                                            <p:cond delay="0"/>
                                          </p:stCondLst>
                                        </p:cTn>
                                        <p:tgtEl>
                                          <p:spTgt spid="7"/>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8"/>
                                        </p:tgtEl>
                                        <p:attrNameLst>
                                          <p:attrName>style.visibility</p:attrName>
                                        </p:attrNameLst>
                                      </p:cBhvr>
                                      <p:to>
                                        <p:strVal val="visible"/>
                                      </p:to>
                                    </p:set>
                                    <p:anim calcmode="lin" valueType="num">
                                      <p:cBhvr additive="base">
                                        <p:cTn dur="1500" fill="hold" id="55"/>
                                        <p:tgtEl>
                                          <p:spTgt spid="8"/>
                                        </p:tgtEl>
                                        <p:attrNameLst>
                                          <p:attrName>ppt_x</p:attrName>
                                        </p:attrNameLst>
                                      </p:cBhvr>
                                      <p:tavLst>
                                        <p:tav tm="0">
                                          <p:val>
                                            <p:strVal val="0-#ppt_w/2"/>
                                          </p:val>
                                        </p:tav>
                                        <p:tav tm="100000">
                                          <p:val>
                                            <p:strVal val="#ppt_x"/>
                                          </p:val>
                                        </p:tav>
                                      </p:tavLst>
                                    </p:anim>
                                    <p:anim calcmode="lin" valueType="num">
                                      <p:cBhvr additive="base">
                                        <p:cTn dur="1500" fill="hold" id="56"/>
                                        <p:tgtEl>
                                          <p:spTgt spid="8"/>
                                        </p:tgtEl>
                                        <p:attrNameLst>
                                          <p:attrName>ppt_y</p:attrName>
                                        </p:attrNameLst>
                                      </p:cBhvr>
                                      <p:tavLst>
                                        <p:tav tm="0">
                                          <p:val>
                                            <p:strVal val="#ppt_y"/>
                                          </p:val>
                                        </p:tav>
                                        <p:tav tm="100000">
                                          <p:val>
                                            <p:strVal val="#ppt_y"/>
                                          </p:val>
                                        </p:tav>
                                      </p:tavLst>
                                    </p:anim>
                                    <p:set>
                                      <p:cBhvr>
                                        <p:cTn dur="1" fill="hold" id="57">
                                          <p:stCondLst>
                                            <p:cond delay="0"/>
                                          </p:stCondLst>
                                        </p:cTn>
                                        <p:tgtEl>
                                          <p:spTgt spid="8"/>
                                        </p:tgtEl>
                                        <p:attrNameLst>
                                          <p:attrName>style.visibility</p:attrName>
                                        </p:attrNameLst>
                                      </p:cBhvr>
                                      <p:to>
                                        <p:strVal val="visible"/>
                                      </p:to>
                                    </p:set>
                                    <p:anim calcmode="lin" to="" valueType="num">
                                      <p:cBhvr>
                                        <p:cTn dur="1500" fill="hold" id="5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8"/>
                                        </p:tgtEl>
                                        <p:attrNameLst>
                                          <p:attrName>ppt_h</p:attrName>
                                        </p:attrNameLst>
                                      </p:cBhvr>
                                      <p:tavLst>
                                        <p:tav tm="0">
                                          <p:val>
                                            <p:strVal val="0"/>
                                          </p:val>
                                        </p:tav>
                                        <p:tav tm="100000">
                                          <p:val>
                                            <p:strVal val="#ppt_h"/>
                                          </p:val>
                                        </p:tav>
                                      </p:tavLst>
                                    </p:anim>
                                    <p:animEffect filter="fade">
                                      <p:cBhvr>
                                        <p:cTn dur="1500" id="60">
                                          <p:stCondLst>
                                            <p:cond delay="0"/>
                                          </p:stCondLst>
                                        </p:cTn>
                                        <p:tgtEl>
                                          <p:spTgt spid="8"/>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9"/>
                                        </p:tgtEl>
                                        <p:attrNameLst>
                                          <p:attrName>style.visibility</p:attrName>
                                        </p:attrNameLst>
                                      </p:cBhvr>
                                      <p:to>
                                        <p:strVal val="visible"/>
                                      </p:to>
                                    </p:set>
                                    <p:anim calcmode="lin" valueType="num">
                                      <p:cBhvr additive="base">
                                        <p:cTn dur="1500" fill="hold" id="63"/>
                                        <p:tgtEl>
                                          <p:spTgt spid="9"/>
                                        </p:tgtEl>
                                        <p:attrNameLst>
                                          <p:attrName>ppt_x</p:attrName>
                                        </p:attrNameLst>
                                      </p:cBhvr>
                                      <p:tavLst>
                                        <p:tav tm="0">
                                          <p:val>
                                            <p:strVal val="0-#ppt_w/2"/>
                                          </p:val>
                                        </p:tav>
                                        <p:tav tm="100000">
                                          <p:val>
                                            <p:strVal val="#ppt_x"/>
                                          </p:val>
                                        </p:tav>
                                      </p:tavLst>
                                    </p:anim>
                                    <p:anim calcmode="lin" valueType="num">
                                      <p:cBhvr additive="base">
                                        <p:cTn dur="1500" fill="hold" id="64"/>
                                        <p:tgtEl>
                                          <p:spTgt spid="9"/>
                                        </p:tgtEl>
                                        <p:attrNameLst>
                                          <p:attrName>ppt_y</p:attrName>
                                        </p:attrNameLst>
                                      </p:cBhvr>
                                      <p:tavLst>
                                        <p:tav tm="0">
                                          <p:val>
                                            <p:strVal val="#ppt_y"/>
                                          </p:val>
                                        </p:tav>
                                        <p:tav tm="100000">
                                          <p:val>
                                            <p:strVal val="#ppt_y"/>
                                          </p:val>
                                        </p:tav>
                                      </p:tavLst>
                                    </p:anim>
                                    <p:set>
                                      <p:cBhvr>
                                        <p:cTn dur="1" fill="hold" id="65">
                                          <p:stCondLst>
                                            <p:cond delay="0"/>
                                          </p:stCondLst>
                                        </p:cTn>
                                        <p:tgtEl>
                                          <p:spTgt spid="9"/>
                                        </p:tgtEl>
                                        <p:attrNameLst>
                                          <p:attrName>style.visibility</p:attrName>
                                        </p:attrNameLst>
                                      </p:cBhvr>
                                      <p:to>
                                        <p:strVal val="visible"/>
                                      </p:to>
                                    </p:set>
                                    <p:anim calcmode="lin" to="" valueType="num">
                                      <p:cBhvr>
                                        <p:cTn dur="1500" fill="hold" id="66">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9"/>
                                        </p:tgtEl>
                                        <p:attrNameLst>
                                          <p:attrName>ppt_h</p:attrName>
                                        </p:attrNameLst>
                                      </p:cBhvr>
                                      <p:tavLst>
                                        <p:tav tm="0">
                                          <p:val>
                                            <p:strVal val="0"/>
                                          </p:val>
                                        </p:tav>
                                        <p:tav tm="100000">
                                          <p:val>
                                            <p:strVal val="#ppt_h"/>
                                          </p:val>
                                        </p:tav>
                                      </p:tavLst>
                                    </p:anim>
                                    <p:animEffect filter="fade">
                                      <p:cBhvr>
                                        <p:cTn dur="1500" id="68">
                                          <p:stCondLst>
                                            <p:cond delay="0"/>
                                          </p:stCondLst>
                                        </p:cTn>
                                        <p:tgtEl>
                                          <p:spTgt spid="9"/>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0"/>
                                        </p:tgtEl>
                                        <p:attrNameLst>
                                          <p:attrName>style.visibility</p:attrName>
                                        </p:attrNameLst>
                                      </p:cBhvr>
                                      <p:to>
                                        <p:strVal val="visible"/>
                                      </p:to>
                                    </p:set>
                                    <p:anim calcmode="lin" valueType="num">
                                      <p:cBhvr additive="base">
                                        <p:cTn dur="1500" fill="hold" id="71"/>
                                        <p:tgtEl>
                                          <p:spTgt spid="10"/>
                                        </p:tgtEl>
                                        <p:attrNameLst>
                                          <p:attrName>ppt_x</p:attrName>
                                        </p:attrNameLst>
                                      </p:cBhvr>
                                      <p:tavLst>
                                        <p:tav tm="0">
                                          <p:val>
                                            <p:strVal val="0-#ppt_w/2"/>
                                          </p:val>
                                        </p:tav>
                                        <p:tav tm="100000">
                                          <p:val>
                                            <p:strVal val="#ppt_x"/>
                                          </p:val>
                                        </p:tav>
                                      </p:tavLst>
                                    </p:anim>
                                    <p:anim calcmode="lin" valueType="num">
                                      <p:cBhvr additive="base">
                                        <p:cTn dur="1500" fill="hold" id="72"/>
                                        <p:tgtEl>
                                          <p:spTgt spid="10"/>
                                        </p:tgtEl>
                                        <p:attrNameLst>
                                          <p:attrName>ppt_y</p:attrName>
                                        </p:attrNameLst>
                                      </p:cBhvr>
                                      <p:tavLst>
                                        <p:tav tm="0">
                                          <p:val>
                                            <p:strVal val="#ppt_y"/>
                                          </p:val>
                                        </p:tav>
                                        <p:tav tm="100000">
                                          <p:val>
                                            <p:strVal val="#ppt_y"/>
                                          </p:val>
                                        </p:tav>
                                      </p:tavLst>
                                    </p:anim>
                                    <p:set>
                                      <p:cBhvr>
                                        <p:cTn dur="1" fill="hold" id="73">
                                          <p:stCondLst>
                                            <p:cond delay="0"/>
                                          </p:stCondLst>
                                        </p:cTn>
                                        <p:tgtEl>
                                          <p:spTgt spid="10"/>
                                        </p:tgtEl>
                                        <p:attrNameLst>
                                          <p:attrName>style.visibility</p:attrName>
                                        </p:attrNameLst>
                                      </p:cBhvr>
                                      <p:to>
                                        <p:strVal val="visible"/>
                                      </p:to>
                                    </p:set>
                                    <p:anim calcmode="lin" to="" valueType="num">
                                      <p:cBhvr>
                                        <p:cTn dur="1500" fill="hold" id="74">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0"/>
                                        </p:tgtEl>
                                        <p:attrNameLst>
                                          <p:attrName>ppt_h</p:attrName>
                                        </p:attrNameLst>
                                      </p:cBhvr>
                                      <p:tavLst>
                                        <p:tav tm="0">
                                          <p:val>
                                            <p:strVal val="0"/>
                                          </p:val>
                                        </p:tav>
                                        <p:tav tm="100000">
                                          <p:val>
                                            <p:strVal val="#ppt_h"/>
                                          </p:val>
                                        </p:tav>
                                      </p:tavLst>
                                    </p:anim>
                                    <p:animEffect filter="fade">
                                      <p:cBhvr>
                                        <p:cTn dur="1500" id="76">
                                          <p:stCondLst>
                                            <p:cond delay="0"/>
                                          </p:stCondLst>
                                        </p:cTn>
                                        <p:tgtEl>
                                          <p:spTgt spid="10"/>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1"/>
                                        </p:tgtEl>
                                        <p:attrNameLst>
                                          <p:attrName>style.visibility</p:attrName>
                                        </p:attrNameLst>
                                      </p:cBhvr>
                                      <p:to>
                                        <p:strVal val="visible"/>
                                      </p:to>
                                    </p:set>
                                    <p:anim calcmode="lin" valueType="num">
                                      <p:cBhvr additive="base">
                                        <p:cTn dur="1500" fill="hold" id="79"/>
                                        <p:tgtEl>
                                          <p:spTgt spid="11"/>
                                        </p:tgtEl>
                                        <p:attrNameLst>
                                          <p:attrName>ppt_x</p:attrName>
                                        </p:attrNameLst>
                                      </p:cBhvr>
                                      <p:tavLst>
                                        <p:tav tm="0">
                                          <p:val>
                                            <p:strVal val="0-#ppt_w/2"/>
                                          </p:val>
                                        </p:tav>
                                        <p:tav tm="100000">
                                          <p:val>
                                            <p:strVal val="#ppt_x"/>
                                          </p:val>
                                        </p:tav>
                                      </p:tavLst>
                                    </p:anim>
                                    <p:anim calcmode="lin" valueType="num">
                                      <p:cBhvr additive="base">
                                        <p:cTn dur="1500" fill="hold" id="80"/>
                                        <p:tgtEl>
                                          <p:spTgt spid="11"/>
                                        </p:tgtEl>
                                        <p:attrNameLst>
                                          <p:attrName>ppt_y</p:attrName>
                                        </p:attrNameLst>
                                      </p:cBhvr>
                                      <p:tavLst>
                                        <p:tav tm="0">
                                          <p:val>
                                            <p:strVal val="#ppt_y"/>
                                          </p:val>
                                        </p:tav>
                                        <p:tav tm="100000">
                                          <p:val>
                                            <p:strVal val="#ppt_y"/>
                                          </p:val>
                                        </p:tav>
                                      </p:tavLst>
                                    </p:anim>
                                    <p:set>
                                      <p:cBhvr>
                                        <p:cTn dur="1" fill="hold" id="81">
                                          <p:stCondLst>
                                            <p:cond delay="0"/>
                                          </p:stCondLst>
                                        </p:cTn>
                                        <p:tgtEl>
                                          <p:spTgt spid="11"/>
                                        </p:tgtEl>
                                        <p:attrNameLst>
                                          <p:attrName>style.visibility</p:attrName>
                                        </p:attrNameLst>
                                      </p:cBhvr>
                                      <p:to>
                                        <p:strVal val="visible"/>
                                      </p:to>
                                    </p:set>
                                    <p:anim calcmode="lin" to="" valueType="num">
                                      <p:cBhvr>
                                        <p:cTn dur="1500" fill="hold" id="82">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1"/>
                                        </p:tgtEl>
                                        <p:attrNameLst>
                                          <p:attrName>ppt_h</p:attrName>
                                        </p:attrNameLst>
                                      </p:cBhvr>
                                      <p:tavLst>
                                        <p:tav tm="0">
                                          <p:val>
                                            <p:strVal val="0"/>
                                          </p:val>
                                        </p:tav>
                                        <p:tav tm="100000">
                                          <p:val>
                                            <p:strVal val="#ppt_h"/>
                                          </p:val>
                                        </p:tav>
                                      </p:tavLst>
                                    </p:anim>
                                    <p:animEffect filter="fade">
                                      <p:cBhvr>
                                        <p:cTn dur="1500" id="84">
                                          <p:stCondLst>
                                            <p:cond delay="0"/>
                                          </p:stCondLst>
                                        </p:cTn>
                                        <p:tgtEl>
                                          <p:spTgt spid="11"/>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2"/>
                                        </p:tgtEl>
                                        <p:attrNameLst>
                                          <p:attrName>style.visibility</p:attrName>
                                        </p:attrNameLst>
                                      </p:cBhvr>
                                      <p:to>
                                        <p:strVal val="visible"/>
                                      </p:to>
                                    </p:set>
                                    <p:anim calcmode="lin" valueType="num">
                                      <p:cBhvr additive="base">
                                        <p:cTn dur="1500" fill="hold" id="87"/>
                                        <p:tgtEl>
                                          <p:spTgt spid="12"/>
                                        </p:tgtEl>
                                        <p:attrNameLst>
                                          <p:attrName>ppt_x</p:attrName>
                                        </p:attrNameLst>
                                      </p:cBhvr>
                                      <p:tavLst>
                                        <p:tav tm="0">
                                          <p:val>
                                            <p:strVal val="0-#ppt_w/2"/>
                                          </p:val>
                                        </p:tav>
                                        <p:tav tm="100000">
                                          <p:val>
                                            <p:strVal val="#ppt_x"/>
                                          </p:val>
                                        </p:tav>
                                      </p:tavLst>
                                    </p:anim>
                                    <p:anim calcmode="lin" valueType="num">
                                      <p:cBhvr additive="base">
                                        <p:cTn dur="1500" fill="hold" id="88"/>
                                        <p:tgtEl>
                                          <p:spTgt spid="12"/>
                                        </p:tgtEl>
                                        <p:attrNameLst>
                                          <p:attrName>ppt_y</p:attrName>
                                        </p:attrNameLst>
                                      </p:cBhvr>
                                      <p:tavLst>
                                        <p:tav tm="0">
                                          <p:val>
                                            <p:strVal val="#ppt_y"/>
                                          </p:val>
                                        </p:tav>
                                        <p:tav tm="100000">
                                          <p:val>
                                            <p:strVal val="#ppt_y"/>
                                          </p:val>
                                        </p:tav>
                                      </p:tavLst>
                                    </p:anim>
                                    <p:set>
                                      <p:cBhvr>
                                        <p:cTn dur="1" fill="hold" id="89">
                                          <p:stCondLst>
                                            <p:cond delay="0"/>
                                          </p:stCondLst>
                                        </p:cTn>
                                        <p:tgtEl>
                                          <p:spTgt spid="12"/>
                                        </p:tgtEl>
                                        <p:attrNameLst>
                                          <p:attrName>style.visibility</p:attrName>
                                        </p:attrNameLst>
                                      </p:cBhvr>
                                      <p:to>
                                        <p:strVal val="visible"/>
                                      </p:to>
                                    </p:set>
                                    <p:anim calcmode="lin" to="" valueType="num">
                                      <p:cBhvr>
                                        <p:cTn dur="1500" fill="hold" id="9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2"/>
                                        </p:tgtEl>
                                        <p:attrNameLst>
                                          <p:attrName>ppt_h</p:attrName>
                                        </p:attrNameLst>
                                      </p:cBhvr>
                                      <p:tavLst>
                                        <p:tav tm="0">
                                          <p:val>
                                            <p:strVal val="0"/>
                                          </p:val>
                                        </p:tav>
                                        <p:tav tm="100000">
                                          <p:val>
                                            <p:strVal val="#ppt_h"/>
                                          </p:val>
                                        </p:tav>
                                      </p:tavLst>
                                    </p:anim>
                                    <p:animEffect filter="fade">
                                      <p:cBhvr>
                                        <p:cTn dur="1500" id="92">
                                          <p:stCondLst>
                                            <p:cond delay="0"/>
                                          </p:stCondLst>
                                        </p:cTn>
                                        <p:tgtEl>
                                          <p:spTgt spid="12"/>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3"/>
                                        </p:tgtEl>
                                        <p:attrNameLst>
                                          <p:attrName>style.visibility</p:attrName>
                                        </p:attrNameLst>
                                      </p:cBhvr>
                                      <p:to>
                                        <p:strVal val="visible"/>
                                      </p:to>
                                    </p:set>
                                    <p:anim calcmode="lin" valueType="num">
                                      <p:cBhvr additive="base">
                                        <p:cTn dur="1500" fill="hold" id="95"/>
                                        <p:tgtEl>
                                          <p:spTgt spid="13"/>
                                        </p:tgtEl>
                                        <p:attrNameLst>
                                          <p:attrName>ppt_x</p:attrName>
                                        </p:attrNameLst>
                                      </p:cBhvr>
                                      <p:tavLst>
                                        <p:tav tm="0">
                                          <p:val>
                                            <p:strVal val="0-#ppt_w/2"/>
                                          </p:val>
                                        </p:tav>
                                        <p:tav tm="100000">
                                          <p:val>
                                            <p:strVal val="#ppt_x"/>
                                          </p:val>
                                        </p:tav>
                                      </p:tavLst>
                                    </p:anim>
                                    <p:anim calcmode="lin" valueType="num">
                                      <p:cBhvr additive="base">
                                        <p:cTn dur="1500" fill="hold" id="96"/>
                                        <p:tgtEl>
                                          <p:spTgt spid="13"/>
                                        </p:tgtEl>
                                        <p:attrNameLst>
                                          <p:attrName>ppt_y</p:attrName>
                                        </p:attrNameLst>
                                      </p:cBhvr>
                                      <p:tavLst>
                                        <p:tav tm="0">
                                          <p:val>
                                            <p:strVal val="#ppt_y"/>
                                          </p:val>
                                        </p:tav>
                                        <p:tav tm="100000">
                                          <p:val>
                                            <p:strVal val="#ppt_y"/>
                                          </p:val>
                                        </p:tav>
                                      </p:tavLst>
                                    </p:anim>
                                    <p:set>
                                      <p:cBhvr>
                                        <p:cTn dur="1" fill="hold" id="97">
                                          <p:stCondLst>
                                            <p:cond delay="0"/>
                                          </p:stCondLst>
                                        </p:cTn>
                                        <p:tgtEl>
                                          <p:spTgt spid="13"/>
                                        </p:tgtEl>
                                        <p:attrNameLst>
                                          <p:attrName>style.visibility</p:attrName>
                                        </p:attrNameLst>
                                      </p:cBhvr>
                                      <p:to>
                                        <p:strVal val="visible"/>
                                      </p:to>
                                    </p:set>
                                    <p:anim calcmode="lin" to="" valueType="num">
                                      <p:cBhvr>
                                        <p:cTn dur="1500" fill="hold" id="9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3"/>
                                        </p:tgtEl>
                                        <p:attrNameLst>
                                          <p:attrName>ppt_h</p:attrName>
                                        </p:attrNameLst>
                                      </p:cBhvr>
                                      <p:tavLst>
                                        <p:tav tm="0">
                                          <p:val>
                                            <p:strVal val="0"/>
                                          </p:val>
                                        </p:tav>
                                        <p:tav tm="100000">
                                          <p:val>
                                            <p:strVal val="#ppt_h"/>
                                          </p:val>
                                        </p:tav>
                                      </p:tavLst>
                                    </p:anim>
                                    <p:animEffect filter="fade">
                                      <p:cBhvr>
                                        <p:cTn dur="1500" id="100">
                                          <p:stCondLst>
                                            <p:cond delay="0"/>
                                          </p:stCondLst>
                                        </p:cTn>
                                        <p:tgtEl>
                                          <p:spTgt spid="13"/>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4"/>
                                        </p:tgtEl>
                                        <p:attrNameLst>
                                          <p:attrName>style.visibility</p:attrName>
                                        </p:attrNameLst>
                                      </p:cBhvr>
                                      <p:to>
                                        <p:strVal val="visible"/>
                                      </p:to>
                                    </p:set>
                                    <p:anim calcmode="lin" valueType="num">
                                      <p:cBhvr additive="base">
                                        <p:cTn dur="1500" fill="hold" id="103"/>
                                        <p:tgtEl>
                                          <p:spTgt spid="14"/>
                                        </p:tgtEl>
                                        <p:attrNameLst>
                                          <p:attrName>ppt_x</p:attrName>
                                        </p:attrNameLst>
                                      </p:cBhvr>
                                      <p:tavLst>
                                        <p:tav tm="0">
                                          <p:val>
                                            <p:strVal val="0-#ppt_w/2"/>
                                          </p:val>
                                        </p:tav>
                                        <p:tav tm="100000">
                                          <p:val>
                                            <p:strVal val="#ppt_x"/>
                                          </p:val>
                                        </p:tav>
                                      </p:tavLst>
                                    </p:anim>
                                    <p:anim calcmode="lin" valueType="num">
                                      <p:cBhvr additive="base">
                                        <p:cTn dur="1500" fill="hold" id="104"/>
                                        <p:tgtEl>
                                          <p:spTgt spid="14"/>
                                        </p:tgtEl>
                                        <p:attrNameLst>
                                          <p:attrName>ppt_y</p:attrName>
                                        </p:attrNameLst>
                                      </p:cBhvr>
                                      <p:tavLst>
                                        <p:tav tm="0">
                                          <p:val>
                                            <p:strVal val="#ppt_y"/>
                                          </p:val>
                                        </p:tav>
                                        <p:tav tm="100000">
                                          <p:val>
                                            <p:strVal val="#ppt_y"/>
                                          </p:val>
                                        </p:tav>
                                      </p:tavLst>
                                    </p:anim>
                                    <p:set>
                                      <p:cBhvr>
                                        <p:cTn dur="1" fill="hold" id="105">
                                          <p:stCondLst>
                                            <p:cond delay="0"/>
                                          </p:stCondLst>
                                        </p:cTn>
                                        <p:tgtEl>
                                          <p:spTgt spid="14"/>
                                        </p:tgtEl>
                                        <p:attrNameLst>
                                          <p:attrName>style.visibility</p:attrName>
                                        </p:attrNameLst>
                                      </p:cBhvr>
                                      <p:to>
                                        <p:strVal val="visible"/>
                                      </p:to>
                                    </p:set>
                                    <p:anim calcmode="lin" to="" valueType="num">
                                      <p:cBhvr>
                                        <p:cTn dur="1500" fill="hold" id="106">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4"/>
                                        </p:tgtEl>
                                        <p:attrNameLst>
                                          <p:attrName>ppt_h</p:attrName>
                                        </p:attrNameLst>
                                      </p:cBhvr>
                                      <p:tavLst>
                                        <p:tav tm="0">
                                          <p:val>
                                            <p:strVal val="0"/>
                                          </p:val>
                                        </p:tav>
                                        <p:tav tm="100000">
                                          <p:val>
                                            <p:strVal val="#ppt_h"/>
                                          </p:val>
                                        </p:tav>
                                      </p:tavLst>
                                    </p:anim>
                                    <p:animEffect filter="fade">
                                      <p:cBhvr>
                                        <p:cTn dur="1500" id="108">
                                          <p:stCondLst>
                                            <p:cond delay="0"/>
                                          </p:stCondLst>
                                        </p:cTn>
                                        <p:tgtEl>
                                          <p:spTgt spid="14"/>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15"/>
                                        </p:tgtEl>
                                        <p:attrNameLst>
                                          <p:attrName>style.visibility</p:attrName>
                                        </p:attrNameLst>
                                      </p:cBhvr>
                                      <p:to>
                                        <p:strVal val="visible"/>
                                      </p:to>
                                    </p:set>
                                    <p:anim calcmode="lin" valueType="num">
                                      <p:cBhvr additive="base">
                                        <p:cTn dur="1500" fill="hold" id="111"/>
                                        <p:tgtEl>
                                          <p:spTgt spid="15"/>
                                        </p:tgtEl>
                                        <p:attrNameLst>
                                          <p:attrName>ppt_x</p:attrName>
                                        </p:attrNameLst>
                                      </p:cBhvr>
                                      <p:tavLst>
                                        <p:tav tm="0">
                                          <p:val>
                                            <p:strVal val="0-#ppt_w/2"/>
                                          </p:val>
                                        </p:tav>
                                        <p:tav tm="100000">
                                          <p:val>
                                            <p:strVal val="#ppt_x"/>
                                          </p:val>
                                        </p:tav>
                                      </p:tavLst>
                                    </p:anim>
                                    <p:anim calcmode="lin" valueType="num">
                                      <p:cBhvr additive="base">
                                        <p:cTn dur="1500" fill="hold" id="112"/>
                                        <p:tgtEl>
                                          <p:spTgt spid="15"/>
                                        </p:tgtEl>
                                        <p:attrNameLst>
                                          <p:attrName>ppt_y</p:attrName>
                                        </p:attrNameLst>
                                      </p:cBhvr>
                                      <p:tavLst>
                                        <p:tav tm="0">
                                          <p:val>
                                            <p:strVal val="#ppt_y"/>
                                          </p:val>
                                        </p:tav>
                                        <p:tav tm="100000">
                                          <p:val>
                                            <p:strVal val="#ppt_y"/>
                                          </p:val>
                                        </p:tav>
                                      </p:tavLst>
                                    </p:anim>
                                    <p:set>
                                      <p:cBhvr>
                                        <p:cTn dur="1" fill="hold" id="113">
                                          <p:stCondLst>
                                            <p:cond delay="0"/>
                                          </p:stCondLst>
                                        </p:cTn>
                                        <p:tgtEl>
                                          <p:spTgt spid="15"/>
                                        </p:tgtEl>
                                        <p:attrNameLst>
                                          <p:attrName>style.visibility</p:attrName>
                                        </p:attrNameLst>
                                      </p:cBhvr>
                                      <p:to>
                                        <p:strVal val="visible"/>
                                      </p:to>
                                    </p:set>
                                    <p:anim calcmode="lin" to="" valueType="num">
                                      <p:cBhvr>
                                        <p:cTn dur="1500" fill="hold" id="114">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15"/>
                                        </p:tgtEl>
                                        <p:attrNameLst>
                                          <p:attrName>ppt_h</p:attrName>
                                        </p:attrNameLst>
                                      </p:cBhvr>
                                      <p:tavLst>
                                        <p:tav tm="0">
                                          <p:val>
                                            <p:strVal val="0"/>
                                          </p:val>
                                        </p:tav>
                                        <p:tav tm="100000">
                                          <p:val>
                                            <p:strVal val="#ppt_h"/>
                                          </p:val>
                                        </p:tav>
                                      </p:tavLst>
                                    </p:anim>
                                    <p:animEffect filter="fade">
                                      <p:cBhvr>
                                        <p:cTn dur="1500" id="116">
                                          <p:stCondLst>
                                            <p:cond delay="0"/>
                                          </p:stCondLst>
                                        </p:cTn>
                                        <p:tgtEl>
                                          <p:spTgt spid="15"/>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16"/>
                                        </p:tgtEl>
                                        <p:attrNameLst>
                                          <p:attrName>style.visibility</p:attrName>
                                        </p:attrNameLst>
                                      </p:cBhvr>
                                      <p:to>
                                        <p:strVal val="visible"/>
                                      </p:to>
                                    </p:set>
                                    <p:anim calcmode="lin" valueType="num">
                                      <p:cBhvr additive="base">
                                        <p:cTn dur="1500" fill="hold" id="119"/>
                                        <p:tgtEl>
                                          <p:spTgt spid="16"/>
                                        </p:tgtEl>
                                        <p:attrNameLst>
                                          <p:attrName>ppt_x</p:attrName>
                                        </p:attrNameLst>
                                      </p:cBhvr>
                                      <p:tavLst>
                                        <p:tav tm="0">
                                          <p:val>
                                            <p:strVal val="0-#ppt_w/2"/>
                                          </p:val>
                                        </p:tav>
                                        <p:tav tm="100000">
                                          <p:val>
                                            <p:strVal val="#ppt_x"/>
                                          </p:val>
                                        </p:tav>
                                      </p:tavLst>
                                    </p:anim>
                                    <p:anim calcmode="lin" valueType="num">
                                      <p:cBhvr additive="base">
                                        <p:cTn dur="1500" fill="hold" id="120"/>
                                        <p:tgtEl>
                                          <p:spTgt spid="16"/>
                                        </p:tgtEl>
                                        <p:attrNameLst>
                                          <p:attrName>ppt_y</p:attrName>
                                        </p:attrNameLst>
                                      </p:cBhvr>
                                      <p:tavLst>
                                        <p:tav tm="0">
                                          <p:val>
                                            <p:strVal val="#ppt_y"/>
                                          </p:val>
                                        </p:tav>
                                        <p:tav tm="100000">
                                          <p:val>
                                            <p:strVal val="#ppt_y"/>
                                          </p:val>
                                        </p:tav>
                                      </p:tavLst>
                                    </p:anim>
                                    <p:set>
                                      <p:cBhvr>
                                        <p:cTn dur="1" fill="hold" id="121">
                                          <p:stCondLst>
                                            <p:cond delay="0"/>
                                          </p:stCondLst>
                                        </p:cTn>
                                        <p:tgtEl>
                                          <p:spTgt spid="16"/>
                                        </p:tgtEl>
                                        <p:attrNameLst>
                                          <p:attrName>style.visibility</p:attrName>
                                        </p:attrNameLst>
                                      </p:cBhvr>
                                      <p:to>
                                        <p:strVal val="visible"/>
                                      </p:to>
                                    </p:set>
                                    <p:anim calcmode="lin" to="" valueType="num">
                                      <p:cBhvr>
                                        <p:cTn dur="1500" fill="hold" id="12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16"/>
                                        </p:tgtEl>
                                        <p:attrNameLst>
                                          <p:attrName>ppt_h</p:attrName>
                                        </p:attrNameLst>
                                      </p:cBhvr>
                                      <p:tavLst>
                                        <p:tav tm="0">
                                          <p:val>
                                            <p:strVal val="0"/>
                                          </p:val>
                                        </p:tav>
                                        <p:tav tm="100000">
                                          <p:val>
                                            <p:strVal val="#ppt_h"/>
                                          </p:val>
                                        </p:tav>
                                      </p:tavLst>
                                    </p:anim>
                                    <p:animEffect filter="fade">
                                      <p:cBhvr>
                                        <p:cTn dur="1500" id="124">
                                          <p:stCondLst>
                                            <p:cond delay="0"/>
                                          </p:stCondLst>
                                        </p:cTn>
                                        <p:tgtEl>
                                          <p:spTgt spid="16"/>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17"/>
                                        </p:tgtEl>
                                        <p:attrNameLst>
                                          <p:attrName>style.visibility</p:attrName>
                                        </p:attrNameLst>
                                      </p:cBhvr>
                                      <p:to>
                                        <p:strVal val="visible"/>
                                      </p:to>
                                    </p:set>
                                    <p:anim calcmode="lin" valueType="num">
                                      <p:cBhvr additive="base">
                                        <p:cTn dur="1500" fill="hold" id="127"/>
                                        <p:tgtEl>
                                          <p:spTgt spid="17"/>
                                        </p:tgtEl>
                                        <p:attrNameLst>
                                          <p:attrName>ppt_x</p:attrName>
                                        </p:attrNameLst>
                                      </p:cBhvr>
                                      <p:tavLst>
                                        <p:tav tm="0">
                                          <p:val>
                                            <p:strVal val="0-#ppt_w/2"/>
                                          </p:val>
                                        </p:tav>
                                        <p:tav tm="100000">
                                          <p:val>
                                            <p:strVal val="#ppt_x"/>
                                          </p:val>
                                        </p:tav>
                                      </p:tavLst>
                                    </p:anim>
                                    <p:anim calcmode="lin" valueType="num">
                                      <p:cBhvr additive="base">
                                        <p:cTn dur="1500" fill="hold" id="128"/>
                                        <p:tgtEl>
                                          <p:spTgt spid="17"/>
                                        </p:tgtEl>
                                        <p:attrNameLst>
                                          <p:attrName>ppt_y</p:attrName>
                                        </p:attrNameLst>
                                      </p:cBhvr>
                                      <p:tavLst>
                                        <p:tav tm="0">
                                          <p:val>
                                            <p:strVal val="#ppt_y"/>
                                          </p:val>
                                        </p:tav>
                                        <p:tav tm="100000">
                                          <p:val>
                                            <p:strVal val="#ppt_y"/>
                                          </p:val>
                                        </p:tav>
                                      </p:tavLst>
                                    </p:anim>
                                    <p:set>
                                      <p:cBhvr>
                                        <p:cTn dur="1" fill="hold" id="129">
                                          <p:stCondLst>
                                            <p:cond delay="0"/>
                                          </p:stCondLst>
                                        </p:cTn>
                                        <p:tgtEl>
                                          <p:spTgt spid="17"/>
                                        </p:tgtEl>
                                        <p:attrNameLst>
                                          <p:attrName>style.visibility</p:attrName>
                                        </p:attrNameLst>
                                      </p:cBhvr>
                                      <p:to>
                                        <p:strVal val="visible"/>
                                      </p:to>
                                    </p:set>
                                    <p:anim calcmode="lin" to="" valueType="num">
                                      <p:cBhvr>
                                        <p:cTn dur="1500" fill="hold" id="130">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17"/>
                                        </p:tgtEl>
                                        <p:attrNameLst>
                                          <p:attrName>ppt_h</p:attrName>
                                        </p:attrNameLst>
                                      </p:cBhvr>
                                      <p:tavLst>
                                        <p:tav tm="0">
                                          <p:val>
                                            <p:strVal val="0"/>
                                          </p:val>
                                        </p:tav>
                                        <p:tav tm="100000">
                                          <p:val>
                                            <p:strVal val="#ppt_h"/>
                                          </p:val>
                                        </p:tav>
                                      </p:tavLst>
                                    </p:anim>
                                    <p:animEffect filter="fade">
                                      <p:cBhvr>
                                        <p:cTn dur="1500" id="132">
                                          <p:stCondLst>
                                            <p:cond delay="0"/>
                                          </p:stCondLst>
                                        </p:cTn>
                                        <p:tgtEl>
                                          <p:spTgt spid="17"/>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18"/>
                                        </p:tgtEl>
                                        <p:attrNameLst>
                                          <p:attrName>style.visibility</p:attrName>
                                        </p:attrNameLst>
                                      </p:cBhvr>
                                      <p:to>
                                        <p:strVal val="visible"/>
                                      </p:to>
                                    </p:set>
                                    <p:anim calcmode="lin" valueType="num">
                                      <p:cBhvr additive="base">
                                        <p:cTn dur="1500" fill="hold" id="135"/>
                                        <p:tgtEl>
                                          <p:spTgt spid="18"/>
                                        </p:tgtEl>
                                        <p:attrNameLst>
                                          <p:attrName>ppt_x</p:attrName>
                                        </p:attrNameLst>
                                      </p:cBhvr>
                                      <p:tavLst>
                                        <p:tav tm="0">
                                          <p:val>
                                            <p:strVal val="0-#ppt_w/2"/>
                                          </p:val>
                                        </p:tav>
                                        <p:tav tm="100000">
                                          <p:val>
                                            <p:strVal val="#ppt_x"/>
                                          </p:val>
                                        </p:tav>
                                      </p:tavLst>
                                    </p:anim>
                                    <p:anim calcmode="lin" valueType="num">
                                      <p:cBhvr additive="base">
                                        <p:cTn dur="1500" fill="hold" id="136"/>
                                        <p:tgtEl>
                                          <p:spTgt spid="18"/>
                                        </p:tgtEl>
                                        <p:attrNameLst>
                                          <p:attrName>ppt_y</p:attrName>
                                        </p:attrNameLst>
                                      </p:cBhvr>
                                      <p:tavLst>
                                        <p:tav tm="0">
                                          <p:val>
                                            <p:strVal val="#ppt_y"/>
                                          </p:val>
                                        </p:tav>
                                        <p:tav tm="100000">
                                          <p:val>
                                            <p:strVal val="#ppt_y"/>
                                          </p:val>
                                        </p:tav>
                                      </p:tavLst>
                                    </p:anim>
                                    <p:set>
                                      <p:cBhvr>
                                        <p:cTn dur="1" fill="hold" id="137">
                                          <p:stCondLst>
                                            <p:cond delay="0"/>
                                          </p:stCondLst>
                                        </p:cTn>
                                        <p:tgtEl>
                                          <p:spTgt spid="18"/>
                                        </p:tgtEl>
                                        <p:attrNameLst>
                                          <p:attrName>style.visibility</p:attrName>
                                        </p:attrNameLst>
                                      </p:cBhvr>
                                      <p:to>
                                        <p:strVal val="visible"/>
                                      </p:to>
                                    </p:set>
                                    <p:anim calcmode="lin" to="" valueType="num">
                                      <p:cBhvr>
                                        <p:cTn dur="1500" fill="hold" id="138">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18"/>
                                        </p:tgtEl>
                                        <p:attrNameLst>
                                          <p:attrName>ppt_h</p:attrName>
                                        </p:attrNameLst>
                                      </p:cBhvr>
                                      <p:tavLst>
                                        <p:tav tm="0">
                                          <p:val>
                                            <p:strVal val="0"/>
                                          </p:val>
                                        </p:tav>
                                        <p:tav tm="100000">
                                          <p:val>
                                            <p:strVal val="#ppt_h"/>
                                          </p:val>
                                        </p:tav>
                                      </p:tavLst>
                                    </p:anim>
                                    <p:animEffect filter="fade">
                                      <p:cBhvr>
                                        <p:cTn dur="1500" id="140">
                                          <p:stCondLst>
                                            <p:cond delay="0"/>
                                          </p:stCondLst>
                                        </p:cTn>
                                        <p:tgtEl>
                                          <p:spTgt spid="18"/>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19"/>
                                        </p:tgtEl>
                                        <p:attrNameLst>
                                          <p:attrName>style.visibility</p:attrName>
                                        </p:attrNameLst>
                                      </p:cBhvr>
                                      <p:to>
                                        <p:strVal val="visible"/>
                                      </p:to>
                                    </p:set>
                                    <p:anim calcmode="lin" valueType="num">
                                      <p:cBhvr additive="base">
                                        <p:cTn dur="1500" fill="hold" id="143"/>
                                        <p:tgtEl>
                                          <p:spTgt spid="19"/>
                                        </p:tgtEl>
                                        <p:attrNameLst>
                                          <p:attrName>ppt_x</p:attrName>
                                        </p:attrNameLst>
                                      </p:cBhvr>
                                      <p:tavLst>
                                        <p:tav tm="0">
                                          <p:val>
                                            <p:strVal val="0-#ppt_w/2"/>
                                          </p:val>
                                        </p:tav>
                                        <p:tav tm="100000">
                                          <p:val>
                                            <p:strVal val="#ppt_x"/>
                                          </p:val>
                                        </p:tav>
                                      </p:tavLst>
                                    </p:anim>
                                    <p:anim calcmode="lin" valueType="num">
                                      <p:cBhvr additive="base">
                                        <p:cTn dur="1500" fill="hold" id="144"/>
                                        <p:tgtEl>
                                          <p:spTgt spid="19"/>
                                        </p:tgtEl>
                                        <p:attrNameLst>
                                          <p:attrName>ppt_y</p:attrName>
                                        </p:attrNameLst>
                                      </p:cBhvr>
                                      <p:tavLst>
                                        <p:tav tm="0">
                                          <p:val>
                                            <p:strVal val="#ppt_y"/>
                                          </p:val>
                                        </p:tav>
                                        <p:tav tm="100000">
                                          <p:val>
                                            <p:strVal val="#ppt_y"/>
                                          </p:val>
                                        </p:tav>
                                      </p:tavLst>
                                    </p:anim>
                                    <p:set>
                                      <p:cBhvr>
                                        <p:cTn dur="1" fill="hold" id="145">
                                          <p:stCondLst>
                                            <p:cond delay="0"/>
                                          </p:stCondLst>
                                        </p:cTn>
                                        <p:tgtEl>
                                          <p:spTgt spid="19"/>
                                        </p:tgtEl>
                                        <p:attrNameLst>
                                          <p:attrName>style.visibility</p:attrName>
                                        </p:attrNameLst>
                                      </p:cBhvr>
                                      <p:to>
                                        <p:strVal val="visible"/>
                                      </p:to>
                                    </p:set>
                                    <p:anim calcmode="lin" to="" valueType="num">
                                      <p:cBhvr>
                                        <p:cTn dur="1500" fill="hold" id="146">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19"/>
                                        </p:tgtEl>
                                        <p:attrNameLst>
                                          <p:attrName>ppt_h</p:attrName>
                                        </p:attrNameLst>
                                      </p:cBhvr>
                                      <p:tavLst>
                                        <p:tav tm="0">
                                          <p:val>
                                            <p:strVal val="0"/>
                                          </p:val>
                                        </p:tav>
                                        <p:tav tm="100000">
                                          <p:val>
                                            <p:strVal val="#ppt_h"/>
                                          </p:val>
                                        </p:tav>
                                      </p:tavLst>
                                    </p:anim>
                                    <p:animEffect filter="fade">
                                      <p:cBhvr>
                                        <p:cTn dur="1500" id="148">
                                          <p:stCondLst>
                                            <p:cond delay="0"/>
                                          </p:stCondLst>
                                        </p:cTn>
                                        <p:tgtEl>
                                          <p:spTgt spid="19"/>
                                        </p:tgtEl>
                                      </p:cBhvr>
                                    </p:animEffect>
                                  </p:childTnLst>
                                </p:cTn>
                              </p:par>
                              <p:par>
                                <p:cTn decel="100000" fill="hold" grpId="0" id="149" nodeType="withEffect" presetClass="entr" presetID="2" presetSubtype="8">
                                  <p:stCondLst>
                                    <p:cond delay="250"/>
                                  </p:stCondLst>
                                  <p:childTnLst>
                                    <p:set>
                                      <p:cBhvr>
                                        <p:cTn dur="1" fill="hold" id="150">
                                          <p:stCondLst>
                                            <p:cond delay="0"/>
                                          </p:stCondLst>
                                        </p:cTn>
                                        <p:tgtEl>
                                          <p:spTgt spid="20"/>
                                        </p:tgtEl>
                                        <p:attrNameLst>
                                          <p:attrName>style.visibility</p:attrName>
                                        </p:attrNameLst>
                                      </p:cBhvr>
                                      <p:to>
                                        <p:strVal val="visible"/>
                                      </p:to>
                                    </p:set>
                                    <p:anim calcmode="lin" valueType="num">
                                      <p:cBhvr additive="base">
                                        <p:cTn dur="1500" fill="hold" id="151"/>
                                        <p:tgtEl>
                                          <p:spTgt spid="20"/>
                                        </p:tgtEl>
                                        <p:attrNameLst>
                                          <p:attrName>ppt_x</p:attrName>
                                        </p:attrNameLst>
                                      </p:cBhvr>
                                      <p:tavLst>
                                        <p:tav tm="0">
                                          <p:val>
                                            <p:strVal val="0-#ppt_w/2"/>
                                          </p:val>
                                        </p:tav>
                                        <p:tav tm="100000">
                                          <p:val>
                                            <p:strVal val="#ppt_x"/>
                                          </p:val>
                                        </p:tav>
                                      </p:tavLst>
                                    </p:anim>
                                    <p:anim calcmode="lin" valueType="num">
                                      <p:cBhvr additive="base">
                                        <p:cTn dur="1500" fill="hold" id="152"/>
                                        <p:tgtEl>
                                          <p:spTgt spid="20"/>
                                        </p:tgtEl>
                                        <p:attrNameLst>
                                          <p:attrName>ppt_y</p:attrName>
                                        </p:attrNameLst>
                                      </p:cBhvr>
                                      <p:tavLst>
                                        <p:tav tm="0">
                                          <p:val>
                                            <p:strVal val="#ppt_y"/>
                                          </p:val>
                                        </p:tav>
                                        <p:tav tm="100000">
                                          <p:val>
                                            <p:strVal val="#ppt_y"/>
                                          </p:val>
                                        </p:tav>
                                      </p:tavLst>
                                    </p:anim>
                                    <p:set>
                                      <p:cBhvr>
                                        <p:cTn dur="1" fill="hold" id="153">
                                          <p:stCondLst>
                                            <p:cond delay="0"/>
                                          </p:stCondLst>
                                        </p:cTn>
                                        <p:tgtEl>
                                          <p:spTgt spid="20"/>
                                        </p:tgtEl>
                                        <p:attrNameLst>
                                          <p:attrName>style.visibility</p:attrName>
                                        </p:attrNameLst>
                                      </p:cBhvr>
                                      <p:to>
                                        <p:strVal val="visible"/>
                                      </p:to>
                                    </p:set>
                                    <p:anim calcmode="lin" to="" valueType="num">
                                      <p:cBhvr>
                                        <p:cTn dur="1500" fill="hold" id="154">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0"/>
                                        </p:tgtEl>
                                        <p:attrNameLst>
                                          <p:attrName>ppt_h</p:attrName>
                                        </p:attrNameLst>
                                      </p:cBhvr>
                                      <p:tavLst>
                                        <p:tav tm="0">
                                          <p:val>
                                            <p:strVal val="0"/>
                                          </p:val>
                                        </p:tav>
                                        <p:tav tm="100000">
                                          <p:val>
                                            <p:strVal val="#ppt_h"/>
                                          </p:val>
                                        </p:tav>
                                      </p:tavLst>
                                    </p:anim>
                                    <p:animEffect filter="fade">
                                      <p:cBhvr>
                                        <p:cTn dur="1500" id="156">
                                          <p:stCondLst>
                                            <p:cond delay="0"/>
                                          </p:stCondLst>
                                        </p:cTn>
                                        <p:tgtEl>
                                          <p:spTgt spid="20"/>
                                        </p:tgtEl>
                                      </p:cBhvr>
                                    </p:animEffect>
                                  </p:childTnLst>
                                </p:cTn>
                              </p:par>
                              <p:par>
                                <p:cTn decel="100000" fill="hold" id="157" nodeType="withEffect" presetClass="entr" presetID="2" presetSubtype="8">
                                  <p:stCondLst>
                                    <p:cond delay="250"/>
                                  </p:stCondLst>
                                  <p:childTnLst>
                                    <p:set>
                                      <p:cBhvr>
                                        <p:cTn dur="1" fill="hold" id="158">
                                          <p:stCondLst>
                                            <p:cond delay="0"/>
                                          </p:stCondLst>
                                        </p:cTn>
                                        <p:tgtEl>
                                          <p:spTgt spid="21"/>
                                        </p:tgtEl>
                                        <p:attrNameLst>
                                          <p:attrName>style.visibility</p:attrName>
                                        </p:attrNameLst>
                                      </p:cBhvr>
                                      <p:to>
                                        <p:strVal val="visible"/>
                                      </p:to>
                                    </p:set>
                                    <p:anim calcmode="lin" valueType="num">
                                      <p:cBhvr additive="base">
                                        <p:cTn dur="1500" fill="hold" id="159"/>
                                        <p:tgtEl>
                                          <p:spTgt spid="21"/>
                                        </p:tgtEl>
                                        <p:attrNameLst>
                                          <p:attrName>ppt_x</p:attrName>
                                        </p:attrNameLst>
                                      </p:cBhvr>
                                      <p:tavLst>
                                        <p:tav tm="0">
                                          <p:val>
                                            <p:strVal val="0-#ppt_w/2"/>
                                          </p:val>
                                        </p:tav>
                                        <p:tav tm="100000">
                                          <p:val>
                                            <p:strVal val="#ppt_x"/>
                                          </p:val>
                                        </p:tav>
                                      </p:tavLst>
                                    </p:anim>
                                    <p:anim calcmode="lin" valueType="num">
                                      <p:cBhvr additive="base">
                                        <p:cTn dur="1500" fill="hold" id="160"/>
                                        <p:tgtEl>
                                          <p:spTgt spid="21"/>
                                        </p:tgtEl>
                                        <p:attrNameLst>
                                          <p:attrName>ppt_y</p:attrName>
                                        </p:attrNameLst>
                                      </p:cBhvr>
                                      <p:tavLst>
                                        <p:tav tm="0">
                                          <p:val>
                                            <p:strVal val="#ppt_y"/>
                                          </p:val>
                                        </p:tav>
                                        <p:tav tm="100000">
                                          <p:val>
                                            <p:strVal val="#ppt_y"/>
                                          </p:val>
                                        </p:tav>
                                      </p:tavLst>
                                    </p:anim>
                                    <p:set>
                                      <p:cBhvr>
                                        <p:cTn dur="1" fill="hold" id="161">
                                          <p:stCondLst>
                                            <p:cond delay="0"/>
                                          </p:stCondLst>
                                        </p:cTn>
                                        <p:tgtEl>
                                          <p:spTgt spid="21"/>
                                        </p:tgtEl>
                                        <p:attrNameLst>
                                          <p:attrName>style.visibility</p:attrName>
                                        </p:attrNameLst>
                                      </p:cBhvr>
                                      <p:to>
                                        <p:strVal val="visible"/>
                                      </p:to>
                                    </p:set>
                                    <p:anim calcmode="lin" to="" valueType="num">
                                      <p:cBhvr>
                                        <p:cTn dur="1500" fill="hold" id="162">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21"/>
                                        </p:tgtEl>
                                        <p:attrNameLst>
                                          <p:attrName>ppt_h</p:attrName>
                                        </p:attrNameLst>
                                      </p:cBhvr>
                                      <p:tavLst>
                                        <p:tav tm="0">
                                          <p:val>
                                            <p:strVal val="0"/>
                                          </p:val>
                                        </p:tav>
                                        <p:tav tm="100000">
                                          <p:val>
                                            <p:strVal val="#ppt_h"/>
                                          </p:val>
                                        </p:tav>
                                      </p:tavLst>
                                    </p:anim>
                                    <p:animEffect filter="fade">
                                      <p:cBhvr>
                                        <p:cTn dur="1500" id="164">
                                          <p:stCondLst>
                                            <p:cond delay="0"/>
                                          </p:stCondLst>
                                        </p:cTn>
                                        <p:tgtEl>
                                          <p:spTgt spid="21"/>
                                        </p:tgtEl>
                                      </p:cBhvr>
                                    </p:animEffect>
                                  </p:childTnLst>
                                </p:cTn>
                              </p:par>
                              <p:par>
                                <p:cTn decel="100000" fill="hold" id="165" nodeType="withEffect" presetClass="entr" presetID="2" presetSubtype="8">
                                  <p:stCondLst>
                                    <p:cond delay="250"/>
                                  </p:stCondLst>
                                  <p:childTnLst>
                                    <p:set>
                                      <p:cBhvr>
                                        <p:cTn dur="1" fill="hold" id="166">
                                          <p:stCondLst>
                                            <p:cond delay="0"/>
                                          </p:stCondLst>
                                        </p:cTn>
                                        <p:tgtEl>
                                          <p:spTgt spid="22"/>
                                        </p:tgtEl>
                                        <p:attrNameLst>
                                          <p:attrName>style.visibility</p:attrName>
                                        </p:attrNameLst>
                                      </p:cBhvr>
                                      <p:to>
                                        <p:strVal val="visible"/>
                                      </p:to>
                                    </p:set>
                                    <p:anim calcmode="lin" valueType="num">
                                      <p:cBhvr additive="base">
                                        <p:cTn dur="1500" fill="hold" id="167"/>
                                        <p:tgtEl>
                                          <p:spTgt spid="22"/>
                                        </p:tgtEl>
                                        <p:attrNameLst>
                                          <p:attrName>ppt_x</p:attrName>
                                        </p:attrNameLst>
                                      </p:cBhvr>
                                      <p:tavLst>
                                        <p:tav tm="0">
                                          <p:val>
                                            <p:strVal val="0-#ppt_w/2"/>
                                          </p:val>
                                        </p:tav>
                                        <p:tav tm="100000">
                                          <p:val>
                                            <p:strVal val="#ppt_x"/>
                                          </p:val>
                                        </p:tav>
                                      </p:tavLst>
                                    </p:anim>
                                    <p:anim calcmode="lin" valueType="num">
                                      <p:cBhvr additive="base">
                                        <p:cTn dur="1500" fill="hold" id="168"/>
                                        <p:tgtEl>
                                          <p:spTgt spid="22"/>
                                        </p:tgtEl>
                                        <p:attrNameLst>
                                          <p:attrName>ppt_y</p:attrName>
                                        </p:attrNameLst>
                                      </p:cBhvr>
                                      <p:tavLst>
                                        <p:tav tm="0">
                                          <p:val>
                                            <p:strVal val="#ppt_y"/>
                                          </p:val>
                                        </p:tav>
                                        <p:tav tm="100000">
                                          <p:val>
                                            <p:strVal val="#ppt_y"/>
                                          </p:val>
                                        </p:tav>
                                      </p:tavLst>
                                    </p:anim>
                                    <p:set>
                                      <p:cBhvr>
                                        <p:cTn dur="1" fill="hold" id="169">
                                          <p:stCondLst>
                                            <p:cond delay="0"/>
                                          </p:stCondLst>
                                        </p:cTn>
                                        <p:tgtEl>
                                          <p:spTgt spid="22"/>
                                        </p:tgtEl>
                                        <p:attrNameLst>
                                          <p:attrName>style.visibility</p:attrName>
                                        </p:attrNameLst>
                                      </p:cBhvr>
                                      <p:to>
                                        <p:strVal val="visible"/>
                                      </p:to>
                                    </p:set>
                                    <p:anim calcmode="lin" to="" valueType="num">
                                      <p:cBhvr>
                                        <p:cTn dur="1500" fill="hold" id="170">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71">
                                          <p:stCondLst>
                                            <p:cond delay="0"/>
                                          </p:stCondLst>
                                        </p:cTn>
                                        <p:tgtEl>
                                          <p:spTgt spid="22"/>
                                        </p:tgtEl>
                                        <p:attrNameLst>
                                          <p:attrName>ppt_h</p:attrName>
                                        </p:attrNameLst>
                                      </p:cBhvr>
                                      <p:tavLst>
                                        <p:tav tm="0">
                                          <p:val>
                                            <p:strVal val="0"/>
                                          </p:val>
                                        </p:tav>
                                        <p:tav tm="100000">
                                          <p:val>
                                            <p:strVal val="#ppt_h"/>
                                          </p:val>
                                        </p:tav>
                                      </p:tavLst>
                                    </p:anim>
                                    <p:animEffect filter="fade">
                                      <p:cBhvr>
                                        <p:cTn dur="1500" id="172">
                                          <p:stCondLst>
                                            <p:cond delay="0"/>
                                          </p:stCondLst>
                                        </p:cTn>
                                        <p:tgtEl>
                                          <p:spTgt spid="22"/>
                                        </p:tgtEl>
                                      </p:cBhvr>
                                    </p:animEffect>
                                  </p:childTnLst>
                                </p:cTn>
                              </p:par>
                              <p:par>
                                <p:cTn decel="100000" fill="hold" id="173" nodeType="withEffect" presetClass="entr" presetID="2" presetSubtype="8">
                                  <p:stCondLst>
                                    <p:cond delay="250"/>
                                  </p:stCondLst>
                                  <p:childTnLst>
                                    <p:set>
                                      <p:cBhvr>
                                        <p:cTn dur="1" fill="hold" id="174">
                                          <p:stCondLst>
                                            <p:cond delay="0"/>
                                          </p:stCondLst>
                                        </p:cTn>
                                        <p:tgtEl>
                                          <p:spTgt spid="23"/>
                                        </p:tgtEl>
                                        <p:attrNameLst>
                                          <p:attrName>style.visibility</p:attrName>
                                        </p:attrNameLst>
                                      </p:cBhvr>
                                      <p:to>
                                        <p:strVal val="visible"/>
                                      </p:to>
                                    </p:set>
                                    <p:anim calcmode="lin" valueType="num">
                                      <p:cBhvr additive="base">
                                        <p:cTn dur="1500" fill="hold" id="175"/>
                                        <p:tgtEl>
                                          <p:spTgt spid="23"/>
                                        </p:tgtEl>
                                        <p:attrNameLst>
                                          <p:attrName>ppt_x</p:attrName>
                                        </p:attrNameLst>
                                      </p:cBhvr>
                                      <p:tavLst>
                                        <p:tav tm="0">
                                          <p:val>
                                            <p:strVal val="0-#ppt_w/2"/>
                                          </p:val>
                                        </p:tav>
                                        <p:tav tm="100000">
                                          <p:val>
                                            <p:strVal val="#ppt_x"/>
                                          </p:val>
                                        </p:tav>
                                      </p:tavLst>
                                    </p:anim>
                                    <p:anim calcmode="lin" valueType="num">
                                      <p:cBhvr additive="base">
                                        <p:cTn dur="1500" fill="hold" id="176"/>
                                        <p:tgtEl>
                                          <p:spTgt spid="23"/>
                                        </p:tgtEl>
                                        <p:attrNameLst>
                                          <p:attrName>ppt_y</p:attrName>
                                        </p:attrNameLst>
                                      </p:cBhvr>
                                      <p:tavLst>
                                        <p:tav tm="0">
                                          <p:val>
                                            <p:strVal val="#ppt_y"/>
                                          </p:val>
                                        </p:tav>
                                        <p:tav tm="100000">
                                          <p:val>
                                            <p:strVal val="#ppt_y"/>
                                          </p:val>
                                        </p:tav>
                                      </p:tavLst>
                                    </p:anim>
                                    <p:set>
                                      <p:cBhvr>
                                        <p:cTn dur="1" fill="hold" id="177">
                                          <p:stCondLst>
                                            <p:cond delay="0"/>
                                          </p:stCondLst>
                                        </p:cTn>
                                        <p:tgtEl>
                                          <p:spTgt spid="23"/>
                                        </p:tgtEl>
                                        <p:attrNameLst>
                                          <p:attrName>style.visibility</p:attrName>
                                        </p:attrNameLst>
                                      </p:cBhvr>
                                      <p:to>
                                        <p:strVal val="visible"/>
                                      </p:to>
                                    </p:set>
                                    <p:anim calcmode="lin" to="" valueType="num">
                                      <p:cBhvr>
                                        <p:cTn dur="1500" fill="hold" id="178">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79">
                                          <p:stCondLst>
                                            <p:cond delay="0"/>
                                          </p:stCondLst>
                                        </p:cTn>
                                        <p:tgtEl>
                                          <p:spTgt spid="23"/>
                                        </p:tgtEl>
                                        <p:attrNameLst>
                                          <p:attrName>ppt_h</p:attrName>
                                        </p:attrNameLst>
                                      </p:cBhvr>
                                      <p:tavLst>
                                        <p:tav tm="0">
                                          <p:val>
                                            <p:strVal val="0"/>
                                          </p:val>
                                        </p:tav>
                                        <p:tav tm="100000">
                                          <p:val>
                                            <p:strVal val="#ppt_h"/>
                                          </p:val>
                                        </p:tav>
                                      </p:tavLst>
                                    </p:anim>
                                    <p:animEffect filter="fade">
                                      <p:cBhvr>
                                        <p:cTn dur="1500" id="180">
                                          <p:stCondLst>
                                            <p:cond delay="0"/>
                                          </p:stCondLst>
                                        </p:cTn>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4508205"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A_库_图片 11"/>
          <p:cNvPicPr>
            <a:picLocks noChangeAspect="1"/>
          </p:cNvPicPr>
          <p:nvPr>
            <p:custDataLst>
              <p:tags r:id="rId5"/>
            </p:custDataLst>
          </p:nvPr>
        </p:nvPicPr>
        <p:blipFill>
          <a:blip r:embed="rId4">
            <a:extLst>
              <a:ext uri="{28A0092B-C50C-407E-A947-70E740481C1C}">
                <a14:useLocalDpi val="0"/>
              </a:ext>
            </a:extLst>
          </a:blip>
          <a:stretch>
            <a:fillRect/>
          </a:stretch>
        </p:blipFill>
        <p:spPr>
          <a:xfrm>
            <a:off x="2815385" y="2450160"/>
            <a:ext cx="4634783" cy="4634783"/>
          </a:xfrm>
          <a:prstGeom prst="rect">
            <a:avLst/>
          </a:prstGeom>
        </p:spPr>
      </p:pic>
      <p:pic>
        <p:nvPicPr>
          <p:cNvPr id="9" name="PA_库_图片 8"/>
          <p:cNvPicPr>
            <a:picLocks noChangeAspect="1"/>
          </p:cNvPicPr>
          <p:nvPr>
            <p:custDataLst>
              <p:tags r:id="rId7"/>
            </p:custDataLst>
          </p:nvPr>
        </p:nvPicPr>
        <p:blipFill>
          <a:blip r:embed="rId6">
            <a:extLst>
              <a:ext uri="{28A0092B-C50C-407E-A947-70E740481C1C}">
                <a14:useLocalDpi val="0"/>
              </a:ext>
            </a:extLst>
          </a:blip>
          <a:stretch>
            <a:fillRect/>
          </a:stretch>
        </p:blipFill>
        <p:spPr>
          <a:xfrm>
            <a:off x="1651591" y="-2206256"/>
            <a:ext cx="6858000" cy="6858000"/>
          </a:xfrm>
          <a:prstGeom prst="rect">
            <a:avLst/>
          </a:prstGeom>
        </p:spPr>
      </p:pic>
      <p:sp>
        <p:nvSpPr>
          <p:cNvPr id="6" name="PA_库_文本框 5"/>
          <p:cNvSpPr txBox="1"/>
          <p:nvPr>
            <p:custDataLst>
              <p:tags r:id="rId8"/>
            </p:custDataLst>
          </p:nvPr>
        </p:nvSpPr>
        <p:spPr>
          <a:xfrm>
            <a:off x="5011043" y="1222744"/>
            <a:ext cx="1097280" cy="1188720"/>
          </a:xfrm>
          <a:prstGeom prst="rect">
            <a:avLst/>
          </a:prstGeom>
          <a:noFill/>
        </p:spPr>
        <p:txBody>
          <a:bodyPr rtlCol="0" wrap="none">
            <a:spAutoFit/>
          </a:bodyPr>
          <a:lstStyle/>
          <a:p>
            <a:r>
              <a:rPr altLang="en-US" lang="zh-CN" smtClean="0" sz="7200">
                <a:latin charset="-120" pitchFamily="50" typeface="TypeLand 康熙字典體試用版"/>
                <a:ea charset="-120" pitchFamily="50" typeface="TypeLand 康熙字典體試用版"/>
              </a:rPr>
              <a:t>三</a:t>
            </a:r>
          </a:p>
        </p:txBody>
      </p:sp>
      <p:sp>
        <p:nvSpPr>
          <p:cNvPr id="7" name="PA_库_矩形 6"/>
          <p:cNvSpPr/>
          <p:nvPr>
            <p:custDataLst>
              <p:tags r:id="rId9"/>
            </p:custDataLst>
          </p:nvPr>
        </p:nvSpPr>
        <p:spPr>
          <a:xfrm>
            <a:off x="5644686" y="1568429"/>
            <a:ext cx="1935480" cy="2194560"/>
          </a:xfrm>
          <a:prstGeom prst="rect">
            <a:avLst/>
          </a:prstGeom>
        </p:spPr>
        <p:txBody>
          <a:bodyPr wrap="none">
            <a:spAutoFit/>
          </a:bodyPr>
          <a:lstStyle/>
          <a:p>
            <a:r>
              <a:rPr altLang="en-US" lang="zh-CN" smtClean="0" sz="13800">
                <a:latin charset="-120" pitchFamily="50" typeface="TypeLand 康熙字典體"/>
                <a:ea charset="-120" pitchFamily="50" typeface="TypeLand 康熙字典體"/>
              </a:rPr>
              <a:t>篇</a:t>
            </a:r>
          </a:p>
        </p:txBody>
      </p:sp>
      <p:sp>
        <p:nvSpPr>
          <p:cNvPr id="10" name="PA_库_文本框 9"/>
          <p:cNvSpPr txBox="1"/>
          <p:nvPr>
            <p:custDataLst>
              <p:tags r:id="rId10"/>
            </p:custDataLst>
          </p:nvPr>
        </p:nvSpPr>
        <p:spPr>
          <a:xfrm>
            <a:off x="5318835" y="2260069"/>
            <a:ext cx="487680" cy="1587981"/>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PART THREE</a:t>
            </a:r>
          </a:p>
        </p:txBody>
      </p:sp>
      <p:sp>
        <p:nvSpPr>
          <p:cNvPr id="11" name="PA_库_文本框 10"/>
          <p:cNvSpPr txBox="1"/>
          <p:nvPr>
            <p:custDataLst>
              <p:tags r:id="rId11"/>
            </p:custDataLst>
          </p:nvPr>
        </p:nvSpPr>
        <p:spPr>
          <a:xfrm>
            <a:off x="5794439"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pic>
        <p:nvPicPr>
          <p:cNvPr id="8" name="PA_库_图片 7"/>
          <p:cNvPicPr>
            <a:picLocks noChangeAspect="1"/>
          </p:cNvPicPr>
          <p:nvPr>
            <p:custDataLst>
              <p:tags r:id="rId13"/>
            </p:custDataLst>
          </p:nvPr>
        </p:nvPicPr>
        <p:blipFill>
          <a:blip r:embed="rId12">
            <a:extLst>
              <a:ext uri="{28A0092B-C50C-407E-A947-70E740481C1C}">
                <a14:useLocalDpi val="0"/>
              </a:ext>
            </a:extLst>
          </a:blip>
          <a:stretch>
            <a:fillRect/>
          </a:stretch>
        </p:blipFill>
        <p:spPr>
          <a:xfrm>
            <a:off x="5011043" y="733646"/>
            <a:ext cx="6858000" cy="6858000"/>
          </a:xfrm>
          <a:prstGeom prst="rect">
            <a:avLst/>
          </a:prstGeom>
        </p:spPr>
      </p:pic>
    </p:spTree>
    <p:extLst>
      <p:ext uri="{BB962C8B-B14F-4D97-AF65-F5344CB8AC3E}">
        <p14:creationId val="3031299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ppt_x"/>
                                          </p:val>
                                        </p:tav>
                                        <p:tav tm="100000">
                                          <p:val>
                                            <p:strVal val="#ppt_x"/>
                                          </p:val>
                                        </p:tav>
                                      </p:tavLst>
                                    </p:anim>
                                    <p:anim calcmode="lin" valueType="num">
                                      <p:cBhvr additive="base">
                                        <p:cTn dur="1500" fill="hold" id="12"/>
                                        <p:tgtEl>
                                          <p:spTgt spid="12"/>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ppt_x"/>
                                          </p:val>
                                        </p:tav>
                                        <p:tav tm="100000">
                                          <p:val>
                                            <p:strVal val="#ppt_x"/>
                                          </p:val>
                                        </p:tav>
                                      </p:tavLst>
                                    </p:anim>
                                    <p:anim calcmode="lin" valueType="num">
                                      <p:cBhvr additive="base">
                                        <p:cTn dur="1500" fill="hold" id="16"/>
                                        <p:tgtEl>
                                          <p:spTgt spid="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ppt_x"/>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500" fill="hold" id="23"/>
                                        <p:tgtEl>
                                          <p:spTgt spid="7"/>
                                        </p:tgtEl>
                                        <p:attrNameLst>
                                          <p:attrName>ppt_x</p:attrName>
                                        </p:attrNameLst>
                                      </p:cBhvr>
                                      <p:tavLst>
                                        <p:tav tm="0">
                                          <p:val>
                                            <p:strVal val="#ppt_x"/>
                                          </p:val>
                                        </p:tav>
                                        <p:tav tm="100000">
                                          <p:val>
                                            <p:strVal val="#ppt_x"/>
                                          </p:val>
                                        </p:tav>
                                      </p:tavLst>
                                    </p:anim>
                                    <p:anim calcmode="lin" valueType="num">
                                      <p:cBhvr additive="base">
                                        <p:cTn dur="1500" fill="hold" id="24"/>
                                        <p:tgtEl>
                                          <p:spTgt spid="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1500" fill="hold" id="27"/>
                                        <p:tgtEl>
                                          <p:spTgt spid="10"/>
                                        </p:tgtEl>
                                        <p:attrNameLst>
                                          <p:attrName>ppt_x</p:attrName>
                                        </p:attrNameLst>
                                      </p:cBhvr>
                                      <p:tavLst>
                                        <p:tav tm="0">
                                          <p:val>
                                            <p:strVal val="#ppt_x"/>
                                          </p:val>
                                        </p:tav>
                                        <p:tav tm="100000">
                                          <p:val>
                                            <p:strVal val="#ppt_x"/>
                                          </p:val>
                                        </p:tav>
                                      </p:tavLst>
                                    </p:anim>
                                    <p:anim calcmode="lin" valueType="num">
                                      <p:cBhvr additive="base">
                                        <p:cTn dur="1500" fill="hold" id="28"/>
                                        <p:tgtEl>
                                          <p:spTgt spid="10"/>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1500" fill="hold" id="31"/>
                                        <p:tgtEl>
                                          <p:spTgt spid="11"/>
                                        </p:tgtEl>
                                        <p:attrNameLst>
                                          <p:attrName>ppt_x</p:attrName>
                                        </p:attrNameLst>
                                      </p:cBhvr>
                                      <p:tavLst>
                                        <p:tav tm="0">
                                          <p:val>
                                            <p:strVal val="#ppt_x"/>
                                          </p:val>
                                        </p:tav>
                                        <p:tav tm="100000">
                                          <p:val>
                                            <p:strVal val="#ppt_x"/>
                                          </p:val>
                                        </p:tav>
                                      </p:tavLst>
                                    </p:anim>
                                    <p:anim calcmode="lin" valueType="num">
                                      <p:cBhvr additive="base">
                                        <p:cTn dur="1500" fill="hold" id="32"/>
                                        <p:tgtEl>
                                          <p:spTgt spid="11"/>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5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1500" fill="hold" id="35"/>
                                        <p:tgtEl>
                                          <p:spTgt spid="8"/>
                                        </p:tgtEl>
                                        <p:attrNameLst>
                                          <p:attrName>ppt_x</p:attrName>
                                        </p:attrNameLst>
                                      </p:cBhvr>
                                      <p:tavLst>
                                        <p:tav tm="0">
                                          <p:val>
                                            <p:strVal val="#ppt_x"/>
                                          </p:val>
                                        </p:tav>
                                        <p:tav tm="100000">
                                          <p:val>
                                            <p:strVal val="#ppt_x"/>
                                          </p:val>
                                        </p:tav>
                                      </p:tavLst>
                                    </p:anim>
                                    <p:anim calcmode="lin" valueType="num">
                                      <p:cBhvr additive="base">
                                        <p:cTn dur="1500" fill="hold" id="36"/>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olygon"/>
          <p:cNvSpPr/>
          <p:nvPr/>
        </p:nvSpPr>
        <p:spPr>
          <a:xfrm>
            <a:off x="2377627" y="2051050"/>
            <a:ext cx="1649779" cy="1905000"/>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D1CDC8"/>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olygon"/>
          <p:cNvSpPr/>
          <p:nvPr/>
        </p:nvSpPr>
        <p:spPr>
          <a:xfrm>
            <a:off x="1501328" y="3579283"/>
            <a:ext cx="1649779" cy="1905001"/>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olygon"/>
          <p:cNvSpPr/>
          <p:nvPr/>
        </p:nvSpPr>
        <p:spPr>
          <a:xfrm>
            <a:off x="3258161" y="3579283"/>
            <a:ext cx="1649779" cy="1905001"/>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3"/>
            </p:custDataLst>
          </p:nvPr>
        </p:nvSpPr>
        <p:spPr>
          <a:xfrm>
            <a:off x="6487583" y="3556430"/>
            <a:ext cx="508001" cy="508001"/>
          </a:xfrm>
          <a:prstGeom prst="ellipse">
            <a:avLst/>
          </a:prstGeom>
          <a:solidFill>
            <a:srgbClr val="D1CDC8"/>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4"/>
            </p:custDataLst>
          </p:nvPr>
        </p:nvSpPr>
        <p:spPr>
          <a:xfrm>
            <a:off x="6487583" y="4712990"/>
            <a:ext cx="508001" cy="508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Circle "/>
          <p:cNvSpPr/>
          <p:nvPr>
            <p:custDataLst>
              <p:tags r:id="rId5"/>
            </p:custDataLst>
          </p:nvPr>
        </p:nvSpPr>
        <p:spPr>
          <a:xfrm>
            <a:off x="6487583" y="2394776"/>
            <a:ext cx="508001" cy="508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Create awesome and Unique presentation slides with these creative layouts,It’s easy to change colors"/>
          <p:cNvSpPr/>
          <p:nvPr>
            <p:custDataLst>
              <p:tags r:id="rId6"/>
            </p:custDataLst>
          </p:nvPr>
        </p:nvSpPr>
        <p:spPr>
          <a:xfrm>
            <a:off x="7178008" y="2565211"/>
            <a:ext cx="36830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1" name="PA_库_Create awesome and Unique presentation slides with these creative layouts,It’s easy to change colors"/>
          <p:cNvSpPr/>
          <p:nvPr>
            <p:custDataLst>
              <p:tags r:id="rId7"/>
            </p:custDataLst>
          </p:nvPr>
        </p:nvSpPr>
        <p:spPr>
          <a:xfrm>
            <a:off x="7178008" y="3724318"/>
            <a:ext cx="36830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2" name="PA_库_Create awesome and Unique presentation slides with these creative layouts,It’s easy to change colors"/>
          <p:cNvSpPr/>
          <p:nvPr>
            <p:custDataLst>
              <p:tags r:id="rId8"/>
            </p:custDataLst>
          </p:nvPr>
        </p:nvSpPr>
        <p:spPr>
          <a:xfrm>
            <a:off x="7178008" y="4883425"/>
            <a:ext cx="36830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3" name="PA_库_UniqueSlides "/>
          <p:cNvSpPr/>
          <p:nvPr>
            <p:custDataLst>
              <p:tags r:id="rId9"/>
            </p:custDataLst>
          </p:nvPr>
        </p:nvSpPr>
        <p:spPr>
          <a:xfrm>
            <a:off x="7180125" y="2317566"/>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4" name="PA_库_UniqueSlides "/>
          <p:cNvSpPr/>
          <p:nvPr>
            <p:custDataLst>
              <p:tags r:id="rId10"/>
            </p:custDataLst>
          </p:nvPr>
        </p:nvSpPr>
        <p:spPr>
          <a:xfrm>
            <a:off x="7180125" y="347749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5" name="PA_库_UniqueSlides "/>
          <p:cNvSpPr/>
          <p:nvPr>
            <p:custDataLst>
              <p:tags r:id="rId11"/>
            </p:custDataLst>
          </p:nvPr>
        </p:nvSpPr>
        <p:spPr>
          <a:xfrm>
            <a:off x="7180125" y="463186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6" name="PA_库_形状 "/>
          <p:cNvSpPr/>
          <p:nvPr>
            <p:custDataLst>
              <p:tags r:id="rId12"/>
            </p:custDataLst>
          </p:nvPr>
        </p:nvSpPr>
        <p:spPr>
          <a:xfrm>
            <a:off x="6622865" y="4863545"/>
            <a:ext cx="222604" cy="221662"/>
          </a:xfrm>
          <a:custGeom>
            <a:cxnLst>
              <a:cxn ang="0">
                <a:pos x="wd2" y="hd2"/>
              </a:cxn>
              <a:cxn ang="5400000">
                <a:pos x="wd2" y="hd2"/>
              </a:cxn>
              <a:cxn ang="10800000">
                <a:pos x="wd2" y="hd2"/>
              </a:cxn>
              <a:cxn ang="16200000">
                <a:pos x="wd2" y="hd2"/>
              </a:cxn>
            </a:cxnLst>
            <a:rect b="b" l="0" r="r" t="0"/>
            <a:pathLst>
              <a:path extrusionOk="0" h="19365" w="19273">
                <a:moveTo>
                  <a:pt x="11045" y="11319"/>
                </a:moveTo>
                <a:cubicBezTo>
                  <a:pt x="9338" y="13030"/>
                  <a:pt x="7144" y="14740"/>
                  <a:pt x="6315" y="13909"/>
                </a:cubicBezTo>
                <a:cubicBezTo>
                  <a:pt x="4999" y="12590"/>
                  <a:pt x="4121" y="11710"/>
                  <a:pt x="1537" y="13909"/>
                </a:cubicBezTo>
                <a:cubicBezTo>
                  <a:pt x="-1486" y="16060"/>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形状 "/>
          <p:cNvSpPr/>
          <p:nvPr>
            <p:custDataLst>
              <p:tags r:id="rId13"/>
            </p:custDataLst>
          </p:nvPr>
        </p:nvSpPr>
        <p:spPr>
          <a:xfrm>
            <a:off x="6665400" y="2512167"/>
            <a:ext cx="152367" cy="273219"/>
          </a:xfrm>
          <a:custGeom>
            <a:cxnLst>
              <a:cxn ang="0">
                <a:pos x="wd2" y="hd2"/>
              </a:cxn>
              <a:cxn ang="5400000">
                <a:pos x="wd2" y="hd2"/>
              </a:cxn>
              <a:cxn ang="10800000">
                <a:pos x="wd2" y="hd2"/>
              </a:cxn>
              <a:cxn ang="16200000">
                <a:pos x="wd2" y="hd2"/>
              </a:cxn>
            </a:cxnLst>
            <a:rect b="b" l="0" r="r" t="0"/>
            <a:pathLst>
              <a:path extrusionOk="0" h="21123" w="19935">
                <a:moveTo>
                  <a:pt x="19598" y="15284"/>
                </a:moveTo>
                <a:cubicBezTo>
                  <a:pt x="15163" y="7074"/>
                  <a:pt x="15163" y="7074"/>
                  <a:pt x="15163" y="7074"/>
                </a:cubicBezTo>
                <a:cubicBezTo>
                  <a:pt x="13876" y="5221"/>
                  <a:pt x="9441" y="3705"/>
                  <a:pt x="5651" y="4463"/>
                </a:cubicBezTo>
                <a:cubicBezTo>
                  <a:pt x="2504" y="379"/>
                  <a:pt x="2504" y="379"/>
                  <a:pt x="2504" y="379"/>
                </a:cubicBezTo>
                <a:cubicBezTo>
                  <a:pt x="1860" y="0"/>
                  <a:pt x="1288" y="0"/>
                  <a:pt x="644" y="0"/>
                </a:cubicBezTo>
                <a:cubicBezTo>
                  <a:pt x="0" y="379"/>
                  <a:pt x="0" y="758"/>
                  <a:pt x="0" y="1137"/>
                </a:cubicBezTo>
                <a:cubicBezTo>
                  <a:pt x="3791" y="5221"/>
                  <a:pt x="3791" y="5221"/>
                  <a:pt x="3791" y="5221"/>
                </a:cubicBezTo>
                <a:cubicBezTo>
                  <a:pt x="1288" y="5937"/>
                  <a:pt x="-715" y="8168"/>
                  <a:pt x="644" y="10063"/>
                </a:cubicBezTo>
                <a:cubicBezTo>
                  <a:pt x="4435" y="18274"/>
                  <a:pt x="4435" y="18274"/>
                  <a:pt x="4435" y="18274"/>
                </a:cubicBezTo>
                <a:cubicBezTo>
                  <a:pt x="5078" y="20505"/>
                  <a:pt x="9441" y="21600"/>
                  <a:pt x="13876" y="20926"/>
                </a:cubicBezTo>
                <a:cubicBezTo>
                  <a:pt x="18382" y="19747"/>
                  <a:pt x="20885" y="17137"/>
                  <a:pt x="19598" y="15284"/>
                </a:cubicBezTo>
                <a:close/>
                <a:moveTo>
                  <a:pt x="8225" y="9347"/>
                </a:moveTo>
                <a:cubicBezTo>
                  <a:pt x="6938" y="9726"/>
                  <a:pt x="5651" y="9347"/>
                  <a:pt x="5078" y="8547"/>
                </a:cubicBezTo>
                <a:cubicBezTo>
                  <a:pt x="4435" y="7832"/>
                  <a:pt x="5078" y="6695"/>
                  <a:pt x="6294" y="6695"/>
                </a:cubicBezTo>
                <a:cubicBezTo>
                  <a:pt x="8225" y="6316"/>
                  <a:pt x="9441" y="6695"/>
                  <a:pt x="9441" y="7495"/>
                </a:cubicBezTo>
                <a:cubicBezTo>
                  <a:pt x="10085" y="8168"/>
                  <a:pt x="9441" y="9347"/>
                  <a:pt x="8225" y="9347"/>
                </a:cubicBez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形状 "/>
          <p:cNvSpPr/>
          <p:nvPr>
            <p:custDataLst>
              <p:tags r:id="rId14"/>
            </p:custDataLst>
          </p:nvPr>
        </p:nvSpPr>
        <p:spPr>
          <a:xfrm>
            <a:off x="6657348" y="3683265"/>
            <a:ext cx="144045" cy="249238"/>
          </a:xfrm>
          <a:custGeom>
            <a:cxnLst>
              <a:cxn ang="0">
                <a:pos x="wd2" y="hd2"/>
              </a:cxn>
              <a:cxn ang="5400000">
                <a:pos x="wd2" y="hd2"/>
              </a:cxn>
              <a:cxn ang="10800000">
                <a:pos x="wd2" y="hd2"/>
              </a:cxn>
              <a:cxn ang="16200000">
                <a:pos x="wd2" y="hd2"/>
              </a:cxn>
            </a:cxnLst>
            <a:rect b="b" l="0" r="r" t="0"/>
            <a:pathLst>
              <a:path extrusionOk="0" h="21600" w="21600">
                <a:moveTo>
                  <a:pt x="18230" y="0"/>
                </a:moveTo>
                <a:cubicBezTo>
                  <a:pt x="3370" y="0"/>
                  <a:pt x="3370" y="0"/>
                  <a:pt x="3370" y="0"/>
                </a:cubicBezTo>
                <a:cubicBezTo>
                  <a:pt x="1302" y="0"/>
                  <a:pt x="0" y="797"/>
                  <a:pt x="0" y="1948"/>
                </a:cubicBezTo>
                <a:cubicBezTo>
                  <a:pt x="0" y="19210"/>
                  <a:pt x="0" y="19210"/>
                  <a:pt x="0" y="19210"/>
                </a:cubicBezTo>
                <a:cubicBezTo>
                  <a:pt x="0" y="20361"/>
                  <a:pt x="1302" y="21600"/>
                  <a:pt x="3370" y="21600"/>
                </a:cubicBezTo>
                <a:cubicBezTo>
                  <a:pt x="18230" y="21600"/>
                  <a:pt x="18230" y="21600"/>
                  <a:pt x="18230" y="21600"/>
                </a:cubicBezTo>
                <a:cubicBezTo>
                  <a:pt x="20298" y="21600"/>
                  <a:pt x="21600" y="20361"/>
                  <a:pt x="21600" y="19210"/>
                </a:cubicBezTo>
                <a:cubicBezTo>
                  <a:pt x="21600" y="1948"/>
                  <a:pt x="21600" y="1948"/>
                  <a:pt x="21600" y="1948"/>
                </a:cubicBezTo>
                <a:cubicBezTo>
                  <a:pt x="21600" y="797"/>
                  <a:pt x="20298" y="0"/>
                  <a:pt x="18230" y="0"/>
                </a:cubicBezTo>
                <a:close/>
                <a:moveTo>
                  <a:pt x="10800" y="20361"/>
                </a:moveTo>
                <a:cubicBezTo>
                  <a:pt x="9421" y="20361"/>
                  <a:pt x="8119" y="19962"/>
                  <a:pt x="8119" y="19608"/>
                </a:cubicBezTo>
                <a:cubicBezTo>
                  <a:pt x="8119" y="18811"/>
                  <a:pt x="9421" y="18413"/>
                  <a:pt x="10800" y="18413"/>
                </a:cubicBezTo>
                <a:cubicBezTo>
                  <a:pt x="12179" y="18413"/>
                  <a:pt x="13481" y="18811"/>
                  <a:pt x="13481" y="19608"/>
                </a:cubicBezTo>
                <a:cubicBezTo>
                  <a:pt x="13481" y="19962"/>
                  <a:pt x="12179" y="20361"/>
                  <a:pt x="10800" y="20361"/>
                </a:cubicBezTo>
                <a:close/>
                <a:moveTo>
                  <a:pt x="18919" y="17262"/>
                </a:moveTo>
                <a:cubicBezTo>
                  <a:pt x="2681" y="17262"/>
                  <a:pt x="2681" y="17262"/>
                  <a:pt x="2681" y="17262"/>
                </a:cubicBezTo>
                <a:cubicBezTo>
                  <a:pt x="2681" y="2744"/>
                  <a:pt x="2681" y="2744"/>
                  <a:pt x="2681" y="2744"/>
                </a:cubicBezTo>
                <a:cubicBezTo>
                  <a:pt x="18919" y="2744"/>
                  <a:pt x="18919" y="2744"/>
                  <a:pt x="18919" y="2744"/>
                </a:cubicBezTo>
                <a:lnTo>
                  <a:pt x="18919" y="17262"/>
                </a:ln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Shape"/>
          <p:cNvSpPr/>
          <p:nvPr/>
        </p:nvSpPr>
        <p:spPr>
          <a:xfrm>
            <a:off x="3844870" y="4294611"/>
            <a:ext cx="476361" cy="474346"/>
          </a:xfrm>
          <a:custGeom>
            <a:cxnLst>
              <a:cxn ang="0">
                <a:pos x="wd2" y="hd2"/>
              </a:cxn>
              <a:cxn ang="5400000">
                <a:pos x="wd2" y="hd2"/>
              </a:cxn>
              <a:cxn ang="10800000">
                <a:pos x="wd2" y="hd2"/>
              </a:cxn>
              <a:cxn ang="16200000">
                <a:pos x="wd2" y="hd2"/>
              </a:cxn>
            </a:cxnLst>
            <a:rect b="b" l="0" r="r" t="0"/>
            <a:pathLst>
              <a:path extrusionOk="0" h="19365" w="19273">
                <a:moveTo>
                  <a:pt x="11045" y="11319"/>
                </a:moveTo>
                <a:cubicBezTo>
                  <a:pt x="9338" y="13030"/>
                  <a:pt x="7144" y="14740"/>
                  <a:pt x="6315" y="13909"/>
                </a:cubicBezTo>
                <a:cubicBezTo>
                  <a:pt x="4999" y="12590"/>
                  <a:pt x="4121" y="11710"/>
                  <a:pt x="1537" y="13909"/>
                </a:cubicBezTo>
                <a:cubicBezTo>
                  <a:pt x="-1486" y="16060"/>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0" name="Shape"/>
          <p:cNvSpPr/>
          <p:nvPr/>
        </p:nvSpPr>
        <p:spPr>
          <a:xfrm>
            <a:off x="3060868" y="2749550"/>
            <a:ext cx="283298" cy="508000"/>
          </a:xfrm>
          <a:custGeom>
            <a:cxnLst>
              <a:cxn ang="0">
                <a:pos x="wd2" y="hd2"/>
              </a:cxn>
              <a:cxn ang="5400000">
                <a:pos x="wd2" y="hd2"/>
              </a:cxn>
              <a:cxn ang="10800000">
                <a:pos x="wd2" y="hd2"/>
              </a:cxn>
              <a:cxn ang="16200000">
                <a:pos x="wd2" y="hd2"/>
              </a:cxn>
            </a:cxnLst>
            <a:rect b="b" l="0" r="r" t="0"/>
            <a:pathLst>
              <a:path extrusionOk="0" h="21123" w="19935">
                <a:moveTo>
                  <a:pt x="19598" y="15284"/>
                </a:moveTo>
                <a:cubicBezTo>
                  <a:pt x="15163" y="7074"/>
                  <a:pt x="15163" y="7074"/>
                  <a:pt x="15163" y="7074"/>
                </a:cubicBezTo>
                <a:cubicBezTo>
                  <a:pt x="13876" y="5221"/>
                  <a:pt x="9441" y="3705"/>
                  <a:pt x="5651" y="4463"/>
                </a:cubicBezTo>
                <a:cubicBezTo>
                  <a:pt x="2504" y="379"/>
                  <a:pt x="2504" y="379"/>
                  <a:pt x="2504" y="379"/>
                </a:cubicBezTo>
                <a:cubicBezTo>
                  <a:pt x="1860" y="0"/>
                  <a:pt x="1288" y="0"/>
                  <a:pt x="644" y="0"/>
                </a:cubicBezTo>
                <a:cubicBezTo>
                  <a:pt x="0" y="379"/>
                  <a:pt x="0" y="758"/>
                  <a:pt x="0" y="1137"/>
                </a:cubicBezTo>
                <a:cubicBezTo>
                  <a:pt x="3791" y="5221"/>
                  <a:pt x="3791" y="5221"/>
                  <a:pt x="3791" y="5221"/>
                </a:cubicBezTo>
                <a:cubicBezTo>
                  <a:pt x="1288" y="5937"/>
                  <a:pt x="-715" y="8168"/>
                  <a:pt x="644" y="10063"/>
                </a:cubicBezTo>
                <a:cubicBezTo>
                  <a:pt x="4435" y="18274"/>
                  <a:pt x="4435" y="18274"/>
                  <a:pt x="4435" y="18274"/>
                </a:cubicBezTo>
                <a:cubicBezTo>
                  <a:pt x="5078" y="20505"/>
                  <a:pt x="9441" y="21600"/>
                  <a:pt x="13876" y="20926"/>
                </a:cubicBezTo>
                <a:cubicBezTo>
                  <a:pt x="18382" y="19747"/>
                  <a:pt x="20885" y="17137"/>
                  <a:pt x="19598" y="15284"/>
                </a:cubicBezTo>
                <a:close/>
                <a:moveTo>
                  <a:pt x="8225" y="9347"/>
                </a:moveTo>
                <a:cubicBezTo>
                  <a:pt x="6938" y="9726"/>
                  <a:pt x="5651" y="9347"/>
                  <a:pt x="5078" y="8547"/>
                </a:cubicBezTo>
                <a:cubicBezTo>
                  <a:pt x="4435" y="7832"/>
                  <a:pt x="5078" y="6695"/>
                  <a:pt x="6294" y="6695"/>
                </a:cubicBezTo>
                <a:cubicBezTo>
                  <a:pt x="8225" y="6316"/>
                  <a:pt x="9441" y="6695"/>
                  <a:pt x="9441" y="7495"/>
                </a:cubicBezTo>
                <a:cubicBezTo>
                  <a:pt x="10085" y="8168"/>
                  <a:pt x="9441" y="9347"/>
                  <a:pt x="8225" y="9347"/>
                </a:cubicBez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1" name="Shape"/>
          <p:cNvSpPr/>
          <p:nvPr/>
        </p:nvSpPr>
        <p:spPr>
          <a:xfrm>
            <a:off x="2179419" y="4277783"/>
            <a:ext cx="293595" cy="508001"/>
          </a:xfrm>
          <a:custGeom>
            <a:cxnLst>
              <a:cxn ang="0">
                <a:pos x="wd2" y="hd2"/>
              </a:cxn>
              <a:cxn ang="5400000">
                <a:pos x="wd2" y="hd2"/>
              </a:cxn>
              <a:cxn ang="10800000">
                <a:pos x="wd2" y="hd2"/>
              </a:cxn>
              <a:cxn ang="16200000">
                <a:pos x="wd2" y="hd2"/>
              </a:cxn>
            </a:cxnLst>
            <a:rect b="b" l="0" r="r" t="0"/>
            <a:pathLst>
              <a:path extrusionOk="0" h="21600" w="21600">
                <a:moveTo>
                  <a:pt x="18230" y="0"/>
                </a:moveTo>
                <a:cubicBezTo>
                  <a:pt x="3370" y="0"/>
                  <a:pt x="3370" y="0"/>
                  <a:pt x="3370" y="0"/>
                </a:cubicBezTo>
                <a:cubicBezTo>
                  <a:pt x="1302" y="0"/>
                  <a:pt x="0" y="797"/>
                  <a:pt x="0" y="1948"/>
                </a:cubicBezTo>
                <a:cubicBezTo>
                  <a:pt x="0" y="19210"/>
                  <a:pt x="0" y="19210"/>
                  <a:pt x="0" y="19210"/>
                </a:cubicBezTo>
                <a:cubicBezTo>
                  <a:pt x="0" y="20361"/>
                  <a:pt x="1302" y="21600"/>
                  <a:pt x="3370" y="21600"/>
                </a:cubicBezTo>
                <a:cubicBezTo>
                  <a:pt x="18230" y="21600"/>
                  <a:pt x="18230" y="21600"/>
                  <a:pt x="18230" y="21600"/>
                </a:cubicBezTo>
                <a:cubicBezTo>
                  <a:pt x="20298" y="21600"/>
                  <a:pt x="21600" y="20361"/>
                  <a:pt x="21600" y="19210"/>
                </a:cubicBezTo>
                <a:cubicBezTo>
                  <a:pt x="21600" y="1948"/>
                  <a:pt x="21600" y="1948"/>
                  <a:pt x="21600" y="1948"/>
                </a:cubicBezTo>
                <a:cubicBezTo>
                  <a:pt x="21600" y="797"/>
                  <a:pt x="20298" y="0"/>
                  <a:pt x="18230" y="0"/>
                </a:cubicBezTo>
                <a:close/>
                <a:moveTo>
                  <a:pt x="10800" y="20361"/>
                </a:moveTo>
                <a:cubicBezTo>
                  <a:pt x="9421" y="20361"/>
                  <a:pt x="8119" y="19962"/>
                  <a:pt x="8119" y="19608"/>
                </a:cubicBezTo>
                <a:cubicBezTo>
                  <a:pt x="8119" y="18811"/>
                  <a:pt x="9421" y="18413"/>
                  <a:pt x="10800" y="18413"/>
                </a:cubicBezTo>
                <a:cubicBezTo>
                  <a:pt x="12179" y="18413"/>
                  <a:pt x="13481" y="18811"/>
                  <a:pt x="13481" y="19608"/>
                </a:cubicBezTo>
                <a:cubicBezTo>
                  <a:pt x="13481" y="19962"/>
                  <a:pt x="12179" y="20361"/>
                  <a:pt x="10800" y="20361"/>
                </a:cubicBezTo>
                <a:close/>
                <a:moveTo>
                  <a:pt x="18919" y="17262"/>
                </a:moveTo>
                <a:cubicBezTo>
                  <a:pt x="2681" y="17262"/>
                  <a:pt x="2681" y="17262"/>
                  <a:pt x="2681" y="17262"/>
                </a:cubicBezTo>
                <a:cubicBezTo>
                  <a:pt x="2681" y="2744"/>
                  <a:pt x="2681" y="2744"/>
                  <a:pt x="2681" y="2744"/>
                </a:cubicBezTo>
                <a:cubicBezTo>
                  <a:pt x="18919" y="2744"/>
                  <a:pt x="18919" y="2744"/>
                  <a:pt x="18919" y="2744"/>
                </a:cubicBezTo>
                <a:lnTo>
                  <a:pt x="18919" y="17262"/>
                </a:ln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pic>
        <p:nvPicPr>
          <p:cNvPr id="22" name="PA_库_图片 21"/>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6265190" y="2145737"/>
            <a:ext cx="923451" cy="923451"/>
          </a:xfrm>
          <a:prstGeom prst="rect">
            <a:avLst/>
          </a:prstGeom>
        </p:spPr>
      </p:pic>
      <p:pic>
        <p:nvPicPr>
          <p:cNvPr id="23" name="PA_库_图片 22"/>
          <p:cNvPicPr>
            <a:picLocks noChangeAspect="1"/>
          </p:cNvPicPr>
          <p:nvPr>
            <p:custDataLst>
              <p:tags r:id="rId17"/>
            </p:custDataLst>
          </p:nvPr>
        </p:nvPicPr>
        <p:blipFill>
          <a:blip r:embed="rId15">
            <a:extLst>
              <a:ext uri="{28A0092B-C50C-407E-A947-70E740481C1C}">
                <a14:useLocalDpi val="0"/>
              </a:ext>
            </a:extLst>
          </a:blip>
          <a:stretch>
            <a:fillRect/>
          </a:stretch>
        </p:blipFill>
        <p:spPr>
          <a:xfrm>
            <a:off x="6265190" y="3302581"/>
            <a:ext cx="923451" cy="923451"/>
          </a:xfrm>
          <a:prstGeom prst="rect">
            <a:avLst/>
          </a:prstGeom>
        </p:spPr>
      </p:pic>
      <p:pic>
        <p:nvPicPr>
          <p:cNvPr id="24" name="PA_库_图片 23"/>
          <p:cNvPicPr>
            <a:picLocks noChangeAspect="1"/>
          </p:cNvPicPr>
          <p:nvPr>
            <p:custDataLst>
              <p:tags r:id="rId18"/>
            </p:custDataLst>
          </p:nvPr>
        </p:nvPicPr>
        <p:blipFill>
          <a:blip r:embed="rId15">
            <a:extLst>
              <a:ext uri="{28A0092B-C50C-407E-A947-70E740481C1C}">
                <a14:useLocalDpi val="0"/>
              </a:ext>
            </a:extLst>
          </a:blip>
          <a:stretch>
            <a:fillRect/>
          </a:stretch>
        </p:blipFill>
        <p:spPr>
          <a:xfrm>
            <a:off x="6265190" y="4468814"/>
            <a:ext cx="923451" cy="923451"/>
          </a:xfrm>
          <a:prstGeom prst="rect">
            <a:avLst/>
          </a:prstGeom>
        </p:spPr>
      </p:pic>
      <p:pic>
        <p:nvPicPr>
          <p:cNvPr id="25" name="图片 24"/>
          <p:cNvPicPr>
            <a:picLocks noChangeAspect="1"/>
          </p:cNvPicPr>
          <p:nvPr/>
        </p:nvPicPr>
        <p:blipFill>
          <a:blip r:embed="rId19">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1424150" y="2946142"/>
            <a:ext cx="3774392" cy="3774392"/>
          </a:xfrm>
          <a:prstGeom prst="rect">
            <a:avLst/>
          </a:prstGeom>
        </p:spPr>
      </p:pic>
    </p:spTree>
    <p:extLst>
      <p:ext uri="{BB962C8B-B14F-4D97-AF65-F5344CB8AC3E}">
        <p14:creationId val="33678670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1+#ppt_w/2"/>
                                          </p:val>
                                        </p:tav>
                                        <p:tav tm="100000">
                                          <p:val>
                                            <p:strVal val="#ppt_x"/>
                                          </p:val>
                                        </p:tav>
                                      </p:tavLst>
                                    </p:anim>
                                    <p:anim calcmode="lin" valueType="num">
                                      <p:cBhvr additive="base">
                                        <p:cTn dur="1500" fill="hold" id="8"/>
                                        <p:tgtEl>
                                          <p:spTgt spid="7"/>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1+#ppt_w/2"/>
                                          </p:val>
                                        </p:tav>
                                        <p:tav tm="100000">
                                          <p:val>
                                            <p:strVal val="#ppt_x"/>
                                          </p:val>
                                        </p:tav>
                                      </p:tavLst>
                                    </p:anim>
                                    <p:anim calcmode="lin" valueType="num">
                                      <p:cBhvr additive="base">
                                        <p:cTn dur="1500" fill="hold" id="12"/>
                                        <p:tgtEl>
                                          <p:spTgt spid="8"/>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1+#ppt_w/2"/>
                                          </p:val>
                                        </p:tav>
                                        <p:tav tm="100000">
                                          <p:val>
                                            <p:strVal val="#ppt_x"/>
                                          </p:val>
                                        </p:tav>
                                      </p:tavLst>
                                    </p:anim>
                                    <p:anim calcmode="lin" valueType="num">
                                      <p:cBhvr additive="base">
                                        <p:cTn dur="1500" fill="hold" id="16"/>
                                        <p:tgtEl>
                                          <p:spTgt spid="9"/>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1500" fill="hold" id="19"/>
                                        <p:tgtEl>
                                          <p:spTgt spid="10"/>
                                        </p:tgtEl>
                                        <p:attrNameLst>
                                          <p:attrName>ppt_x</p:attrName>
                                        </p:attrNameLst>
                                      </p:cBhvr>
                                      <p:tavLst>
                                        <p:tav tm="0">
                                          <p:val>
                                            <p:strVal val="1+#ppt_w/2"/>
                                          </p:val>
                                        </p:tav>
                                        <p:tav tm="100000">
                                          <p:val>
                                            <p:strVal val="#ppt_x"/>
                                          </p:val>
                                        </p:tav>
                                      </p:tavLst>
                                    </p:anim>
                                    <p:anim calcmode="lin" valueType="num">
                                      <p:cBhvr additive="base">
                                        <p:cTn dur="1500" fill="hold" id="20"/>
                                        <p:tgtEl>
                                          <p:spTgt spid="10"/>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2">
                                  <p:stCondLst>
                                    <p:cond delay="25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500" fill="hold" id="23"/>
                                        <p:tgtEl>
                                          <p:spTgt spid="11"/>
                                        </p:tgtEl>
                                        <p:attrNameLst>
                                          <p:attrName>ppt_x</p:attrName>
                                        </p:attrNameLst>
                                      </p:cBhvr>
                                      <p:tavLst>
                                        <p:tav tm="0">
                                          <p:val>
                                            <p:strVal val="1+#ppt_w/2"/>
                                          </p:val>
                                        </p:tav>
                                        <p:tav tm="100000">
                                          <p:val>
                                            <p:strVal val="#ppt_x"/>
                                          </p:val>
                                        </p:tav>
                                      </p:tavLst>
                                    </p:anim>
                                    <p:anim calcmode="lin" valueType="num">
                                      <p:cBhvr additive="base">
                                        <p:cTn dur="1500" fill="hold" id="24"/>
                                        <p:tgtEl>
                                          <p:spTgt spid="11"/>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25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1500" fill="hold" id="27"/>
                                        <p:tgtEl>
                                          <p:spTgt spid="12"/>
                                        </p:tgtEl>
                                        <p:attrNameLst>
                                          <p:attrName>ppt_x</p:attrName>
                                        </p:attrNameLst>
                                      </p:cBhvr>
                                      <p:tavLst>
                                        <p:tav tm="0">
                                          <p:val>
                                            <p:strVal val="1+#ppt_w/2"/>
                                          </p:val>
                                        </p:tav>
                                        <p:tav tm="100000">
                                          <p:val>
                                            <p:strVal val="#ppt_x"/>
                                          </p:val>
                                        </p:tav>
                                      </p:tavLst>
                                    </p:anim>
                                    <p:anim calcmode="lin" valueType="num">
                                      <p:cBhvr additive="base">
                                        <p:cTn dur="1500" fill="hold" id="28"/>
                                        <p:tgtEl>
                                          <p:spTgt spid="12"/>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25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1500" fill="hold" id="31"/>
                                        <p:tgtEl>
                                          <p:spTgt spid="13"/>
                                        </p:tgtEl>
                                        <p:attrNameLst>
                                          <p:attrName>ppt_x</p:attrName>
                                        </p:attrNameLst>
                                      </p:cBhvr>
                                      <p:tavLst>
                                        <p:tav tm="0">
                                          <p:val>
                                            <p:strVal val="1+#ppt_w/2"/>
                                          </p:val>
                                        </p:tav>
                                        <p:tav tm="100000">
                                          <p:val>
                                            <p:strVal val="#ppt_x"/>
                                          </p:val>
                                        </p:tav>
                                      </p:tavLst>
                                    </p:anim>
                                    <p:anim calcmode="lin" valueType="num">
                                      <p:cBhvr additive="base">
                                        <p:cTn dur="1500" fill="hold" id="32"/>
                                        <p:tgtEl>
                                          <p:spTgt spid="13"/>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25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1500" fill="hold" id="35"/>
                                        <p:tgtEl>
                                          <p:spTgt spid="14"/>
                                        </p:tgtEl>
                                        <p:attrNameLst>
                                          <p:attrName>ppt_x</p:attrName>
                                        </p:attrNameLst>
                                      </p:cBhvr>
                                      <p:tavLst>
                                        <p:tav tm="0">
                                          <p:val>
                                            <p:strVal val="1+#ppt_w/2"/>
                                          </p:val>
                                        </p:tav>
                                        <p:tav tm="100000">
                                          <p:val>
                                            <p:strVal val="#ppt_x"/>
                                          </p:val>
                                        </p:tav>
                                      </p:tavLst>
                                    </p:anim>
                                    <p:anim calcmode="lin" valueType="num">
                                      <p:cBhvr additive="base">
                                        <p:cTn dur="1500" fill="hold" id="36"/>
                                        <p:tgtEl>
                                          <p:spTgt spid="14"/>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2">
                                  <p:stCondLst>
                                    <p:cond delay="25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1500" fill="hold" id="39"/>
                                        <p:tgtEl>
                                          <p:spTgt spid="15"/>
                                        </p:tgtEl>
                                        <p:attrNameLst>
                                          <p:attrName>ppt_x</p:attrName>
                                        </p:attrNameLst>
                                      </p:cBhvr>
                                      <p:tavLst>
                                        <p:tav tm="0">
                                          <p:val>
                                            <p:strVal val="1+#ppt_w/2"/>
                                          </p:val>
                                        </p:tav>
                                        <p:tav tm="100000">
                                          <p:val>
                                            <p:strVal val="#ppt_x"/>
                                          </p:val>
                                        </p:tav>
                                      </p:tavLst>
                                    </p:anim>
                                    <p:anim calcmode="lin" valueType="num">
                                      <p:cBhvr additive="base">
                                        <p:cTn dur="1500" fill="hold" id="40"/>
                                        <p:tgtEl>
                                          <p:spTgt spid="15"/>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25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1500" fill="hold" id="43"/>
                                        <p:tgtEl>
                                          <p:spTgt spid="16"/>
                                        </p:tgtEl>
                                        <p:attrNameLst>
                                          <p:attrName>ppt_x</p:attrName>
                                        </p:attrNameLst>
                                      </p:cBhvr>
                                      <p:tavLst>
                                        <p:tav tm="0">
                                          <p:val>
                                            <p:strVal val="1+#ppt_w/2"/>
                                          </p:val>
                                        </p:tav>
                                        <p:tav tm="100000">
                                          <p:val>
                                            <p:strVal val="#ppt_x"/>
                                          </p:val>
                                        </p:tav>
                                      </p:tavLst>
                                    </p:anim>
                                    <p:anim calcmode="lin" valueType="num">
                                      <p:cBhvr additive="base">
                                        <p:cTn dur="1500" fill="hold" id="44"/>
                                        <p:tgtEl>
                                          <p:spTgt spid="16"/>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25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1500" fill="hold" id="47"/>
                                        <p:tgtEl>
                                          <p:spTgt spid="17"/>
                                        </p:tgtEl>
                                        <p:attrNameLst>
                                          <p:attrName>ppt_x</p:attrName>
                                        </p:attrNameLst>
                                      </p:cBhvr>
                                      <p:tavLst>
                                        <p:tav tm="0">
                                          <p:val>
                                            <p:strVal val="1+#ppt_w/2"/>
                                          </p:val>
                                        </p:tav>
                                        <p:tav tm="100000">
                                          <p:val>
                                            <p:strVal val="#ppt_x"/>
                                          </p:val>
                                        </p:tav>
                                      </p:tavLst>
                                    </p:anim>
                                    <p:anim calcmode="lin" valueType="num">
                                      <p:cBhvr additive="base">
                                        <p:cTn dur="1500" fill="hold" id="48"/>
                                        <p:tgtEl>
                                          <p:spTgt spid="17"/>
                                        </p:tgtEl>
                                        <p:attrNameLst>
                                          <p:attrName>ppt_y</p:attrName>
                                        </p:attrNameLst>
                                      </p:cBhvr>
                                      <p:tavLst>
                                        <p:tav tm="0">
                                          <p:val>
                                            <p:strVal val="#ppt_y"/>
                                          </p:val>
                                        </p:tav>
                                        <p:tav tm="100000">
                                          <p:val>
                                            <p:strVal val="#ppt_y"/>
                                          </p:val>
                                        </p:tav>
                                      </p:tavLst>
                                    </p:anim>
                                  </p:childTnLst>
                                </p:cTn>
                              </p:par>
                              <p:par>
                                <p:cTn decel="100000" fill="hold" grpId="0" id="49" nodeType="withEffect" presetClass="entr" presetID="2" presetSubtype="2">
                                  <p:stCondLst>
                                    <p:cond delay="25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1500" fill="hold" id="51"/>
                                        <p:tgtEl>
                                          <p:spTgt spid="18"/>
                                        </p:tgtEl>
                                        <p:attrNameLst>
                                          <p:attrName>ppt_x</p:attrName>
                                        </p:attrNameLst>
                                      </p:cBhvr>
                                      <p:tavLst>
                                        <p:tav tm="0">
                                          <p:val>
                                            <p:strVal val="1+#ppt_w/2"/>
                                          </p:val>
                                        </p:tav>
                                        <p:tav tm="100000">
                                          <p:val>
                                            <p:strVal val="#ppt_x"/>
                                          </p:val>
                                        </p:tav>
                                      </p:tavLst>
                                    </p:anim>
                                    <p:anim calcmode="lin" valueType="num">
                                      <p:cBhvr additive="base">
                                        <p:cTn dur="1500" fill="hold" id="52"/>
                                        <p:tgtEl>
                                          <p:spTgt spid="18"/>
                                        </p:tgtEl>
                                        <p:attrNameLst>
                                          <p:attrName>ppt_y</p:attrName>
                                        </p:attrNameLst>
                                      </p:cBhvr>
                                      <p:tavLst>
                                        <p:tav tm="0">
                                          <p:val>
                                            <p:strVal val="#ppt_y"/>
                                          </p:val>
                                        </p:tav>
                                        <p:tav tm="100000">
                                          <p:val>
                                            <p:strVal val="#ppt_y"/>
                                          </p:val>
                                        </p:tav>
                                      </p:tavLst>
                                    </p:anim>
                                  </p:childTnLst>
                                </p:cTn>
                              </p:par>
                              <p:par>
                                <p:cTn decel="100000" fill="hold" id="53" nodeType="withEffect" presetClass="entr" presetID="2" presetSubtype="2">
                                  <p:stCondLst>
                                    <p:cond delay="25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1500" fill="hold" id="55"/>
                                        <p:tgtEl>
                                          <p:spTgt spid="22"/>
                                        </p:tgtEl>
                                        <p:attrNameLst>
                                          <p:attrName>ppt_x</p:attrName>
                                        </p:attrNameLst>
                                      </p:cBhvr>
                                      <p:tavLst>
                                        <p:tav tm="0">
                                          <p:val>
                                            <p:strVal val="1+#ppt_w/2"/>
                                          </p:val>
                                        </p:tav>
                                        <p:tav tm="100000">
                                          <p:val>
                                            <p:strVal val="#ppt_x"/>
                                          </p:val>
                                        </p:tav>
                                      </p:tavLst>
                                    </p:anim>
                                    <p:anim calcmode="lin" valueType="num">
                                      <p:cBhvr additive="base">
                                        <p:cTn dur="1500" fill="hold" id="56"/>
                                        <p:tgtEl>
                                          <p:spTgt spid="22"/>
                                        </p:tgtEl>
                                        <p:attrNameLst>
                                          <p:attrName>ppt_y</p:attrName>
                                        </p:attrNameLst>
                                      </p:cBhvr>
                                      <p:tavLst>
                                        <p:tav tm="0">
                                          <p:val>
                                            <p:strVal val="#ppt_y"/>
                                          </p:val>
                                        </p:tav>
                                        <p:tav tm="100000">
                                          <p:val>
                                            <p:strVal val="#ppt_y"/>
                                          </p:val>
                                        </p:tav>
                                      </p:tavLst>
                                    </p:anim>
                                  </p:childTnLst>
                                </p:cTn>
                              </p:par>
                              <p:par>
                                <p:cTn decel="100000" fill="hold" id="57" nodeType="withEffect" presetClass="entr" presetID="2" presetSubtype="2">
                                  <p:stCondLst>
                                    <p:cond delay="25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1500" fill="hold" id="59"/>
                                        <p:tgtEl>
                                          <p:spTgt spid="23"/>
                                        </p:tgtEl>
                                        <p:attrNameLst>
                                          <p:attrName>ppt_x</p:attrName>
                                        </p:attrNameLst>
                                      </p:cBhvr>
                                      <p:tavLst>
                                        <p:tav tm="0">
                                          <p:val>
                                            <p:strVal val="1+#ppt_w/2"/>
                                          </p:val>
                                        </p:tav>
                                        <p:tav tm="100000">
                                          <p:val>
                                            <p:strVal val="#ppt_x"/>
                                          </p:val>
                                        </p:tav>
                                      </p:tavLst>
                                    </p:anim>
                                    <p:anim calcmode="lin" valueType="num">
                                      <p:cBhvr additive="base">
                                        <p:cTn dur="1500" fill="hold" id="60"/>
                                        <p:tgtEl>
                                          <p:spTgt spid="23"/>
                                        </p:tgtEl>
                                        <p:attrNameLst>
                                          <p:attrName>ppt_y</p:attrName>
                                        </p:attrNameLst>
                                      </p:cBhvr>
                                      <p:tavLst>
                                        <p:tav tm="0">
                                          <p:val>
                                            <p:strVal val="#ppt_y"/>
                                          </p:val>
                                        </p:tav>
                                        <p:tav tm="100000">
                                          <p:val>
                                            <p:strVal val="#ppt_y"/>
                                          </p:val>
                                        </p:tav>
                                      </p:tavLst>
                                    </p:anim>
                                  </p:childTnLst>
                                </p:cTn>
                              </p:par>
                              <p:par>
                                <p:cTn decel="100000" fill="hold" id="61" nodeType="withEffect" presetClass="entr" presetID="2" presetSubtype="2">
                                  <p:stCondLst>
                                    <p:cond delay="250"/>
                                  </p:stCondLst>
                                  <p:childTnLst>
                                    <p:set>
                                      <p:cBhvr>
                                        <p:cTn dur="1" fill="hold" id="62">
                                          <p:stCondLst>
                                            <p:cond delay="0"/>
                                          </p:stCondLst>
                                        </p:cTn>
                                        <p:tgtEl>
                                          <p:spTgt spid="24"/>
                                        </p:tgtEl>
                                        <p:attrNameLst>
                                          <p:attrName>style.visibility</p:attrName>
                                        </p:attrNameLst>
                                      </p:cBhvr>
                                      <p:to>
                                        <p:strVal val="visible"/>
                                      </p:to>
                                    </p:set>
                                    <p:anim calcmode="lin" valueType="num">
                                      <p:cBhvr additive="base">
                                        <p:cTn dur="1500" fill="hold" id="63"/>
                                        <p:tgtEl>
                                          <p:spTgt spid="24"/>
                                        </p:tgtEl>
                                        <p:attrNameLst>
                                          <p:attrName>ppt_x</p:attrName>
                                        </p:attrNameLst>
                                      </p:cBhvr>
                                      <p:tavLst>
                                        <p:tav tm="0">
                                          <p:val>
                                            <p:strVal val="1+#ppt_w/2"/>
                                          </p:val>
                                        </p:tav>
                                        <p:tav tm="100000">
                                          <p:val>
                                            <p:strVal val="#ppt_x"/>
                                          </p:val>
                                        </p:tav>
                                      </p:tavLst>
                                    </p:anim>
                                    <p:anim calcmode="lin" valueType="num">
                                      <p:cBhvr additive="base">
                                        <p:cTn dur="1500" fill="hold" id="64"/>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形状 "/>
          <p:cNvSpPr/>
          <p:nvPr>
            <p:custDataLst>
              <p:tags r:id="rId5"/>
            </p:custDataLst>
          </p:nvPr>
        </p:nvSpPr>
        <p:spPr>
          <a:xfrm>
            <a:off x="4105787" y="1825349"/>
            <a:ext cx="3823792" cy="3823792"/>
          </a:xfrm>
          <a:custGeom>
            <a:cxnLst>
              <a:cxn ang="0">
                <a:pos x="wd2" y="hd2"/>
              </a:cxn>
              <a:cxn ang="5400000">
                <a:pos x="wd2" y="hd2"/>
              </a:cxn>
              <a:cxn ang="10800000">
                <a:pos x="wd2" y="hd2"/>
              </a:cxn>
              <a:cxn ang="16200000">
                <a:pos x="wd2" y="hd2"/>
              </a:cxn>
            </a:cxnLst>
            <a:rect b="b" l="0" r="r" t="0"/>
            <a:pathLst>
              <a:path extrusionOk="0" h="21600" w="21600">
                <a:moveTo>
                  <a:pt x="0" y="10800"/>
                </a:moveTo>
                <a:lnTo>
                  <a:pt x="10800" y="21600"/>
                </a:lnTo>
                <a:lnTo>
                  <a:pt x="21600" y="10800"/>
                </a:lnTo>
                <a:lnTo>
                  <a:pt x="10800" y="0"/>
                </a:lnTo>
                <a:close/>
              </a:path>
            </a:pathLst>
          </a:custGeom>
          <a:ln w="12700">
            <a:solidFill>
              <a:srgbClr val="D6D4D1"/>
            </a:solidFill>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Circle "/>
          <p:cNvSpPr/>
          <p:nvPr>
            <p:custDataLst>
              <p:tags r:id="rId6"/>
            </p:custDataLst>
          </p:nvPr>
        </p:nvSpPr>
        <p:spPr>
          <a:xfrm>
            <a:off x="7287683" y="3165745"/>
            <a:ext cx="1143001" cy="1143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Circle "/>
          <p:cNvSpPr/>
          <p:nvPr>
            <p:custDataLst>
              <p:tags r:id="rId7"/>
            </p:custDataLst>
          </p:nvPr>
        </p:nvSpPr>
        <p:spPr>
          <a:xfrm>
            <a:off x="3642783" y="3165745"/>
            <a:ext cx="1143001" cy="1143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8"/>
            </p:custDataLst>
          </p:nvPr>
        </p:nvSpPr>
        <p:spPr>
          <a:xfrm>
            <a:off x="5446183" y="1375045"/>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9"/>
            </p:custDataLst>
          </p:nvPr>
        </p:nvSpPr>
        <p:spPr>
          <a:xfrm>
            <a:off x="5446183" y="4804045"/>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形状 "/>
          <p:cNvSpPr/>
          <p:nvPr>
            <p:custDataLst>
              <p:tags r:id="rId10"/>
            </p:custDataLst>
          </p:nvPr>
        </p:nvSpPr>
        <p:spPr>
          <a:xfrm>
            <a:off x="5806083" y="1772153"/>
            <a:ext cx="423202" cy="348785"/>
          </a:xfrm>
          <a:custGeom>
            <a:cxnLst>
              <a:cxn ang="0">
                <a:pos x="wd2" y="hd2"/>
              </a:cxn>
              <a:cxn ang="5400000">
                <a:pos x="wd2" y="hd2"/>
              </a:cxn>
              <a:cxn ang="10800000">
                <a:pos x="wd2" y="hd2"/>
              </a:cxn>
              <a:cxn ang="16200000">
                <a:pos x="wd2" y="hd2"/>
              </a:cxn>
            </a:cxnLst>
            <a:rect b="b" l="0" r="r" t="0"/>
            <a:pathLst>
              <a:path extrusionOk="0" h="21052" w="20515">
                <a:moveTo>
                  <a:pt x="18906" y="1642"/>
                </a:moveTo>
                <a:cubicBezTo>
                  <a:pt x="16760" y="-548"/>
                  <a:pt x="13737" y="-548"/>
                  <a:pt x="11543" y="1642"/>
                </a:cubicBezTo>
                <a:cubicBezTo>
                  <a:pt x="10227" y="3224"/>
                  <a:pt x="10227" y="3224"/>
                  <a:pt x="10227" y="3224"/>
                </a:cubicBezTo>
                <a:cubicBezTo>
                  <a:pt x="8959" y="1642"/>
                  <a:pt x="8959" y="1642"/>
                  <a:pt x="8959" y="1642"/>
                </a:cubicBezTo>
                <a:cubicBezTo>
                  <a:pt x="6814" y="-548"/>
                  <a:pt x="3791" y="-548"/>
                  <a:pt x="1645" y="1642"/>
                </a:cubicBezTo>
                <a:cubicBezTo>
                  <a:pt x="-549" y="4320"/>
                  <a:pt x="-549" y="8640"/>
                  <a:pt x="1645" y="10769"/>
                </a:cubicBezTo>
                <a:cubicBezTo>
                  <a:pt x="10227" y="21052"/>
                  <a:pt x="10227" y="21052"/>
                  <a:pt x="10227" y="21052"/>
                </a:cubicBezTo>
                <a:cubicBezTo>
                  <a:pt x="18906" y="10769"/>
                  <a:pt x="18906" y="10769"/>
                  <a:pt x="18906" y="10769"/>
                </a:cubicBezTo>
                <a:cubicBezTo>
                  <a:pt x="21051" y="8640"/>
                  <a:pt x="21051" y="4320"/>
                  <a:pt x="18906" y="1642"/>
                </a:cubicBezTo>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形状 "/>
          <p:cNvSpPr/>
          <p:nvPr>
            <p:custDataLst>
              <p:tags r:id="rId11"/>
            </p:custDataLst>
          </p:nvPr>
        </p:nvSpPr>
        <p:spPr>
          <a:xfrm>
            <a:off x="5845090" y="5201153"/>
            <a:ext cx="345188" cy="348785"/>
          </a:xfrm>
          <a:custGeom>
            <a:cxnLst>
              <a:cxn ang="0">
                <a:pos x="wd2" y="hd2"/>
              </a:cxn>
              <a:cxn ang="5400000">
                <a:pos x="wd2" y="hd2"/>
              </a:cxn>
              <a:cxn ang="10800000">
                <a:pos x="wd2" y="hd2"/>
              </a:cxn>
              <a:cxn ang="16200000">
                <a:pos x="wd2" y="hd2"/>
              </a:cxn>
            </a:cxnLst>
            <a:rect b="b" l="0" r="r" t="0"/>
            <a:pathLst>
              <a:path extrusionOk="0" h="20493" w="20596">
                <a:moveTo>
                  <a:pt x="13011" y="13189"/>
                </a:moveTo>
                <a:cubicBezTo>
                  <a:pt x="9453" y="16723"/>
                  <a:pt x="4066" y="17171"/>
                  <a:pt x="0" y="14981"/>
                </a:cubicBezTo>
                <a:cubicBezTo>
                  <a:pt x="457" y="15876"/>
                  <a:pt x="864" y="16324"/>
                  <a:pt x="1779" y="17171"/>
                </a:cubicBezTo>
                <a:cubicBezTo>
                  <a:pt x="6302" y="21600"/>
                  <a:pt x="13011" y="21600"/>
                  <a:pt x="17585" y="17171"/>
                </a:cubicBezTo>
                <a:cubicBezTo>
                  <a:pt x="21600" y="12741"/>
                  <a:pt x="21600" y="6171"/>
                  <a:pt x="17585" y="1742"/>
                </a:cubicBezTo>
                <a:cubicBezTo>
                  <a:pt x="16670" y="1294"/>
                  <a:pt x="15755" y="448"/>
                  <a:pt x="14840" y="0"/>
                </a:cubicBezTo>
                <a:cubicBezTo>
                  <a:pt x="17585" y="4380"/>
                  <a:pt x="16670" y="9655"/>
                  <a:pt x="13011" y="13189"/>
                </a:cubicBezTo>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形状 "/>
          <p:cNvSpPr/>
          <p:nvPr>
            <p:custDataLst>
              <p:tags r:id="rId12"/>
            </p:custDataLst>
          </p:nvPr>
        </p:nvSpPr>
        <p:spPr>
          <a:xfrm>
            <a:off x="7647583" y="3501829"/>
            <a:ext cx="423202" cy="318433"/>
          </a:xfrm>
          <a:custGeom>
            <a:cxnLst>
              <a:cxn ang="0">
                <a:pos x="wd2" y="hd2"/>
              </a:cxn>
              <a:cxn ang="5400000">
                <a:pos x="wd2" y="hd2"/>
              </a:cxn>
              <a:cxn ang="10800000">
                <a:pos x="wd2" y="hd2"/>
              </a:cxn>
              <a:cxn ang="16200000">
                <a:pos x="wd2" y="hd2"/>
              </a:cxn>
            </a:cxnLst>
            <a:rect b="b" l="0" r="r" t="0"/>
            <a:pathLst>
              <a:path extrusionOk="0" h="21600" w="21600">
                <a:moveTo>
                  <a:pt x="12970" y="14207"/>
                </a:moveTo>
                <a:cubicBezTo>
                  <a:pt x="12970" y="21021"/>
                  <a:pt x="12970" y="21021"/>
                  <a:pt x="12970" y="21021"/>
                </a:cubicBezTo>
                <a:cubicBezTo>
                  <a:pt x="21600" y="10221"/>
                  <a:pt x="21600" y="10221"/>
                  <a:pt x="21600" y="10221"/>
                </a:cubicBezTo>
                <a:cubicBezTo>
                  <a:pt x="12970" y="0"/>
                  <a:pt x="12970" y="0"/>
                  <a:pt x="12970" y="0"/>
                </a:cubicBezTo>
                <a:cubicBezTo>
                  <a:pt x="12970" y="6300"/>
                  <a:pt x="12970" y="6300"/>
                  <a:pt x="12970" y="6300"/>
                </a:cubicBezTo>
                <a:cubicBezTo>
                  <a:pt x="2194" y="6300"/>
                  <a:pt x="0" y="21600"/>
                  <a:pt x="0" y="21600"/>
                </a:cubicBezTo>
                <a:cubicBezTo>
                  <a:pt x="3023" y="14786"/>
                  <a:pt x="7363" y="14207"/>
                  <a:pt x="12970" y="14207"/>
                </a:cubicBezTo>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形状 "/>
          <p:cNvSpPr/>
          <p:nvPr>
            <p:custDataLst>
              <p:tags r:id="rId13"/>
            </p:custDataLst>
          </p:nvPr>
        </p:nvSpPr>
        <p:spPr>
          <a:xfrm>
            <a:off x="3954860" y="3562853"/>
            <a:ext cx="473697" cy="318433"/>
          </a:xfrm>
          <a:custGeom>
            <a:cxnLst>
              <a:cxn ang="0">
                <a:pos x="wd2" y="hd2"/>
              </a:cxn>
              <a:cxn ang="5400000">
                <a:pos x="wd2" y="hd2"/>
              </a:cxn>
              <a:cxn ang="10800000">
                <a:pos x="wd2" y="hd2"/>
              </a:cxn>
              <a:cxn ang="16200000">
                <a:pos x="wd2" y="hd2"/>
              </a:cxn>
            </a:cxnLst>
            <a:rect b="b" l="0" r="r" t="0"/>
            <a:pathLst>
              <a:path extrusionOk="0" h="21600" w="21600">
                <a:moveTo>
                  <a:pt x="7708" y="4500"/>
                </a:moveTo>
                <a:cubicBezTo>
                  <a:pt x="7708" y="0"/>
                  <a:pt x="7708" y="0"/>
                  <a:pt x="7708" y="0"/>
                </a:cubicBezTo>
                <a:cubicBezTo>
                  <a:pt x="0" y="10221"/>
                  <a:pt x="0" y="10221"/>
                  <a:pt x="0" y="10221"/>
                </a:cubicBezTo>
                <a:cubicBezTo>
                  <a:pt x="7708" y="21021"/>
                  <a:pt x="7708" y="21021"/>
                  <a:pt x="7708" y="21021"/>
                </a:cubicBezTo>
                <a:cubicBezTo>
                  <a:pt x="7708" y="16521"/>
                  <a:pt x="7708" y="16521"/>
                  <a:pt x="7708" y="16521"/>
                </a:cubicBezTo>
                <a:cubicBezTo>
                  <a:pt x="3092" y="10221"/>
                  <a:pt x="3092" y="10221"/>
                  <a:pt x="3092" y="10221"/>
                </a:cubicBezTo>
                <a:lnTo>
                  <a:pt x="7708" y="4500"/>
                </a:lnTo>
                <a:close/>
                <a:moveTo>
                  <a:pt x="13108" y="6300"/>
                </a:moveTo>
                <a:cubicBezTo>
                  <a:pt x="13108" y="0"/>
                  <a:pt x="13108" y="0"/>
                  <a:pt x="13108" y="0"/>
                </a:cubicBezTo>
                <a:cubicBezTo>
                  <a:pt x="5400" y="10221"/>
                  <a:pt x="5400" y="10221"/>
                  <a:pt x="5400" y="10221"/>
                </a:cubicBezTo>
                <a:cubicBezTo>
                  <a:pt x="13108" y="21021"/>
                  <a:pt x="13108" y="21021"/>
                  <a:pt x="13108" y="21021"/>
                </a:cubicBezTo>
                <a:cubicBezTo>
                  <a:pt x="13108" y="14207"/>
                  <a:pt x="13108" y="14207"/>
                  <a:pt x="13108" y="14207"/>
                </a:cubicBezTo>
                <a:cubicBezTo>
                  <a:pt x="16592" y="14207"/>
                  <a:pt x="18944" y="14786"/>
                  <a:pt x="21600" y="21600"/>
                </a:cubicBezTo>
                <a:cubicBezTo>
                  <a:pt x="21600" y="21600"/>
                  <a:pt x="21252" y="6300"/>
                  <a:pt x="13108" y="6300"/>
                </a:cubicBez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3" name="PA_库_CreateawesomeandUniquepresentationslideswiththesecreative "/>
          <p:cNvSpPr/>
          <p:nvPr>
            <p:custDataLst>
              <p:tags r:id="rId14"/>
            </p:custDataLst>
          </p:nvPr>
        </p:nvSpPr>
        <p:spPr>
          <a:xfrm>
            <a:off x="812739" y="3472540"/>
            <a:ext cx="2620103"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4" name="PA_库_CreateawesomeandUniquepresentationslideswiththesecreative "/>
          <p:cNvSpPr/>
          <p:nvPr>
            <p:custDataLst>
              <p:tags r:id="rId15"/>
            </p:custDataLst>
          </p:nvPr>
        </p:nvSpPr>
        <p:spPr>
          <a:xfrm>
            <a:off x="8600408" y="3472126"/>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5" name="PA_库_CreateawesomeandUniquepresentationslideswiththesecreative "/>
          <p:cNvSpPr/>
          <p:nvPr>
            <p:custDataLst>
              <p:tags r:id="rId16"/>
            </p:custDataLst>
          </p:nvPr>
        </p:nvSpPr>
        <p:spPr>
          <a:xfrm>
            <a:off x="6822408" y="1726862"/>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6" name="PA_库_UniqueSlides "/>
          <p:cNvSpPr/>
          <p:nvPr>
            <p:custDataLst>
              <p:tags r:id="rId17"/>
            </p:custDataLst>
          </p:nvPr>
        </p:nvSpPr>
        <p:spPr>
          <a:xfrm>
            <a:off x="2112042" y="322489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7" name="PA_库_UniqueSlides "/>
          <p:cNvSpPr/>
          <p:nvPr>
            <p:custDataLst>
              <p:tags r:id="rId18"/>
            </p:custDataLst>
          </p:nvPr>
        </p:nvSpPr>
        <p:spPr>
          <a:xfrm>
            <a:off x="8602525" y="3225306"/>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8" name="PA_库_UniqueSlides "/>
          <p:cNvSpPr/>
          <p:nvPr>
            <p:custDataLst>
              <p:tags r:id="rId19"/>
            </p:custDataLst>
          </p:nvPr>
        </p:nvSpPr>
        <p:spPr>
          <a:xfrm>
            <a:off x="6824525" y="147530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9" name="PA_库_CreateawesomeandUniquepresentationslideswiththesecreative "/>
          <p:cNvSpPr/>
          <p:nvPr>
            <p:custDataLst>
              <p:tags r:id="rId20"/>
            </p:custDataLst>
          </p:nvPr>
        </p:nvSpPr>
        <p:spPr>
          <a:xfrm>
            <a:off x="6822408" y="5320734"/>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20" name="PA_库_UniqueSlides "/>
          <p:cNvSpPr/>
          <p:nvPr>
            <p:custDataLst>
              <p:tags r:id="rId21"/>
            </p:custDataLst>
          </p:nvPr>
        </p:nvSpPr>
        <p:spPr>
          <a:xfrm>
            <a:off x="6824525" y="506917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pic>
        <p:nvPicPr>
          <p:cNvPr id="21" name="PA_库_图片 20"/>
          <p:cNvPicPr>
            <a:picLocks noChangeAspect="1"/>
          </p:cNvPicPr>
          <p:nvPr>
            <p:custDataLst>
              <p:tags r:id="rId23"/>
            </p:custDataLst>
          </p:nvPr>
        </p:nvPicPr>
        <p:blipFill>
          <a:blip r:embed="rId22">
            <a:extLst>
              <a:ext uri="{BEBA8EAE-BF5A-486C-A8C5-ECC9F3942E4B}">
                <a14:imgProps>
                  <a14:imgLayer xmlns:d3p1="http://schemas.openxmlformats.org/officeDocument/2006/relationships" d3p1:embed="">
                    <a14:imgEffect>
                      <a14:backgroundRemoval b="44146" l="10000" r="90000" t="10000">
                        <a14:backgroundMark x1="25854" x2="24878" y1="36341" y2="42927"/>
                        <a14:backgroundMark x1="71951" x2="77805" y1="31707" y2="40488"/>
                      </a14:backgroundRemoval>
                    </a14:imgEffect>
                  </a14:imgLayer>
                </a14:imgProps>
              </a:ext>
              <a:ext uri="{28A0092B-C50C-407E-A947-70E740481C1C}">
                <a14:useLocalDpi val="0"/>
              </a:ext>
            </a:extLst>
          </a:blip>
          <a:stretch>
            <a:fillRect/>
          </a:stretch>
        </p:blipFill>
        <p:spPr>
          <a:xfrm>
            <a:off x="4263021" y="2669695"/>
            <a:ext cx="3774392" cy="3774392"/>
          </a:xfrm>
          <a:prstGeom prst="rect">
            <a:avLst/>
          </a:prstGeom>
        </p:spPr>
      </p:pic>
    </p:spTree>
    <p:extLst>
      <p:ext uri="{BB962C8B-B14F-4D97-AF65-F5344CB8AC3E}">
        <p14:creationId val="32026363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strVal val="4*#ppt_w"/>
                                          </p:val>
                                        </p:tav>
                                        <p:tav tm="100000">
                                          <p:val>
                                            <p:strVal val="#ppt_w"/>
                                          </p:val>
                                        </p:tav>
                                      </p:tavLst>
                                    </p:anim>
                                    <p:anim calcmode="lin" valueType="num">
                                      <p:cBhvr>
                                        <p:cTn dur="500" fill="hold" id="8"/>
                                        <p:tgtEl>
                                          <p:spTgt spid="21"/>
                                        </p:tgtEl>
                                        <p:attrNameLst>
                                          <p:attrName>ppt_h</p:attrName>
                                        </p:attrNameLst>
                                      </p:cBhvr>
                                      <p:tavLst>
                                        <p:tav tm="0">
                                          <p:val>
                                            <p:strVal val="4/3*#ppt_h"/>
                                          </p:val>
                                        </p:tav>
                                        <p:tav tm="100000">
                                          <p:val>
                                            <p:strVal val="#ppt_h"/>
                                          </p:val>
                                        </p:tav>
                                      </p:tavLst>
                                    </p:anim>
                                  </p:childTnLst>
                                </p:cTn>
                              </p:par>
                              <p:par>
                                <p:cTn decel="100000" fill="hold" id="9" nodeType="withEffect" presetClass="entr" presetID="2" presetSubtype="8">
                                  <p:stCondLst>
                                    <p:cond delay="25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500" fill="hold" id="11"/>
                                        <p:tgtEl>
                                          <p:spTgt spid="2"/>
                                        </p:tgtEl>
                                        <p:attrNameLst>
                                          <p:attrName>ppt_x</p:attrName>
                                        </p:attrNameLst>
                                      </p:cBhvr>
                                      <p:tavLst>
                                        <p:tav tm="0">
                                          <p:val>
                                            <p:strVal val="0-#ppt_w/2"/>
                                          </p:val>
                                        </p:tav>
                                        <p:tav tm="100000">
                                          <p:val>
                                            <p:strVal val="#ppt_x"/>
                                          </p:val>
                                        </p:tav>
                                      </p:tavLst>
                                    </p:anim>
                                    <p:anim calcmode="lin" valueType="num">
                                      <p:cBhvr additive="base">
                                        <p:cTn dur="1500" fill="hold" id="12"/>
                                        <p:tgtEl>
                                          <p:spTgt spid="2"/>
                                        </p:tgtEl>
                                        <p:attrNameLst>
                                          <p:attrName>ppt_y</p:attrName>
                                        </p:attrNameLst>
                                      </p:cBhvr>
                                      <p:tavLst>
                                        <p:tav tm="0">
                                          <p:val>
                                            <p:strVal val="#ppt_y"/>
                                          </p:val>
                                        </p:tav>
                                        <p:tav tm="100000">
                                          <p:val>
                                            <p:strVal val="#ppt_y"/>
                                          </p:val>
                                        </p:tav>
                                      </p:tavLst>
                                    </p:anim>
                                    <p:set>
                                      <p:cBhvr>
                                        <p:cTn dur="1" fill="hold" id="13">
                                          <p:stCondLst>
                                            <p:cond delay="0"/>
                                          </p:stCondLst>
                                        </p:cTn>
                                        <p:tgtEl>
                                          <p:spTgt spid="2"/>
                                        </p:tgtEl>
                                        <p:attrNameLst>
                                          <p:attrName>style.visibility</p:attrName>
                                        </p:attrNameLst>
                                      </p:cBhvr>
                                      <p:to>
                                        <p:strVal val="visible"/>
                                      </p:to>
                                    </p:set>
                                    <p:anim calcmode="lin" to="" valueType="num">
                                      <p:cBhvr>
                                        <p:cTn dur="1500" fill="hold" id="14">
                                          <p:stCondLst>
                                            <p:cond delay="0"/>
                                          </p:stCondLst>
                                        </p:cTn>
                                        <p:tgtEl>
                                          <p:spTgt spid="2"/>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2"/>
                                        </p:tgtEl>
                                        <p:attrNameLst>
                                          <p:attrName>ppt_h</p:attrName>
                                        </p:attrNameLst>
                                      </p:cBhvr>
                                      <p:tavLst>
                                        <p:tav tm="0">
                                          <p:val>
                                            <p:strVal val="0"/>
                                          </p:val>
                                        </p:tav>
                                        <p:tav tm="100000">
                                          <p:val>
                                            <p:strVal val="#ppt_h"/>
                                          </p:val>
                                        </p:tav>
                                      </p:tavLst>
                                    </p:anim>
                                    <p:animEffect filter="fade">
                                      <p:cBhvr>
                                        <p:cTn dur="1500" id="16">
                                          <p:stCondLst>
                                            <p:cond delay="0"/>
                                          </p:stCondLst>
                                        </p:cTn>
                                        <p:tgtEl>
                                          <p:spTgt spid="2"/>
                                        </p:tgtEl>
                                      </p:cBhvr>
                                    </p:animEffect>
                                  </p:childTnLst>
                                </p:cTn>
                              </p:par>
                              <p:par>
                                <p:cTn decel="100000" fill="hold" grpId="0" id="17" nodeType="withEffect" presetClass="entr" presetID="2" presetSubtype="8">
                                  <p:stCondLst>
                                    <p:cond delay="25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1500" fill="hold" id="19"/>
                                        <p:tgtEl>
                                          <p:spTgt spid="3"/>
                                        </p:tgtEl>
                                        <p:attrNameLst>
                                          <p:attrName>ppt_x</p:attrName>
                                        </p:attrNameLst>
                                      </p:cBhvr>
                                      <p:tavLst>
                                        <p:tav tm="0">
                                          <p:val>
                                            <p:strVal val="0-#ppt_w/2"/>
                                          </p:val>
                                        </p:tav>
                                        <p:tav tm="100000">
                                          <p:val>
                                            <p:strVal val="#ppt_x"/>
                                          </p:val>
                                        </p:tav>
                                      </p:tavLst>
                                    </p:anim>
                                    <p:anim calcmode="lin" valueType="num">
                                      <p:cBhvr additive="base">
                                        <p:cTn dur="1500" fill="hold" id="20"/>
                                        <p:tgtEl>
                                          <p:spTgt spid="3"/>
                                        </p:tgtEl>
                                        <p:attrNameLst>
                                          <p:attrName>ppt_y</p:attrName>
                                        </p:attrNameLst>
                                      </p:cBhvr>
                                      <p:tavLst>
                                        <p:tav tm="0">
                                          <p:val>
                                            <p:strVal val="#ppt_y"/>
                                          </p:val>
                                        </p:tav>
                                        <p:tav tm="100000">
                                          <p:val>
                                            <p:strVal val="#ppt_y"/>
                                          </p:val>
                                        </p:tav>
                                      </p:tavLst>
                                    </p:anim>
                                    <p:set>
                                      <p:cBhvr>
                                        <p:cTn dur="1" fill="hold" id="21">
                                          <p:stCondLst>
                                            <p:cond delay="0"/>
                                          </p:stCondLst>
                                        </p:cTn>
                                        <p:tgtEl>
                                          <p:spTgt spid="3"/>
                                        </p:tgtEl>
                                        <p:attrNameLst>
                                          <p:attrName>style.visibility</p:attrName>
                                        </p:attrNameLst>
                                      </p:cBhvr>
                                      <p:to>
                                        <p:strVal val="visible"/>
                                      </p:to>
                                    </p:set>
                                    <p:anim calcmode="lin" to="" valueType="num">
                                      <p:cBhvr>
                                        <p:cTn dur="1500" fill="hold" id="22">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3"/>
                                        </p:tgtEl>
                                        <p:attrNameLst>
                                          <p:attrName>ppt_h</p:attrName>
                                        </p:attrNameLst>
                                      </p:cBhvr>
                                      <p:tavLst>
                                        <p:tav tm="0">
                                          <p:val>
                                            <p:strVal val="0"/>
                                          </p:val>
                                        </p:tav>
                                        <p:tav tm="100000">
                                          <p:val>
                                            <p:strVal val="#ppt_h"/>
                                          </p:val>
                                        </p:tav>
                                      </p:tavLst>
                                    </p:anim>
                                    <p:animEffect filter="fade">
                                      <p:cBhvr>
                                        <p:cTn dur="1500" id="24">
                                          <p:stCondLst>
                                            <p:cond delay="0"/>
                                          </p:stCondLst>
                                        </p:cTn>
                                        <p:tgtEl>
                                          <p:spTgt spid="3"/>
                                        </p:tgtEl>
                                      </p:cBhvr>
                                    </p:animEffect>
                                  </p:childTnLst>
                                </p:cTn>
                              </p:par>
                              <p:par>
                                <p:cTn decel="100000" fill="hold" grpId="0" id="25" nodeType="withEffect" presetClass="entr" presetID="2" presetSubtype="8">
                                  <p:stCondLst>
                                    <p:cond delay="25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1500" fill="hold" id="27"/>
                                        <p:tgtEl>
                                          <p:spTgt spid="4"/>
                                        </p:tgtEl>
                                        <p:attrNameLst>
                                          <p:attrName>ppt_x</p:attrName>
                                        </p:attrNameLst>
                                      </p:cBhvr>
                                      <p:tavLst>
                                        <p:tav tm="0">
                                          <p:val>
                                            <p:strVal val="0-#ppt_w/2"/>
                                          </p:val>
                                        </p:tav>
                                        <p:tav tm="100000">
                                          <p:val>
                                            <p:strVal val="#ppt_x"/>
                                          </p:val>
                                        </p:tav>
                                      </p:tavLst>
                                    </p:anim>
                                    <p:anim calcmode="lin" valueType="num">
                                      <p:cBhvr additive="base">
                                        <p:cTn dur="1500" fill="hold" id="28"/>
                                        <p:tgtEl>
                                          <p:spTgt spid="4"/>
                                        </p:tgtEl>
                                        <p:attrNameLst>
                                          <p:attrName>ppt_y</p:attrName>
                                        </p:attrNameLst>
                                      </p:cBhvr>
                                      <p:tavLst>
                                        <p:tav tm="0">
                                          <p:val>
                                            <p:strVal val="#ppt_y"/>
                                          </p:val>
                                        </p:tav>
                                        <p:tav tm="100000">
                                          <p:val>
                                            <p:strVal val="#ppt_y"/>
                                          </p:val>
                                        </p:tav>
                                      </p:tavLst>
                                    </p:anim>
                                    <p:set>
                                      <p:cBhvr>
                                        <p:cTn dur="1" fill="hold" id="29">
                                          <p:stCondLst>
                                            <p:cond delay="0"/>
                                          </p:stCondLst>
                                        </p:cTn>
                                        <p:tgtEl>
                                          <p:spTgt spid="4"/>
                                        </p:tgtEl>
                                        <p:attrNameLst>
                                          <p:attrName>style.visibility</p:attrName>
                                        </p:attrNameLst>
                                      </p:cBhvr>
                                      <p:to>
                                        <p:strVal val="visible"/>
                                      </p:to>
                                    </p:set>
                                    <p:anim calcmode="lin" to="" valueType="num">
                                      <p:cBhvr>
                                        <p:cTn dur="1500" fill="hold" id="30">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31">
                                          <p:stCondLst>
                                            <p:cond delay="0"/>
                                          </p:stCondLst>
                                        </p:cTn>
                                        <p:tgtEl>
                                          <p:spTgt spid="4"/>
                                        </p:tgtEl>
                                        <p:attrNameLst>
                                          <p:attrName>ppt_h</p:attrName>
                                        </p:attrNameLst>
                                      </p:cBhvr>
                                      <p:tavLst>
                                        <p:tav tm="0">
                                          <p:val>
                                            <p:strVal val="0"/>
                                          </p:val>
                                        </p:tav>
                                        <p:tav tm="100000">
                                          <p:val>
                                            <p:strVal val="#ppt_h"/>
                                          </p:val>
                                        </p:tav>
                                      </p:tavLst>
                                    </p:anim>
                                    <p:animEffect filter="fade">
                                      <p:cBhvr>
                                        <p:cTn dur="1500" id="32">
                                          <p:stCondLst>
                                            <p:cond delay="0"/>
                                          </p:stCondLst>
                                        </p:cTn>
                                        <p:tgtEl>
                                          <p:spTgt spid="4"/>
                                        </p:tgtEl>
                                      </p:cBhvr>
                                    </p:animEffect>
                                  </p:childTnLst>
                                </p:cTn>
                              </p:par>
                              <p:par>
                                <p:cTn decel="100000" fill="hold" grpId="0" id="33" nodeType="withEffect" presetClass="entr" presetID="2" presetSubtype="8">
                                  <p:stCondLst>
                                    <p:cond delay="25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1500" fill="hold" id="35"/>
                                        <p:tgtEl>
                                          <p:spTgt spid="5"/>
                                        </p:tgtEl>
                                        <p:attrNameLst>
                                          <p:attrName>ppt_x</p:attrName>
                                        </p:attrNameLst>
                                      </p:cBhvr>
                                      <p:tavLst>
                                        <p:tav tm="0">
                                          <p:val>
                                            <p:strVal val="0-#ppt_w/2"/>
                                          </p:val>
                                        </p:tav>
                                        <p:tav tm="100000">
                                          <p:val>
                                            <p:strVal val="#ppt_x"/>
                                          </p:val>
                                        </p:tav>
                                      </p:tavLst>
                                    </p:anim>
                                    <p:anim calcmode="lin" valueType="num">
                                      <p:cBhvr additive="base">
                                        <p:cTn dur="1500" fill="hold" id="36"/>
                                        <p:tgtEl>
                                          <p:spTgt spid="5"/>
                                        </p:tgtEl>
                                        <p:attrNameLst>
                                          <p:attrName>ppt_y</p:attrName>
                                        </p:attrNameLst>
                                      </p:cBhvr>
                                      <p:tavLst>
                                        <p:tav tm="0">
                                          <p:val>
                                            <p:strVal val="#ppt_y"/>
                                          </p:val>
                                        </p:tav>
                                        <p:tav tm="100000">
                                          <p:val>
                                            <p:strVal val="#ppt_y"/>
                                          </p:val>
                                        </p:tav>
                                      </p:tavLst>
                                    </p:anim>
                                    <p:set>
                                      <p:cBhvr>
                                        <p:cTn dur="1" fill="hold" id="37">
                                          <p:stCondLst>
                                            <p:cond delay="0"/>
                                          </p:stCondLst>
                                        </p:cTn>
                                        <p:tgtEl>
                                          <p:spTgt spid="5"/>
                                        </p:tgtEl>
                                        <p:attrNameLst>
                                          <p:attrName>style.visibility</p:attrName>
                                        </p:attrNameLst>
                                      </p:cBhvr>
                                      <p:to>
                                        <p:strVal val="visible"/>
                                      </p:to>
                                    </p:set>
                                    <p:anim calcmode="lin" to="" valueType="num">
                                      <p:cBhvr>
                                        <p:cTn dur="1500" fill="hold" id="38">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39">
                                          <p:stCondLst>
                                            <p:cond delay="0"/>
                                          </p:stCondLst>
                                        </p:cTn>
                                        <p:tgtEl>
                                          <p:spTgt spid="5"/>
                                        </p:tgtEl>
                                        <p:attrNameLst>
                                          <p:attrName>ppt_h</p:attrName>
                                        </p:attrNameLst>
                                      </p:cBhvr>
                                      <p:tavLst>
                                        <p:tav tm="0">
                                          <p:val>
                                            <p:strVal val="0"/>
                                          </p:val>
                                        </p:tav>
                                        <p:tav tm="100000">
                                          <p:val>
                                            <p:strVal val="#ppt_h"/>
                                          </p:val>
                                        </p:tav>
                                      </p:tavLst>
                                    </p:anim>
                                    <p:animEffect filter="fade">
                                      <p:cBhvr>
                                        <p:cTn dur="1500" id="40">
                                          <p:stCondLst>
                                            <p:cond delay="0"/>
                                          </p:stCondLst>
                                        </p:cTn>
                                        <p:tgtEl>
                                          <p:spTgt spid="5"/>
                                        </p:tgtEl>
                                      </p:cBhvr>
                                    </p:animEffect>
                                  </p:childTnLst>
                                </p:cTn>
                              </p:par>
                              <p:par>
                                <p:cTn decel="100000" fill="hold" grpId="0" id="41" nodeType="withEffect" presetClass="entr" presetID="2" presetSubtype="8">
                                  <p:stCondLst>
                                    <p:cond delay="25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1500" fill="hold" id="43"/>
                                        <p:tgtEl>
                                          <p:spTgt spid="6"/>
                                        </p:tgtEl>
                                        <p:attrNameLst>
                                          <p:attrName>ppt_x</p:attrName>
                                        </p:attrNameLst>
                                      </p:cBhvr>
                                      <p:tavLst>
                                        <p:tav tm="0">
                                          <p:val>
                                            <p:strVal val="0-#ppt_w/2"/>
                                          </p:val>
                                        </p:tav>
                                        <p:tav tm="100000">
                                          <p:val>
                                            <p:strVal val="#ppt_x"/>
                                          </p:val>
                                        </p:tav>
                                      </p:tavLst>
                                    </p:anim>
                                    <p:anim calcmode="lin" valueType="num">
                                      <p:cBhvr additive="base">
                                        <p:cTn dur="1500" fill="hold" id="44"/>
                                        <p:tgtEl>
                                          <p:spTgt spid="6"/>
                                        </p:tgtEl>
                                        <p:attrNameLst>
                                          <p:attrName>ppt_y</p:attrName>
                                        </p:attrNameLst>
                                      </p:cBhvr>
                                      <p:tavLst>
                                        <p:tav tm="0">
                                          <p:val>
                                            <p:strVal val="#ppt_y"/>
                                          </p:val>
                                        </p:tav>
                                        <p:tav tm="100000">
                                          <p:val>
                                            <p:strVal val="#ppt_y"/>
                                          </p:val>
                                        </p:tav>
                                      </p:tavLst>
                                    </p:anim>
                                    <p:set>
                                      <p:cBhvr>
                                        <p:cTn dur="1" fill="hold" id="45">
                                          <p:stCondLst>
                                            <p:cond delay="0"/>
                                          </p:stCondLst>
                                        </p:cTn>
                                        <p:tgtEl>
                                          <p:spTgt spid="6"/>
                                        </p:tgtEl>
                                        <p:attrNameLst>
                                          <p:attrName>style.visibility</p:attrName>
                                        </p:attrNameLst>
                                      </p:cBhvr>
                                      <p:to>
                                        <p:strVal val="visible"/>
                                      </p:to>
                                    </p:set>
                                    <p:anim calcmode="lin" to="" valueType="num">
                                      <p:cBhvr>
                                        <p:cTn dur="1500" fill="hold" id="46">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47">
                                          <p:stCondLst>
                                            <p:cond delay="0"/>
                                          </p:stCondLst>
                                        </p:cTn>
                                        <p:tgtEl>
                                          <p:spTgt spid="6"/>
                                        </p:tgtEl>
                                        <p:attrNameLst>
                                          <p:attrName>ppt_h</p:attrName>
                                        </p:attrNameLst>
                                      </p:cBhvr>
                                      <p:tavLst>
                                        <p:tav tm="0">
                                          <p:val>
                                            <p:strVal val="0"/>
                                          </p:val>
                                        </p:tav>
                                        <p:tav tm="100000">
                                          <p:val>
                                            <p:strVal val="#ppt_h"/>
                                          </p:val>
                                        </p:tav>
                                      </p:tavLst>
                                    </p:anim>
                                    <p:animEffect filter="fade">
                                      <p:cBhvr>
                                        <p:cTn dur="1500" id="48">
                                          <p:stCondLst>
                                            <p:cond delay="0"/>
                                          </p:stCondLst>
                                        </p:cTn>
                                        <p:tgtEl>
                                          <p:spTgt spid="6"/>
                                        </p:tgtEl>
                                      </p:cBhvr>
                                    </p:animEffect>
                                  </p:childTnLst>
                                </p:cTn>
                              </p:par>
                              <p:par>
                                <p:cTn decel="100000" fill="hold" grpId="0" id="49" nodeType="withEffect" presetClass="entr" presetID="2" presetSubtype="8">
                                  <p:stCondLst>
                                    <p:cond delay="250"/>
                                  </p:stCondLst>
                                  <p:childTnLst>
                                    <p:set>
                                      <p:cBhvr>
                                        <p:cTn dur="1" fill="hold" id="50">
                                          <p:stCondLst>
                                            <p:cond delay="0"/>
                                          </p:stCondLst>
                                        </p:cTn>
                                        <p:tgtEl>
                                          <p:spTgt spid="7"/>
                                        </p:tgtEl>
                                        <p:attrNameLst>
                                          <p:attrName>style.visibility</p:attrName>
                                        </p:attrNameLst>
                                      </p:cBhvr>
                                      <p:to>
                                        <p:strVal val="visible"/>
                                      </p:to>
                                    </p:set>
                                    <p:anim calcmode="lin" valueType="num">
                                      <p:cBhvr additive="base">
                                        <p:cTn dur="1500" fill="hold" id="51"/>
                                        <p:tgtEl>
                                          <p:spTgt spid="7"/>
                                        </p:tgtEl>
                                        <p:attrNameLst>
                                          <p:attrName>ppt_x</p:attrName>
                                        </p:attrNameLst>
                                      </p:cBhvr>
                                      <p:tavLst>
                                        <p:tav tm="0">
                                          <p:val>
                                            <p:strVal val="0-#ppt_w/2"/>
                                          </p:val>
                                        </p:tav>
                                        <p:tav tm="100000">
                                          <p:val>
                                            <p:strVal val="#ppt_x"/>
                                          </p:val>
                                        </p:tav>
                                      </p:tavLst>
                                    </p:anim>
                                    <p:anim calcmode="lin" valueType="num">
                                      <p:cBhvr additive="base">
                                        <p:cTn dur="1500" fill="hold" id="52"/>
                                        <p:tgtEl>
                                          <p:spTgt spid="7"/>
                                        </p:tgtEl>
                                        <p:attrNameLst>
                                          <p:attrName>ppt_y</p:attrName>
                                        </p:attrNameLst>
                                      </p:cBhvr>
                                      <p:tavLst>
                                        <p:tav tm="0">
                                          <p:val>
                                            <p:strVal val="#ppt_y"/>
                                          </p:val>
                                        </p:tav>
                                        <p:tav tm="100000">
                                          <p:val>
                                            <p:strVal val="#ppt_y"/>
                                          </p:val>
                                        </p:tav>
                                      </p:tavLst>
                                    </p:anim>
                                    <p:set>
                                      <p:cBhvr>
                                        <p:cTn dur="1" fill="hold" id="53">
                                          <p:stCondLst>
                                            <p:cond delay="0"/>
                                          </p:stCondLst>
                                        </p:cTn>
                                        <p:tgtEl>
                                          <p:spTgt spid="7"/>
                                        </p:tgtEl>
                                        <p:attrNameLst>
                                          <p:attrName>style.visibility</p:attrName>
                                        </p:attrNameLst>
                                      </p:cBhvr>
                                      <p:to>
                                        <p:strVal val="visible"/>
                                      </p:to>
                                    </p:set>
                                    <p:anim calcmode="lin" to="" valueType="num">
                                      <p:cBhvr>
                                        <p:cTn dur="1500" fill="hold" id="54">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55">
                                          <p:stCondLst>
                                            <p:cond delay="0"/>
                                          </p:stCondLst>
                                        </p:cTn>
                                        <p:tgtEl>
                                          <p:spTgt spid="7"/>
                                        </p:tgtEl>
                                        <p:attrNameLst>
                                          <p:attrName>ppt_h</p:attrName>
                                        </p:attrNameLst>
                                      </p:cBhvr>
                                      <p:tavLst>
                                        <p:tav tm="0">
                                          <p:val>
                                            <p:strVal val="0"/>
                                          </p:val>
                                        </p:tav>
                                        <p:tav tm="100000">
                                          <p:val>
                                            <p:strVal val="#ppt_h"/>
                                          </p:val>
                                        </p:tav>
                                      </p:tavLst>
                                    </p:anim>
                                    <p:animEffect filter="fade">
                                      <p:cBhvr>
                                        <p:cTn dur="1500" id="56">
                                          <p:stCondLst>
                                            <p:cond delay="0"/>
                                          </p:stCondLst>
                                        </p:cTn>
                                        <p:tgtEl>
                                          <p:spTgt spid="7"/>
                                        </p:tgtEl>
                                      </p:cBhvr>
                                    </p:animEffect>
                                  </p:childTnLst>
                                </p:cTn>
                              </p:par>
                              <p:par>
                                <p:cTn decel="100000" fill="hold" grpId="0" id="57" nodeType="withEffect" presetClass="entr" presetID="2" presetSubtype="8">
                                  <p:stCondLst>
                                    <p:cond delay="250"/>
                                  </p:stCondLst>
                                  <p:childTnLst>
                                    <p:set>
                                      <p:cBhvr>
                                        <p:cTn dur="1" fill="hold" id="58">
                                          <p:stCondLst>
                                            <p:cond delay="0"/>
                                          </p:stCondLst>
                                        </p:cTn>
                                        <p:tgtEl>
                                          <p:spTgt spid="8"/>
                                        </p:tgtEl>
                                        <p:attrNameLst>
                                          <p:attrName>style.visibility</p:attrName>
                                        </p:attrNameLst>
                                      </p:cBhvr>
                                      <p:to>
                                        <p:strVal val="visible"/>
                                      </p:to>
                                    </p:set>
                                    <p:anim calcmode="lin" valueType="num">
                                      <p:cBhvr additive="base">
                                        <p:cTn dur="1500" fill="hold" id="59"/>
                                        <p:tgtEl>
                                          <p:spTgt spid="8"/>
                                        </p:tgtEl>
                                        <p:attrNameLst>
                                          <p:attrName>ppt_x</p:attrName>
                                        </p:attrNameLst>
                                      </p:cBhvr>
                                      <p:tavLst>
                                        <p:tav tm="0">
                                          <p:val>
                                            <p:strVal val="0-#ppt_w/2"/>
                                          </p:val>
                                        </p:tav>
                                        <p:tav tm="100000">
                                          <p:val>
                                            <p:strVal val="#ppt_x"/>
                                          </p:val>
                                        </p:tav>
                                      </p:tavLst>
                                    </p:anim>
                                    <p:anim calcmode="lin" valueType="num">
                                      <p:cBhvr additive="base">
                                        <p:cTn dur="1500" fill="hold" id="60"/>
                                        <p:tgtEl>
                                          <p:spTgt spid="8"/>
                                        </p:tgtEl>
                                        <p:attrNameLst>
                                          <p:attrName>ppt_y</p:attrName>
                                        </p:attrNameLst>
                                      </p:cBhvr>
                                      <p:tavLst>
                                        <p:tav tm="0">
                                          <p:val>
                                            <p:strVal val="#ppt_y"/>
                                          </p:val>
                                        </p:tav>
                                        <p:tav tm="100000">
                                          <p:val>
                                            <p:strVal val="#ppt_y"/>
                                          </p:val>
                                        </p:tav>
                                      </p:tavLst>
                                    </p:anim>
                                    <p:set>
                                      <p:cBhvr>
                                        <p:cTn dur="1" fill="hold" id="61">
                                          <p:stCondLst>
                                            <p:cond delay="0"/>
                                          </p:stCondLst>
                                        </p:cTn>
                                        <p:tgtEl>
                                          <p:spTgt spid="8"/>
                                        </p:tgtEl>
                                        <p:attrNameLst>
                                          <p:attrName>style.visibility</p:attrName>
                                        </p:attrNameLst>
                                      </p:cBhvr>
                                      <p:to>
                                        <p:strVal val="visible"/>
                                      </p:to>
                                    </p:set>
                                    <p:anim calcmode="lin" to="" valueType="num">
                                      <p:cBhvr>
                                        <p:cTn dur="1500" fill="hold" id="62">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63">
                                          <p:stCondLst>
                                            <p:cond delay="0"/>
                                          </p:stCondLst>
                                        </p:cTn>
                                        <p:tgtEl>
                                          <p:spTgt spid="8"/>
                                        </p:tgtEl>
                                        <p:attrNameLst>
                                          <p:attrName>ppt_h</p:attrName>
                                        </p:attrNameLst>
                                      </p:cBhvr>
                                      <p:tavLst>
                                        <p:tav tm="0">
                                          <p:val>
                                            <p:strVal val="0"/>
                                          </p:val>
                                        </p:tav>
                                        <p:tav tm="100000">
                                          <p:val>
                                            <p:strVal val="#ppt_h"/>
                                          </p:val>
                                        </p:tav>
                                      </p:tavLst>
                                    </p:anim>
                                    <p:animEffect filter="fade">
                                      <p:cBhvr>
                                        <p:cTn dur="1500" id="64">
                                          <p:stCondLst>
                                            <p:cond delay="0"/>
                                          </p:stCondLst>
                                        </p:cTn>
                                        <p:tgtEl>
                                          <p:spTgt spid="8"/>
                                        </p:tgtEl>
                                      </p:cBhvr>
                                    </p:animEffect>
                                  </p:childTnLst>
                                </p:cTn>
                              </p:par>
                              <p:par>
                                <p:cTn decel="100000" fill="hold" grpId="0" id="65" nodeType="withEffect" presetClass="entr" presetID="2" presetSubtype="8">
                                  <p:stCondLst>
                                    <p:cond delay="250"/>
                                  </p:stCondLst>
                                  <p:childTnLst>
                                    <p:set>
                                      <p:cBhvr>
                                        <p:cTn dur="1" fill="hold" id="66">
                                          <p:stCondLst>
                                            <p:cond delay="0"/>
                                          </p:stCondLst>
                                        </p:cTn>
                                        <p:tgtEl>
                                          <p:spTgt spid="9"/>
                                        </p:tgtEl>
                                        <p:attrNameLst>
                                          <p:attrName>style.visibility</p:attrName>
                                        </p:attrNameLst>
                                      </p:cBhvr>
                                      <p:to>
                                        <p:strVal val="visible"/>
                                      </p:to>
                                    </p:set>
                                    <p:anim calcmode="lin" valueType="num">
                                      <p:cBhvr additive="base">
                                        <p:cTn dur="1500" fill="hold" id="67"/>
                                        <p:tgtEl>
                                          <p:spTgt spid="9"/>
                                        </p:tgtEl>
                                        <p:attrNameLst>
                                          <p:attrName>ppt_x</p:attrName>
                                        </p:attrNameLst>
                                      </p:cBhvr>
                                      <p:tavLst>
                                        <p:tav tm="0">
                                          <p:val>
                                            <p:strVal val="0-#ppt_w/2"/>
                                          </p:val>
                                        </p:tav>
                                        <p:tav tm="100000">
                                          <p:val>
                                            <p:strVal val="#ppt_x"/>
                                          </p:val>
                                        </p:tav>
                                      </p:tavLst>
                                    </p:anim>
                                    <p:anim calcmode="lin" valueType="num">
                                      <p:cBhvr additive="base">
                                        <p:cTn dur="1500" fill="hold" id="68"/>
                                        <p:tgtEl>
                                          <p:spTgt spid="9"/>
                                        </p:tgtEl>
                                        <p:attrNameLst>
                                          <p:attrName>ppt_y</p:attrName>
                                        </p:attrNameLst>
                                      </p:cBhvr>
                                      <p:tavLst>
                                        <p:tav tm="0">
                                          <p:val>
                                            <p:strVal val="#ppt_y"/>
                                          </p:val>
                                        </p:tav>
                                        <p:tav tm="100000">
                                          <p:val>
                                            <p:strVal val="#ppt_y"/>
                                          </p:val>
                                        </p:tav>
                                      </p:tavLst>
                                    </p:anim>
                                    <p:set>
                                      <p:cBhvr>
                                        <p:cTn dur="1" fill="hold" id="69">
                                          <p:stCondLst>
                                            <p:cond delay="0"/>
                                          </p:stCondLst>
                                        </p:cTn>
                                        <p:tgtEl>
                                          <p:spTgt spid="9"/>
                                        </p:tgtEl>
                                        <p:attrNameLst>
                                          <p:attrName>style.visibility</p:attrName>
                                        </p:attrNameLst>
                                      </p:cBhvr>
                                      <p:to>
                                        <p:strVal val="visible"/>
                                      </p:to>
                                    </p:set>
                                    <p:anim calcmode="lin" to="" valueType="num">
                                      <p:cBhvr>
                                        <p:cTn dur="1500" fill="hold" id="70">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71">
                                          <p:stCondLst>
                                            <p:cond delay="0"/>
                                          </p:stCondLst>
                                        </p:cTn>
                                        <p:tgtEl>
                                          <p:spTgt spid="9"/>
                                        </p:tgtEl>
                                        <p:attrNameLst>
                                          <p:attrName>ppt_h</p:attrName>
                                        </p:attrNameLst>
                                      </p:cBhvr>
                                      <p:tavLst>
                                        <p:tav tm="0">
                                          <p:val>
                                            <p:strVal val="0"/>
                                          </p:val>
                                        </p:tav>
                                        <p:tav tm="100000">
                                          <p:val>
                                            <p:strVal val="#ppt_h"/>
                                          </p:val>
                                        </p:tav>
                                      </p:tavLst>
                                    </p:anim>
                                    <p:animEffect filter="fade">
                                      <p:cBhvr>
                                        <p:cTn dur="1500" id="72">
                                          <p:stCondLst>
                                            <p:cond delay="0"/>
                                          </p:stCondLst>
                                        </p:cTn>
                                        <p:tgtEl>
                                          <p:spTgt spid="9"/>
                                        </p:tgtEl>
                                      </p:cBhvr>
                                    </p:animEffect>
                                  </p:childTnLst>
                                </p:cTn>
                              </p:par>
                              <p:par>
                                <p:cTn decel="100000" fill="hold" grpId="0" id="73" nodeType="withEffect" presetClass="entr" presetID="2" presetSubtype="8">
                                  <p:stCondLst>
                                    <p:cond delay="250"/>
                                  </p:stCondLst>
                                  <p:childTnLst>
                                    <p:set>
                                      <p:cBhvr>
                                        <p:cTn dur="1" fill="hold" id="74">
                                          <p:stCondLst>
                                            <p:cond delay="0"/>
                                          </p:stCondLst>
                                        </p:cTn>
                                        <p:tgtEl>
                                          <p:spTgt spid="10"/>
                                        </p:tgtEl>
                                        <p:attrNameLst>
                                          <p:attrName>style.visibility</p:attrName>
                                        </p:attrNameLst>
                                      </p:cBhvr>
                                      <p:to>
                                        <p:strVal val="visible"/>
                                      </p:to>
                                    </p:set>
                                    <p:anim calcmode="lin" valueType="num">
                                      <p:cBhvr additive="base">
                                        <p:cTn dur="1500" fill="hold" id="75"/>
                                        <p:tgtEl>
                                          <p:spTgt spid="10"/>
                                        </p:tgtEl>
                                        <p:attrNameLst>
                                          <p:attrName>ppt_x</p:attrName>
                                        </p:attrNameLst>
                                      </p:cBhvr>
                                      <p:tavLst>
                                        <p:tav tm="0">
                                          <p:val>
                                            <p:strVal val="0-#ppt_w/2"/>
                                          </p:val>
                                        </p:tav>
                                        <p:tav tm="100000">
                                          <p:val>
                                            <p:strVal val="#ppt_x"/>
                                          </p:val>
                                        </p:tav>
                                      </p:tavLst>
                                    </p:anim>
                                    <p:anim calcmode="lin" valueType="num">
                                      <p:cBhvr additive="base">
                                        <p:cTn dur="1500" fill="hold" id="76"/>
                                        <p:tgtEl>
                                          <p:spTgt spid="10"/>
                                        </p:tgtEl>
                                        <p:attrNameLst>
                                          <p:attrName>ppt_y</p:attrName>
                                        </p:attrNameLst>
                                      </p:cBhvr>
                                      <p:tavLst>
                                        <p:tav tm="0">
                                          <p:val>
                                            <p:strVal val="#ppt_y"/>
                                          </p:val>
                                        </p:tav>
                                        <p:tav tm="100000">
                                          <p:val>
                                            <p:strVal val="#ppt_y"/>
                                          </p:val>
                                        </p:tav>
                                      </p:tavLst>
                                    </p:anim>
                                    <p:set>
                                      <p:cBhvr>
                                        <p:cTn dur="1" fill="hold" id="77">
                                          <p:stCondLst>
                                            <p:cond delay="0"/>
                                          </p:stCondLst>
                                        </p:cTn>
                                        <p:tgtEl>
                                          <p:spTgt spid="10"/>
                                        </p:tgtEl>
                                        <p:attrNameLst>
                                          <p:attrName>style.visibility</p:attrName>
                                        </p:attrNameLst>
                                      </p:cBhvr>
                                      <p:to>
                                        <p:strVal val="visible"/>
                                      </p:to>
                                    </p:set>
                                    <p:anim calcmode="lin" to="" valueType="num">
                                      <p:cBhvr>
                                        <p:cTn dur="1500" fill="hold" id="78">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79">
                                          <p:stCondLst>
                                            <p:cond delay="0"/>
                                          </p:stCondLst>
                                        </p:cTn>
                                        <p:tgtEl>
                                          <p:spTgt spid="10"/>
                                        </p:tgtEl>
                                        <p:attrNameLst>
                                          <p:attrName>ppt_h</p:attrName>
                                        </p:attrNameLst>
                                      </p:cBhvr>
                                      <p:tavLst>
                                        <p:tav tm="0">
                                          <p:val>
                                            <p:strVal val="0"/>
                                          </p:val>
                                        </p:tav>
                                        <p:tav tm="100000">
                                          <p:val>
                                            <p:strVal val="#ppt_h"/>
                                          </p:val>
                                        </p:tav>
                                      </p:tavLst>
                                    </p:anim>
                                    <p:animEffect filter="fade">
                                      <p:cBhvr>
                                        <p:cTn dur="1500" id="80">
                                          <p:stCondLst>
                                            <p:cond delay="0"/>
                                          </p:stCondLst>
                                        </p:cTn>
                                        <p:tgtEl>
                                          <p:spTgt spid="10"/>
                                        </p:tgtEl>
                                      </p:cBhvr>
                                    </p:animEffect>
                                  </p:childTnLst>
                                </p:cTn>
                              </p:par>
                              <p:par>
                                <p:cTn decel="100000" fill="hold" grpId="0" id="81" nodeType="withEffect" presetClass="entr" presetID="2" presetSubtype="8">
                                  <p:stCondLst>
                                    <p:cond delay="250"/>
                                  </p:stCondLst>
                                  <p:childTnLst>
                                    <p:set>
                                      <p:cBhvr>
                                        <p:cTn dur="1" fill="hold" id="82">
                                          <p:stCondLst>
                                            <p:cond delay="0"/>
                                          </p:stCondLst>
                                        </p:cTn>
                                        <p:tgtEl>
                                          <p:spTgt spid="11"/>
                                        </p:tgtEl>
                                        <p:attrNameLst>
                                          <p:attrName>style.visibility</p:attrName>
                                        </p:attrNameLst>
                                      </p:cBhvr>
                                      <p:to>
                                        <p:strVal val="visible"/>
                                      </p:to>
                                    </p:set>
                                    <p:anim calcmode="lin" valueType="num">
                                      <p:cBhvr additive="base">
                                        <p:cTn dur="1500" fill="hold" id="83"/>
                                        <p:tgtEl>
                                          <p:spTgt spid="11"/>
                                        </p:tgtEl>
                                        <p:attrNameLst>
                                          <p:attrName>ppt_x</p:attrName>
                                        </p:attrNameLst>
                                      </p:cBhvr>
                                      <p:tavLst>
                                        <p:tav tm="0">
                                          <p:val>
                                            <p:strVal val="0-#ppt_w/2"/>
                                          </p:val>
                                        </p:tav>
                                        <p:tav tm="100000">
                                          <p:val>
                                            <p:strVal val="#ppt_x"/>
                                          </p:val>
                                        </p:tav>
                                      </p:tavLst>
                                    </p:anim>
                                    <p:anim calcmode="lin" valueType="num">
                                      <p:cBhvr additive="base">
                                        <p:cTn dur="1500" fill="hold" id="84"/>
                                        <p:tgtEl>
                                          <p:spTgt spid="11"/>
                                        </p:tgtEl>
                                        <p:attrNameLst>
                                          <p:attrName>ppt_y</p:attrName>
                                        </p:attrNameLst>
                                      </p:cBhvr>
                                      <p:tavLst>
                                        <p:tav tm="0">
                                          <p:val>
                                            <p:strVal val="#ppt_y"/>
                                          </p:val>
                                        </p:tav>
                                        <p:tav tm="100000">
                                          <p:val>
                                            <p:strVal val="#ppt_y"/>
                                          </p:val>
                                        </p:tav>
                                      </p:tavLst>
                                    </p:anim>
                                    <p:set>
                                      <p:cBhvr>
                                        <p:cTn dur="1" fill="hold" id="85">
                                          <p:stCondLst>
                                            <p:cond delay="0"/>
                                          </p:stCondLst>
                                        </p:cTn>
                                        <p:tgtEl>
                                          <p:spTgt spid="11"/>
                                        </p:tgtEl>
                                        <p:attrNameLst>
                                          <p:attrName>style.visibility</p:attrName>
                                        </p:attrNameLst>
                                      </p:cBhvr>
                                      <p:to>
                                        <p:strVal val="visible"/>
                                      </p:to>
                                    </p:set>
                                    <p:anim calcmode="lin" to="" valueType="num">
                                      <p:cBhvr>
                                        <p:cTn dur="1500" fill="hold" id="86">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87">
                                          <p:stCondLst>
                                            <p:cond delay="0"/>
                                          </p:stCondLst>
                                        </p:cTn>
                                        <p:tgtEl>
                                          <p:spTgt spid="11"/>
                                        </p:tgtEl>
                                        <p:attrNameLst>
                                          <p:attrName>ppt_h</p:attrName>
                                        </p:attrNameLst>
                                      </p:cBhvr>
                                      <p:tavLst>
                                        <p:tav tm="0">
                                          <p:val>
                                            <p:strVal val="0"/>
                                          </p:val>
                                        </p:tav>
                                        <p:tav tm="100000">
                                          <p:val>
                                            <p:strVal val="#ppt_h"/>
                                          </p:val>
                                        </p:tav>
                                      </p:tavLst>
                                    </p:anim>
                                    <p:animEffect filter="fade">
                                      <p:cBhvr>
                                        <p:cTn dur="1500" id="88">
                                          <p:stCondLst>
                                            <p:cond delay="0"/>
                                          </p:stCondLst>
                                        </p:cTn>
                                        <p:tgtEl>
                                          <p:spTgt spid="11"/>
                                        </p:tgtEl>
                                      </p:cBhvr>
                                    </p:animEffect>
                                  </p:childTnLst>
                                </p:cTn>
                              </p:par>
                              <p:par>
                                <p:cTn decel="100000" fill="hold" grpId="0" id="89" nodeType="withEffect" presetClass="entr" presetID="2" presetSubtype="8">
                                  <p:stCondLst>
                                    <p:cond delay="250"/>
                                  </p:stCondLst>
                                  <p:childTnLst>
                                    <p:set>
                                      <p:cBhvr>
                                        <p:cTn dur="1" fill="hold" id="90">
                                          <p:stCondLst>
                                            <p:cond delay="0"/>
                                          </p:stCondLst>
                                        </p:cTn>
                                        <p:tgtEl>
                                          <p:spTgt spid="12"/>
                                        </p:tgtEl>
                                        <p:attrNameLst>
                                          <p:attrName>style.visibility</p:attrName>
                                        </p:attrNameLst>
                                      </p:cBhvr>
                                      <p:to>
                                        <p:strVal val="visible"/>
                                      </p:to>
                                    </p:set>
                                    <p:anim calcmode="lin" valueType="num">
                                      <p:cBhvr additive="base">
                                        <p:cTn dur="1500" fill="hold" id="91"/>
                                        <p:tgtEl>
                                          <p:spTgt spid="12"/>
                                        </p:tgtEl>
                                        <p:attrNameLst>
                                          <p:attrName>ppt_x</p:attrName>
                                        </p:attrNameLst>
                                      </p:cBhvr>
                                      <p:tavLst>
                                        <p:tav tm="0">
                                          <p:val>
                                            <p:strVal val="0-#ppt_w/2"/>
                                          </p:val>
                                        </p:tav>
                                        <p:tav tm="100000">
                                          <p:val>
                                            <p:strVal val="#ppt_x"/>
                                          </p:val>
                                        </p:tav>
                                      </p:tavLst>
                                    </p:anim>
                                    <p:anim calcmode="lin" valueType="num">
                                      <p:cBhvr additive="base">
                                        <p:cTn dur="1500" fill="hold" id="92"/>
                                        <p:tgtEl>
                                          <p:spTgt spid="12"/>
                                        </p:tgtEl>
                                        <p:attrNameLst>
                                          <p:attrName>ppt_y</p:attrName>
                                        </p:attrNameLst>
                                      </p:cBhvr>
                                      <p:tavLst>
                                        <p:tav tm="0">
                                          <p:val>
                                            <p:strVal val="#ppt_y"/>
                                          </p:val>
                                        </p:tav>
                                        <p:tav tm="100000">
                                          <p:val>
                                            <p:strVal val="#ppt_y"/>
                                          </p:val>
                                        </p:tav>
                                      </p:tavLst>
                                    </p:anim>
                                    <p:set>
                                      <p:cBhvr>
                                        <p:cTn dur="1" fill="hold" id="93">
                                          <p:stCondLst>
                                            <p:cond delay="0"/>
                                          </p:stCondLst>
                                        </p:cTn>
                                        <p:tgtEl>
                                          <p:spTgt spid="12"/>
                                        </p:tgtEl>
                                        <p:attrNameLst>
                                          <p:attrName>style.visibility</p:attrName>
                                        </p:attrNameLst>
                                      </p:cBhvr>
                                      <p:to>
                                        <p:strVal val="visible"/>
                                      </p:to>
                                    </p:set>
                                    <p:anim calcmode="lin" to="" valueType="num">
                                      <p:cBhvr>
                                        <p:cTn dur="1500" fill="hold" id="94">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95">
                                          <p:stCondLst>
                                            <p:cond delay="0"/>
                                          </p:stCondLst>
                                        </p:cTn>
                                        <p:tgtEl>
                                          <p:spTgt spid="12"/>
                                        </p:tgtEl>
                                        <p:attrNameLst>
                                          <p:attrName>ppt_h</p:attrName>
                                        </p:attrNameLst>
                                      </p:cBhvr>
                                      <p:tavLst>
                                        <p:tav tm="0">
                                          <p:val>
                                            <p:strVal val="0"/>
                                          </p:val>
                                        </p:tav>
                                        <p:tav tm="100000">
                                          <p:val>
                                            <p:strVal val="#ppt_h"/>
                                          </p:val>
                                        </p:tav>
                                      </p:tavLst>
                                    </p:anim>
                                    <p:animEffect filter="fade">
                                      <p:cBhvr>
                                        <p:cTn dur="1500" id="96">
                                          <p:stCondLst>
                                            <p:cond delay="0"/>
                                          </p:stCondLst>
                                        </p:cTn>
                                        <p:tgtEl>
                                          <p:spTgt spid="12"/>
                                        </p:tgtEl>
                                      </p:cBhvr>
                                    </p:animEffect>
                                  </p:childTnLst>
                                </p:cTn>
                              </p:par>
                              <p:par>
                                <p:cTn decel="100000" fill="hold" grpId="0" id="97" nodeType="withEffect" presetClass="entr" presetID="2" presetSubtype="8">
                                  <p:stCondLst>
                                    <p:cond delay="250"/>
                                  </p:stCondLst>
                                  <p:childTnLst>
                                    <p:set>
                                      <p:cBhvr>
                                        <p:cTn dur="1" fill="hold" id="98">
                                          <p:stCondLst>
                                            <p:cond delay="0"/>
                                          </p:stCondLst>
                                        </p:cTn>
                                        <p:tgtEl>
                                          <p:spTgt spid="13"/>
                                        </p:tgtEl>
                                        <p:attrNameLst>
                                          <p:attrName>style.visibility</p:attrName>
                                        </p:attrNameLst>
                                      </p:cBhvr>
                                      <p:to>
                                        <p:strVal val="visible"/>
                                      </p:to>
                                    </p:set>
                                    <p:anim calcmode="lin" valueType="num">
                                      <p:cBhvr additive="base">
                                        <p:cTn dur="1500" fill="hold" id="99"/>
                                        <p:tgtEl>
                                          <p:spTgt spid="13"/>
                                        </p:tgtEl>
                                        <p:attrNameLst>
                                          <p:attrName>ppt_x</p:attrName>
                                        </p:attrNameLst>
                                      </p:cBhvr>
                                      <p:tavLst>
                                        <p:tav tm="0">
                                          <p:val>
                                            <p:strVal val="0-#ppt_w/2"/>
                                          </p:val>
                                        </p:tav>
                                        <p:tav tm="100000">
                                          <p:val>
                                            <p:strVal val="#ppt_x"/>
                                          </p:val>
                                        </p:tav>
                                      </p:tavLst>
                                    </p:anim>
                                    <p:anim calcmode="lin" valueType="num">
                                      <p:cBhvr additive="base">
                                        <p:cTn dur="1500" fill="hold" id="100"/>
                                        <p:tgtEl>
                                          <p:spTgt spid="13"/>
                                        </p:tgtEl>
                                        <p:attrNameLst>
                                          <p:attrName>ppt_y</p:attrName>
                                        </p:attrNameLst>
                                      </p:cBhvr>
                                      <p:tavLst>
                                        <p:tav tm="0">
                                          <p:val>
                                            <p:strVal val="#ppt_y"/>
                                          </p:val>
                                        </p:tav>
                                        <p:tav tm="100000">
                                          <p:val>
                                            <p:strVal val="#ppt_y"/>
                                          </p:val>
                                        </p:tav>
                                      </p:tavLst>
                                    </p:anim>
                                    <p:set>
                                      <p:cBhvr>
                                        <p:cTn dur="1" fill="hold" id="101">
                                          <p:stCondLst>
                                            <p:cond delay="0"/>
                                          </p:stCondLst>
                                        </p:cTn>
                                        <p:tgtEl>
                                          <p:spTgt spid="13"/>
                                        </p:tgtEl>
                                        <p:attrNameLst>
                                          <p:attrName>style.visibility</p:attrName>
                                        </p:attrNameLst>
                                      </p:cBhvr>
                                      <p:to>
                                        <p:strVal val="visible"/>
                                      </p:to>
                                    </p:set>
                                    <p:anim calcmode="lin" to="" valueType="num">
                                      <p:cBhvr>
                                        <p:cTn dur="1500" fill="hold" id="102">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103">
                                          <p:stCondLst>
                                            <p:cond delay="0"/>
                                          </p:stCondLst>
                                        </p:cTn>
                                        <p:tgtEl>
                                          <p:spTgt spid="13"/>
                                        </p:tgtEl>
                                        <p:attrNameLst>
                                          <p:attrName>ppt_h</p:attrName>
                                        </p:attrNameLst>
                                      </p:cBhvr>
                                      <p:tavLst>
                                        <p:tav tm="0">
                                          <p:val>
                                            <p:strVal val="0"/>
                                          </p:val>
                                        </p:tav>
                                        <p:tav tm="100000">
                                          <p:val>
                                            <p:strVal val="#ppt_h"/>
                                          </p:val>
                                        </p:tav>
                                      </p:tavLst>
                                    </p:anim>
                                    <p:animEffect filter="fade">
                                      <p:cBhvr>
                                        <p:cTn dur="1500" id="104">
                                          <p:stCondLst>
                                            <p:cond delay="0"/>
                                          </p:stCondLst>
                                        </p:cTn>
                                        <p:tgtEl>
                                          <p:spTgt spid="13"/>
                                        </p:tgtEl>
                                      </p:cBhvr>
                                    </p:animEffect>
                                  </p:childTnLst>
                                </p:cTn>
                              </p:par>
                              <p:par>
                                <p:cTn decel="100000" fill="hold" grpId="0" id="105" nodeType="withEffect" presetClass="entr" presetID="2" presetSubtype="8">
                                  <p:stCondLst>
                                    <p:cond delay="250"/>
                                  </p:stCondLst>
                                  <p:childTnLst>
                                    <p:set>
                                      <p:cBhvr>
                                        <p:cTn dur="1" fill="hold" id="106">
                                          <p:stCondLst>
                                            <p:cond delay="0"/>
                                          </p:stCondLst>
                                        </p:cTn>
                                        <p:tgtEl>
                                          <p:spTgt spid="14"/>
                                        </p:tgtEl>
                                        <p:attrNameLst>
                                          <p:attrName>style.visibility</p:attrName>
                                        </p:attrNameLst>
                                      </p:cBhvr>
                                      <p:to>
                                        <p:strVal val="visible"/>
                                      </p:to>
                                    </p:set>
                                    <p:anim calcmode="lin" valueType="num">
                                      <p:cBhvr additive="base">
                                        <p:cTn dur="1500" fill="hold" id="107"/>
                                        <p:tgtEl>
                                          <p:spTgt spid="14"/>
                                        </p:tgtEl>
                                        <p:attrNameLst>
                                          <p:attrName>ppt_x</p:attrName>
                                        </p:attrNameLst>
                                      </p:cBhvr>
                                      <p:tavLst>
                                        <p:tav tm="0">
                                          <p:val>
                                            <p:strVal val="0-#ppt_w/2"/>
                                          </p:val>
                                        </p:tav>
                                        <p:tav tm="100000">
                                          <p:val>
                                            <p:strVal val="#ppt_x"/>
                                          </p:val>
                                        </p:tav>
                                      </p:tavLst>
                                    </p:anim>
                                    <p:anim calcmode="lin" valueType="num">
                                      <p:cBhvr additive="base">
                                        <p:cTn dur="1500" fill="hold" id="108"/>
                                        <p:tgtEl>
                                          <p:spTgt spid="14"/>
                                        </p:tgtEl>
                                        <p:attrNameLst>
                                          <p:attrName>ppt_y</p:attrName>
                                        </p:attrNameLst>
                                      </p:cBhvr>
                                      <p:tavLst>
                                        <p:tav tm="0">
                                          <p:val>
                                            <p:strVal val="#ppt_y"/>
                                          </p:val>
                                        </p:tav>
                                        <p:tav tm="100000">
                                          <p:val>
                                            <p:strVal val="#ppt_y"/>
                                          </p:val>
                                        </p:tav>
                                      </p:tavLst>
                                    </p:anim>
                                    <p:set>
                                      <p:cBhvr>
                                        <p:cTn dur="1" fill="hold" id="109">
                                          <p:stCondLst>
                                            <p:cond delay="0"/>
                                          </p:stCondLst>
                                        </p:cTn>
                                        <p:tgtEl>
                                          <p:spTgt spid="14"/>
                                        </p:tgtEl>
                                        <p:attrNameLst>
                                          <p:attrName>style.visibility</p:attrName>
                                        </p:attrNameLst>
                                      </p:cBhvr>
                                      <p:to>
                                        <p:strVal val="visible"/>
                                      </p:to>
                                    </p:set>
                                    <p:anim calcmode="lin" to="" valueType="num">
                                      <p:cBhvr>
                                        <p:cTn dur="1500" fill="hold" id="110">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111">
                                          <p:stCondLst>
                                            <p:cond delay="0"/>
                                          </p:stCondLst>
                                        </p:cTn>
                                        <p:tgtEl>
                                          <p:spTgt spid="14"/>
                                        </p:tgtEl>
                                        <p:attrNameLst>
                                          <p:attrName>ppt_h</p:attrName>
                                        </p:attrNameLst>
                                      </p:cBhvr>
                                      <p:tavLst>
                                        <p:tav tm="0">
                                          <p:val>
                                            <p:strVal val="0"/>
                                          </p:val>
                                        </p:tav>
                                        <p:tav tm="100000">
                                          <p:val>
                                            <p:strVal val="#ppt_h"/>
                                          </p:val>
                                        </p:tav>
                                      </p:tavLst>
                                    </p:anim>
                                    <p:animEffect filter="fade">
                                      <p:cBhvr>
                                        <p:cTn dur="1500" id="112">
                                          <p:stCondLst>
                                            <p:cond delay="0"/>
                                          </p:stCondLst>
                                        </p:cTn>
                                        <p:tgtEl>
                                          <p:spTgt spid="14"/>
                                        </p:tgtEl>
                                      </p:cBhvr>
                                    </p:animEffect>
                                  </p:childTnLst>
                                </p:cTn>
                              </p:par>
                              <p:par>
                                <p:cTn decel="100000" fill="hold" grpId="0" id="113" nodeType="withEffect" presetClass="entr" presetID="2" presetSubtype="8">
                                  <p:stCondLst>
                                    <p:cond delay="250"/>
                                  </p:stCondLst>
                                  <p:childTnLst>
                                    <p:set>
                                      <p:cBhvr>
                                        <p:cTn dur="1" fill="hold" id="114">
                                          <p:stCondLst>
                                            <p:cond delay="0"/>
                                          </p:stCondLst>
                                        </p:cTn>
                                        <p:tgtEl>
                                          <p:spTgt spid="15"/>
                                        </p:tgtEl>
                                        <p:attrNameLst>
                                          <p:attrName>style.visibility</p:attrName>
                                        </p:attrNameLst>
                                      </p:cBhvr>
                                      <p:to>
                                        <p:strVal val="visible"/>
                                      </p:to>
                                    </p:set>
                                    <p:anim calcmode="lin" valueType="num">
                                      <p:cBhvr additive="base">
                                        <p:cTn dur="1500" fill="hold" id="115"/>
                                        <p:tgtEl>
                                          <p:spTgt spid="15"/>
                                        </p:tgtEl>
                                        <p:attrNameLst>
                                          <p:attrName>ppt_x</p:attrName>
                                        </p:attrNameLst>
                                      </p:cBhvr>
                                      <p:tavLst>
                                        <p:tav tm="0">
                                          <p:val>
                                            <p:strVal val="0-#ppt_w/2"/>
                                          </p:val>
                                        </p:tav>
                                        <p:tav tm="100000">
                                          <p:val>
                                            <p:strVal val="#ppt_x"/>
                                          </p:val>
                                        </p:tav>
                                      </p:tavLst>
                                    </p:anim>
                                    <p:anim calcmode="lin" valueType="num">
                                      <p:cBhvr additive="base">
                                        <p:cTn dur="1500" fill="hold" id="116"/>
                                        <p:tgtEl>
                                          <p:spTgt spid="15"/>
                                        </p:tgtEl>
                                        <p:attrNameLst>
                                          <p:attrName>ppt_y</p:attrName>
                                        </p:attrNameLst>
                                      </p:cBhvr>
                                      <p:tavLst>
                                        <p:tav tm="0">
                                          <p:val>
                                            <p:strVal val="#ppt_y"/>
                                          </p:val>
                                        </p:tav>
                                        <p:tav tm="100000">
                                          <p:val>
                                            <p:strVal val="#ppt_y"/>
                                          </p:val>
                                        </p:tav>
                                      </p:tavLst>
                                    </p:anim>
                                    <p:set>
                                      <p:cBhvr>
                                        <p:cTn dur="1" fill="hold" id="117">
                                          <p:stCondLst>
                                            <p:cond delay="0"/>
                                          </p:stCondLst>
                                        </p:cTn>
                                        <p:tgtEl>
                                          <p:spTgt spid="15"/>
                                        </p:tgtEl>
                                        <p:attrNameLst>
                                          <p:attrName>style.visibility</p:attrName>
                                        </p:attrNameLst>
                                      </p:cBhvr>
                                      <p:to>
                                        <p:strVal val="visible"/>
                                      </p:to>
                                    </p:set>
                                    <p:anim calcmode="lin" to="" valueType="num">
                                      <p:cBhvr>
                                        <p:cTn dur="1500" fill="hold" id="118">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19">
                                          <p:stCondLst>
                                            <p:cond delay="0"/>
                                          </p:stCondLst>
                                        </p:cTn>
                                        <p:tgtEl>
                                          <p:spTgt spid="15"/>
                                        </p:tgtEl>
                                        <p:attrNameLst>
                                          <p:attrName>ppt_h</p:attrName>
                                        </p:attrNameLst>
                                      </p:cBhvr>
                                      <p:tavLst>
                                        <p:tav tm="0">
                                          <p:val>
                                            <p:strVal val="0"/>
                                          </p:val>
                                        </p:tav>
                                        <p:tav tm="100000">
                                          <p:val>
                                            <p:strVal val="#ppt_h"/>
                                          </p:val>
                                        </p:tav>
                                      </p:tavLst>
                                    </p:anim>
                                    <p:animEffect filter="fade">
                                      <p:cBhvr>
                                        <p:cTn dur="1500" id="120">
                                          <p:stCondLst>
                                            <p:cond delay="0"/>
                                          </p:stCondLst>
                                        </p:cTn>
                                        <p:tgtEl>
                                          <p:spTgt spid="15"/>
                                        </p:tgtEl>
                                      </p:cBhvr>
                                    </p:animEffect>
                                  </p:childTnLst>
                                </p:cTn>
                              </p:par>
                              <p:par>
                                <p:cTn decel="100000" fill="hold" grpId="0" id="121" nodeType="withEffect" presetClass="entr" presetID="2" presetSubtype="8">
                                  <p:stCondLst>
                                    <p:cond delay="250"/>
                                  </p:stCondLst>
                                  <p:childTnLst>
                                    <p:set>
                                      <p:cBhvr>
                                        <p:cTn dur="1" fill="hold" id="122">
                                          <p:stCondLst>
                                            <p:cond delay="0"/>
                                          </p:stCondLst>
                                        </p:cTn>
                                        <p:tgtEl>
                                          <p:spTgt spid="16"/>
                                        </p:tgtEl>
                                        <p:attrNameLst>
                                          <p:attrName>style.visibility</p:attrName>
                                        </p:attrNameLst>
                                      </p:cBhvr>
                                      <p:to>
                                        <p:strVal val="visible"/>
                                      </p:to>
                                    </p:set>
                                    <p:anim calcmode="lin" valueType="num">
                                      <p:cBhvr additive="base">
                                        <p:cTn dur="1500" fill="hold" id="123"/>
                                        <p:tgtEl>
                                          <p:spTgt spid="16"/>
                                        </p:tgtEl>
                                        <p:attrNameLst>
                                          <p:attrName>ppt_x</p:attrName>
                                        </p:attrNameLst>
                                      </p:cBhvr>
                                      <p:tavLst>
                                        <p:tav tm="0">
                                          <p:val>
                                            <p:strVal val="0-#ppt_w/2"/>
                                          </p:val>
                                        </p:tav>
                                        <p:tav tm="100000">
                                          <p:val>
                                            <p:strVal val="#ppt_x"/>
                                          </p:val>
                                        </p:tav>
                                      </p:tavLst>
                                    </p:anim>
                                    <p:anim calcmode="lin" valueType="num">
                                      <p:cBhvr additive="base">
                                        <p:cTn dur="1500" fill="hold" id="124"/>
                                        <p:tgtEl>
                                          <p:spTgt spid="16"/>
                                        </p:tgtEl>
                                        <p:attrNameLst>
                                          <p:attrName>ppt_y</p:attrName>
                                        </p:attrNameLst>
                                      </p:cBhvr>
                                      <p:tavLst>
                                        <p:tav tm="0">
                                          <p:val>
                                            <p:strVal val="#ppt_y"/>
                                          </p:val>
                                        </p:tav>
                                        <p:tav tm="100000">
                                          <p:val>
                                            <p:strVal val="#ppt_y"/>
                                          </p:val>
                                        </p:tav>
                                      </p:tavLst>
                                    </p:anim>
                                    <p:set>
                                      <p:cBhvr>
                                        <p:cTn dur="1" fill="hold" id="125">
                                          <p:stCondLst>
                                            <p:cond delay="0"/>
                                          </p:stCondLst>
                                        </p:cTn>
                                        <p:tgtEl>
                                          <p:spTgt spid="16"/>
                                        </p:tgtEl>
                                        <p:attrNameLst>
                                          <p:attrName>style.visibility</p:attrName>
                                        </p:attrNameLst>
                                      </p:cBhvr>
                                      <p:to>
                                        <p:strVal val="visible"/>
                                      </p:to>
                                    </p:set>
                                    <p:anim calcmode="lin" to="" valueType="num">
                                      <p:cBhvr>
                                        <p:cTn dur="1500" fill="hold" id="126">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27">
                                          <p:stCondLst>
                                            <p:cond delay="0"/>
                                          </p:stCondLst>
                                        </p:cTn>
                                        <p:tgtEl>
                                          <p:spTgt spid="16"/>
                                        </p:tgtEl>
                                        <p:attrNameLst>
                                          <p:attrName>ppt_h</p:attrName>
                                        </p:attrNameLst>
                                      </p:cBhvr>
                                      <p:tavLst>
                                        <p:tav tm="0">
                                          <p:val>
                                            <p:strVal val="0"/>
                                          </p:val>
                                        </p:tav>
                                        <p:tav tm="100000">
                                          <p:val>
                                            <p:strVal val="#ppt_h"/>
                                          </p:val>
                                        </p:tav>
                                      </p:tavLst>
                                    </p:anim>
                                    <p:animEffect filter="fade">
                                      <p:cBhvr>
                                        <p:cTn dur="1500" id="128">
                                          <p:stCondLst>
                                            <p:cond delay="0"/>
                                          </p:stCondLst>
                                        </p:cTn>
                                        <p:tgtEl>
                                          <p:spTgt spid="16"/>
                                        </p:tgtEl>
                                      </p:cBhvr>
                                    </p:animEffect>
                                  </p:childTnLst>
                                </p:cTn>
                              </p:par>
                              <p:par>
                                <p:cTn decel="100000" fill="hold" grpId="0" id="129" nodeType="withEffect" presetClass="entr" presetID="2" presetSubtype="8">
                                  <p:stCondLst>
                                    <p:cond delay="250"/>
                                  </p:stCondLst>
                                  <p:childTnLst>
                                    <p:set>
                                      <p:cBhvr>
                                        <p:cTn dur="1" fill="hold" id="130">
                                          <p:stCondLst>
                                            <p:cond delay="0"/>
                                          </p:stCondLst>
                                        </p:cTn>
                                        <p:tgtEl>
                                          <p:spTgt spid="17"/>
                                        </p:tgtEl>
                                        <p:attrNameLst>
                                          <p:attrName>style.visibility</p:attrName>
                                        </p:attrNameLst>
                                      </p:cBhvr>
                                      <p:to>
                                        <p:strVal val="visible"/>
                                      </p:to>
                                    </p:set>
                                    <p:anim calcmode="lin" valueType="num">
                                      <p:cBhvr additive="base">
                                        <p:cTn dur="1500" fill="hold" id="131"/>
                                        <p:tgtEl>
                                          <p:spTgt spid="17"/>
                                        </p:tgtEl>
                                        <p:attrNameLst>
                                          <p:attrName>ppt_x</p:attrName>
                                        </p:attrNameLst>
                                      </p:cBhvr>
                                      <p:tavLst>
                                        <p:tav tm="0">
                                          <p:val>
                                            <p:strVal val="0-#ppt_w/2"/>
                                          </p:val>
                                        </p:tav>
                                        <p:tav tm="100000">
                                          <p:val>
                                            <p:strVal val="#ppt_x"/>
                                          </p:val>
                                        </p:tav>
                                      </p:tavLst>
                                    </p:anim>
                                    <p:anim calcmode="lin" valueType="num">
                                      <p:cBhvr additive="base">
                                        <p:cTn dur="1500" fill="hold" id="132"/>
                                        <p:tgtEl>
                                          <p:spTgt spid="17"/>
                                        </p:tgtEl>
                                        <p:attrNameLst>
                                          <p:attrName>ppt_y</p:attrName>
                                        </p:attrNameLst>
                                      </p:cBhvr>
                                      <p:tavLst>
                                        <p:tav tm="0">
                                          <p:val>
                                            <p:strVal val="#ppt_y"/>
                                          </p:val>
                                        </p:tav>
                                        <p:tav tm="100000">
                                          <p:val>
                                            <p:strVal val="#ppt_y"/>
                                          </p:val>
                                        </p:tav>
                                      </p:tavLst>
                                    </p:anim>
                                    <p:set>
                                      <p:cBhvr>
                                        <p:cTn dur="1" fill="hold" id="133">
                                          <p:stCondLst>
                                            <p:cond delay="0"/>
                                          </p:stCondLst>
                                        </p:cTn>
                                        <p:tgtEl>
                                          <p:spTgt spid="17"/>
                                        </p:tgtEl>
                                        <p:attrNameLst>
                                          <p:attrName>style.visibility</p:attrName>
                                        </p:attrNameLst>
                                      </p:cBhvr>
                                      <p:to>
                                        <p:strVal val="visible"/>
                                      </p:to>
                                    </p:set>
                                    <p:anim calcmode="lin" to="" valueType="num">
                                      <p:cBhvr>
                                        <p:cTn dur="1500" fill="hold" id="134">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35">
                                          <p:stCondLst>
                                            <p:cond delay="0"/>
                                          </p:stCondLst>
                                        </p:cTn>
                                        <p:tgtEl>
                                          <p:spTgt spid="17"/>
                                        </p:tgtEl>
                                        <p:attrNameLst>
                                          <p:attrName>ppt_h</p:attrName>
                                        </p:attrNameLst>
                                      </p:cBhvr>
                                      <p:tavLst>
                                        <p:tav tm="0">
                                          <p:val>
                                            <p:strVal val="0"/>
                                          </p:val>
                                        </p:tav>
                                        <p:tav tm="100000">
                                          <p:val>
                                            <p:strVal val="#ppt_h"/>
                                          </p:val>
                                        </p:tav>
                                      </p:tavLst>
                                    </p:anim>
                                    <p:animEffect filter="fade">
                                      <p:cBhvr>
                                        <p:cTn dur="1500" id="136">
                                          <p:stCondLst>
                                            <p:cond delay="0"/>
                                          </p:stCondLst>
                                        </p:cTn>
                                        <p:tgtEl>
                                          <p:spTgt spid="17"/>
                                        </p:tgtEl>
                                      </p:cBhvr>
                                    </p:animEffect>
                                  </p:childTnLst>
                                </p:cTn>
                              </p:par>
                              <p:par>
                                <p:cTn decel="100000" fill="hold" grpId="0" id="137" nodeType="withEffect" presetClass="entr" presetID="2" presetSubtype="8">
                                  <p:stCondLst>
                                    <p:cond delay="250"/>
                                  </p:stCondLst>
                                  <p:childTnLst>
                                    <p:set>
                                      <p:cBhvr>
                                        <p:cTn dur="1" fill="hold" id="138">
                                          <p:stCondLst>
                                            <p:cond delay="0"/>
                                          </p:stCondLst>
                                        </p:cTn>
                                        <p:tgtEl>
                                          <p:spTgt spid="18"/>
                                        </p:tgtEl>
                                        <p:attrNameLst>
                                          <p:attrName>style.visibility</p:attrName>
                                        </p:attrNameLst>
                                      </p:cBhvr>
                                      <p:to>
                                        <p:strVal val="visible"/>
                                      </p:to>
                                    </p:set>
                                    <p:anim calcmode="lin" valueType="num">
                                      <p:cBhvr additive="base">
                                        <p:cTn dur="1500" fill="hold" id="139"/>
                                        <p:tgtEl>
                                          <p:spTgt spid="18"/>
                                        </p:tgtEl>
                                        <p:attrNameLst>
                                          <p:attrName>ppt_x</p:attrName>
                                        </p:attrNameLst>
                                      </p:cBhvr>
                                      <p:tavLst>
                                        <p:tav tm="0">
                                          <p:val>
                                            <p:strVal val="0-#ppt_w/2"/>
                                          </p:val>
                                        </p:tav>
                                        <p:tav tm="100000">
                                          <p:val>
                                            <p:strVal val="#ppt_x"/>
                                          </p:val>
                                        </p:tav>
                                      </p:tavLst>
                                    </p:anim>
                                    <p:anim calcmode="lin" valueType="num">
                                      <p:cBhvr additive="base">
                                        <p:cTn dur="1500" fill="hold" id="140"/>
                                        <p:tgtEl>
                                          <p:spTgt spid="18"/>
                                        </p:tgtEl>
                                        <p:attrNameLst>
                                          <p:attrName>ppt_y</p:attrName>
                                        </p:attrNameLst>
                                      </p:cBhvr>
                                      <p:tavLst>
                                        <p:tav tm="0">
                                          <p:val>
                                            <p:strVal val="#ppt_y"/>
                                          </p:val>
                                        </p:tav>
                                        <p:tav tm="100000">
                                          <p:val>
                                            <p:strVal val="#ppt_y"/>
                                          </p:val>
                                        </p:tav>
                                      </p:tavLst>
                                    </p:anim>
                                    <p:set>
                                      <p:cBhvr>
                                        <p:cTn dur="1" fill="hold" id="141">
                                          <p:stCondLst>
                                            <p:cond delay="0"/>
                                          </p:stCondLst>
                                        </p:cTn>
                                        <p:tgtEl>
                                          <p:spTgt spid="18"/>
                                        </p:tgtEl>
                                        <p:attrNameLst>
                                          <p:attrName>style.visibility</p:attrName>
                                        </p:attrNameLst>
                                      </p:cBhvr>
                                      <p:to>
                                        <p:strVal val="visible"/>
                                      </p:to>
                                    </p:set>
                                    <p:anim calcmode="lin" to="" valueType="num">
                                      <p:cBhvr>
                                        <p:cTn dur="1500" fill="hold" id="142">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43">
                                          <p:stCondLst>
                                            <p:cond delay="0"/>
                                          </p:stCondLst>
                                        </p:cTn>
                                        <p:tgtEl>
                                          <p:spTgt spid="18"/>
                                        </p:tgtEl>
                                        <p:attrNameLst>
                                          <p:attrName>ppt_h</p:attrName>
                                        </p:attrNameLst>
                                      </p:cBhvr>
                                      <p:tavLst>
                                        <p:tav tm="0">
                                          <p:val>
                                            <p:strVal val="0"/>
                                          </p:val>
                                        </p:tav>
                                        <p:tav tm="100000">
                                          <p:val>
                                            <p:strVal val="#ppt_h"/>
                                          </p:val>
                                        </p:tav>
                                      </p:tavLst>
                                    </p:anim>
                                    <p:animEffect filter="fade">
                                      <p:cBhvr>
                                        <p:cTn dur="1500" id="144">
                                          <p:stCondLst>
                                            <p:cond delay="0"/>
                                          </p:stCondLst>
                                        </p:cTn>
                                        <p:tgtEl>
                                          <p:spTgt spid="18"/>
                                        </p:tgtEl>
                                      </p:cBhvr>
                                    </p:animEffect>
                                  </p:childTnLst>
                                </p:cTn>
                              </p:par>
                              <p:par>
                                <p:cTn decel="100000" fill="hold" grpId="0" id="145" nodeType="withEffect" presetClass="entr" presetID="2" presetSubtype="8">
                                  <p:stCondLst>
                                    <p:cond delay="250"/>
                                  </p:stCondLst>
                                  <p:childTnLst>
                                    <p:set>
                                      <p:cBhvr>
                                        <p:cTn dur="1" fill="hold" id="146">
                                          <p:stCondLst>
                                            <p:cond delay="0"/>
                                          </p:stCondLst>
                                        </p:cTn>
                                        <p:tgtEl>
                                          <p:spTgt spid="19"/>
                                        </p:tgtEl>
                                        <p:attrNameLst>
                                          <p:attrName>style.visibility</p:attrName>
                                        </p:attrNameLst>
                                      </p:cBhvr>
                                      <p:to>
                                        <p:strVal val="visible"/>
                                      </p:to>
                                    </p:set>
                                    <p:anim calcmode="lin" valueType="num">
                                      <p:cBhvr additive="base">
                                        <p:cTn dur="1500" fill="hold" id="147"/>
                                        <p:tgtEl>
                                          <p:spTgt spid="19"/>
                                        </p:tgtEl>
                                        <p:attrNameLst>
                                          <p:attrName>ppt_x</p:attrName>
                                        </p:attrNameLst>
                                      </p:cBhvr>
                                      <p:tavLst>
                                        <p:tav tm="0">
                                          <p:val>
                                            <p:strVal val="0-#ppt_w/2"/>
                                          </p:val>
                                        </p:tav>
                                        <p:tav tm="100000">
                                          <p:val>
                                            <p:strVal val="#ppt_x"/>
                                          </p:val>
                                        </p:tav>
                                      </p:tavLst>
                                    </p:anim>
                                    <p:anim calcmode="lin" valueType="num">
                                      <p:cBhvr additive="base">
                                        <p:cTn dur="1500" fill="hold" id="148"/>
                                        <p:tgtEl>
                                          <p:spTgt spid="19"/>
                                        </p:tgtEl>
                                        <p:attrNameLst>
                                          <p:attrName>ppt_y</p:attrName>
                                        </p:attrNameLst>
                                      </p:cBhvr>
                                      <p:tavLst>
                                        <p:tav tm="0">
                                          <p:val>
                                            <p:strVal val="#ppt_y"/>
                                          </p:val>
                                        </p:tav>
                                        <p:tav tm="100000">
                                          <p:val>
                                            <p:strVal val="#ppt_y"/>
                                          </p:val>
                                        </p:tav>
                                      </p:tavLst>
                                    </p:anim>
                                    <p:set>
                                      <p:cBhvr>
                                        <p:cTn dur="1" fill="hold" id="149">
                                          <p:stCondLst>
                                            <p:cond delay="0"/>
                                          </p:stCondLst>
                                        </p:cTn>
                                        <p:tgtEl>
                                          <p:spTgt spid="19"/>
                                        </p:tgtEl>
                                        <p:attrNameLst>
                                          <p:attrName>style.visibility</p:attrName>
                                        </p:attrNameLst>
                                      </p:cBhvr>
                                      <p:to>
                                        <p:strVal val="visible"/>
                                      </p:to>
                                    </p:set>
                                    <p:anim calcmode="lin" to="" valueType="num">
                                      <p:cBhvr>
                                        <p:cTn dur="1500" fill="hold" id="150">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51">
                                          <p:stCondLst>
                                            <p:cond delay="0"/>
                                          </p:stCondLst>
                                        </p:cTn>
                                        <p:tgtEl>
                                          <p:spTgt spid="19"/>
                                        </p:tgtEl>
                                        <p:attrNameLst>
                                          <p:attrName>ppt_h</p:attrName>
                                        </p:attrNameLst>
                                      </p:cBhvr>
                                      <p:tavLst>
                                        <p:tav tm="0">
                                          <p:val>
                                            <p:strVal val="0"/>
                                          </p:val>
                                        </p:tav>
                                        <p:tav tm="100000">
                                          <p:val>
                                            <p:strVal val="#ppt_h"/>
                                          </p:val>
                                        </p:tav>
                                      </p:tavLst>
                                    </p:anim>
                                    <p:animEffect filter="fade">
                                      <p:cBhvr>
                                        <p:cTn dur="1500" id="152">
                                          <p:stCondLst>
                                            <p:cond delay="0"/>
                                          </p:stCondLst>
                                        </p:cTn>
                                        <p:tgtEl>
                                          <p:spTgt spid="19"/>
                                        </p:tgtEl>
                                      </p:cBhvr>
                                    </p:animEffect>
                                  </p:childTnLst>
                                </p:cTn>
                              </p:par>
                              <p:par>
                                <p:cTn decel="100000" fill="hold" grpId="0" id="153" nodeType="withEffect" presetClass="entr" presetID="2" presetSubtype="8">
                                  <p:stCondLst>
                                    <p:cond delay="250"/>
                                  </p:stCondLst>
                                  <p:childTnLst>
                                    <p:set>
                                      <p:cBhvr>
                                        <p:cTn dur="1" fill="hold" id="154">
                                          <p:stCondLst>
                                            <p:cond delay="0"/>
                                          </p:stCondLst>
                                        </p:cTn>
                                        <p:tgtEl>
                                          <p:spTgt spid="20"/>
                                        </p:tgtEl>
                                        <p:attrNameLst>
                                          <p:attrName>style.visibility</p:attrName>
                                        </p:attrNameLst>
                                      </p:cBhvr>
                                      <p:to>
                                        <p:strVal val="visible"/>
                                      </p:to>
                                    </p:set>
                                    <p:anim calcmode="lin" valueType="num">
                                      <p:cBhvr additive="base">
                                        <p:cTn dur="1500" fill="hold" id="155"/>
                                        <p:tgtEl>
                                          <p:spTgt spid="20"/>
                                        </p:tgtEl>
                                        <p:attrNameLst>
                                          <p:attrName>ppt_x</p:attrName>
                                        </p:attrNameLst>
                                      </p:cBhvr>
                                      <p:tavLst>
                                        <p:tav tm="0">
                                          <p:val>
                                            <p:strVal val="0-#ppt_w/2"/>
                                          </p:val>
                                        </p:tav>
                                        <p:tav tm="100000">
                                          <p:val>
                                            <p:strVal val="#ppt_x"/>
                                          </p:val>
                                        </p:tav>
                                      </p:tavLst>
                                    </p:anim>
                                    <p:anim calcmode="lin" valueType="num">
                                      <p:cBhvr additive="base">
                                        <p:cTn dur="1500" fill="hold" id="156"/>
                                        <p:tgtEl>
                                          <p:spTgt spid="20"/>
                                        </p:tgtEl>
                                        <p:attrNameLst>
                                          <p:attrName>ppt_y</p:attrName>
                                        </p:attrNameLst>
                                      </p:cBhvr>
                                      <p:tavLst>
                                        <p:tav tm="0">
                                          <p:val>
                                            <p:strVal val="#ppt_y"/>
                                          </p:val>
                                        </p:tav>
                                        <p:tav tm="100000">
                                          <p:val>
                                            <p:strVal val="#ppt_y"/>
                                          </p:val>
                                        </p:tav>
                                      </p:tavLst>
                                    </p:anim>
                                    <p:set>
                                      <p:cBhvr>
                                        <p:cTn dur="1" fill="hold" id="157">
                                          <p:stCondLst>
                                            <p:cond delay="0"/>
                                          </p:stCondLst>
                                        </p:cTn>
                                        <p:tgtEl>
                                          <p:spTgt spid="20"/>
                                        </p:tgtEl>
                                        <p:attrNameLst>
                                          <p:attrName>style.visibility</p:attrName>
                                        </p:attrNameLst>
                                      </p:cBhvr>
                                      <p:to>
                                        <p:strVal val="visible"/>
                                      </p:to>
                                    </p:set>
                                    <p:anim calcmode="lin" to="" valueType="num">
                                      <p:cBhvr>
                                        <p:cTn dur="1500" fill="hold" id="158">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59">
                                          <p:stCondLst>
                                            <p:cond delay="0"/>
                                          </p:stCondLst>
                                        </p:cTn>
                                        <p:tgtEl>
                                          <p:spTgt spid="20"/>
                                        </p:tgtEl>
                                        <p:attrNameLst>
                                          <p:attrName>ppt_h</p:attrName>
                                        </p:attrNameLst>
                                      </p:cBhvr>
                                      <p:tavLst>
                                        <p:tav tm="0">
                                          <p:val>
                                            <p:strVal val="0"/>
                                          </p:val>
                                        </p:tav>
                                        <p:tav tm="100000">
                                          <p:val>
                                            <p:strVal val="#ppt_h"/>
                                          </p:val>
                                        </p:tav>
                                      </p:tavLst>
                                    </p:anim>
                                    <p:animEffect filter="fade">
                                      <p:cBhvr>
                                        <p:cTn dur="1500" id="160">
                                          <p:stCondLst>
                                            <p:cond delay="0"/>
                                          </p:stCondLst>
                                        </p:cTn>
                                        <p:tgtEl>
                                          <p:spTgt spid="20"/>
                                        </p:tgtEl>
                                      </p:cBhvr>
                                    </p:animEffect>
                                  </p:childTnLst>
                                </p:cTn>
                              </p:par>
                              <p:par>
                                <p:cTn decel="100000" fill="hold" id="161" nodeType="withEffect" presetClass="entr" presetID="2" presetSubtype="8">
                                  <p:stCondLst>
                                    <p:cond delay="250"/>
                                  </p:stCondLst>
                                  <p:childTnLst>
                                    <p:set>
                                      <p:cBhvr>
                                        <p:cTn dur="1" fill="hold" id="162">
                                          <p:stCondLst>
                                            <p:cond delay="0"/>
                                          </p:stCondLst>
                                        </p:cTn>
                                        <p:tgtEl>
                                          <p:spTgt spid="21"/>
                                        </p:tgtEl>
                                        <p:attrNameLst>
                                          <p:attrName>style.visibility</p:attrName>
                                        </p:attrNameLst>
                                      </p:cBhvr>
                                      <p:to>
                                        <p:strVal val="visible"/>
                                      </p:to>
                                    </p:set>
                                    <p:anim calcmode="lin" valueType="num">
                                      <p:cBhvr additive="base">
                                        <p:cTn dur="1500" fill="hold" id="163"/>
                                        <p:tgtEl>
                                          <p:spTgt spid="21"/>
                                        </p:tgtEl>
                                        <p:attrNameLst>
                                          <p:attrName>ppt_x</p:attrName>
                                        </p:attrNameLst>
                                      </p:cBhvr>
                                      <p:tavLst>
                                        <p:tav tm="0">
                                          <p:val>
                                            <p:strVal val="0-#ppt_w/2"/>
                                          </p:val>
                                        </p:tav>
                                        <p:tav tm="100000">
                                          <p:val>
                                            <p:strVal val="#ppt_x"/>
                                          </p:val>
                                        </p:tav>
                                      </p:tavLst>
                                    </p:anim>
                                    <p:anim calcmode="lin" valueType="num">
                                      <p:cBhvr additive="base">
                                        <p:cTn dur="1500" fill="hold" id="164"/>
                                        <p:tgtEl>
                                          <p:spTgt spid="21"/>
                                        </p:tgtEl>
                                        <p:attrNameLst>
                                          <p:attrName>ppt_y</p:attrName>
                                        </p:attrNameLst>
                                      </p:cBhvr>
                                      <p:tavLst>
                                        <p:tav tm="0">
                                          <p:val>
                                            <p:strVal val="#ppt_y"/>
                                          </p:val>
                                        </p:tav>
                                        <p:tav tm="100000">
                                          <p:val>
                                            <p:strVal val="#ppt_y"/>
                                          </p:val>
                                        </p:tav>
                                      </p:tavLst>
                                    </p:anim>
                                    <p:set>
                                      <p:cBhvr>
                                        <p:cTn dur="1" fill="hold" id="165">
                                          <p:stCondLst>
                                            <p:cond delay="0"/>
                                          </p:stCondLst>
                                        </p:cTn>
                                        <p:tgtEl>
                                          <p:spTgt spid="21"/>
                                        </p:tgtEl>
                                        <p:attrNameLst>
                                          <p:attrName>style.visibility</p:attrName>
                                        </p:attrNameLst>
                                      </p:cBhvr>
                                      <p:to>
                                        <p:strVal val="visible"/>
                                      </p:to>
                                    </p:set>
                                    <p:anim calcmode="lin" to="" valueType="num">
                                      <p:cBhvr>
                                        <p:cTn dur="1500" fill="hold" id="166">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67">
                                          <p:stCondLst>
                                            <p:cond delay="0"/>
                                          </p:stCondLst>
                                        </p:cTn>
                                        <p:tgtEl>
                                          <p:spTgt spid="21"/>
                                        </p:tgtEl>
                                        <p:attrNameLst>
                                          <p:attrName>ppt_h</p:attrName>
                                        </p:attrNameLst>
                                      </p:cBhvr>
                                      <p:tavLst>
                                        <p:tav tm="0">
                                          <p:val>
                                            <p:strVal val="0"/>
                                          </p:val>
                                        </p:tav>
                                        <p:tav tm="100000">
                                          <p:val>
                                            <p:strVal val="#ppt_h"/>
                                          </p:val>
                                        </p:tav>
                                      </p:tavLst>
                                    </p:anim>
                                    <p:animEffect filter="fade">
                                      <p:cBhvr>
                                        <p:cTn dur="1500" id="168">
                                          <p:stCondLst>
                                            <p:cond delay="0"/>
                                          </p:stCondLst>
                                        </p:cTn>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Circle "/>
          <p:cNvSpPr/>
          <p:nvPr>
            <p:custDataLst>
              <p:tags r:id="rId5"/>
            </p:custDataLst>
          </p:nvPr>
        </p:nvSpPr>
        <p:spPr>
          <a:xfrm>
            <a:off x="6680930" y="2422847"/>
            <a:ext cx="1905001" cy="1905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Circle "/>
          <p:cNvSpPr/>
          <p:nvPr>
            <p:custDataLst>
              <p:tags r:id="rId6"/>
            </p:custDataLst>
          </p:nvPr>
        </p:nvSpPr>
        <p:spPr>
          <a:xfrm>
            <a:off x="3620231" y="2704364"/>
            <a:ext cx="1905001" cy="1905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Circle "/>
          <p:cNvSpPr/>
          <p:nvPr>
            <p:custDataLst>
              <p:tags r:id="rId7"/>
            </p:custDataLst>
          </p:nvPr>
        </p:nvSpPr>
        <p:spPr>
          <a:xfrm>
            <a:off x="5051098" y="1438597"/>
            <a:ext cx="1905001" cy="1905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8"/>
            </p:custDataLst>
          </p:nvPr>
        </p:nvSpPr>
        <p:spPr>
          <a:xfrm>
            <a:off x="5254298" y="3697081"/>
            <a:ext cx="1905001" cy="1905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reateawesomeandUniquepresentationslideswiththesecreativelayouts "/>
          <p:cNvSpPr/>
          <p:nvPr>
            <p:custDataLst>
              <p:tags r:id="rId9"/>
            </p:custDataLst>
          </p:nvPr>
        </p:nvSpPr>
        <p:spPr>
          <a:xfrm>
            <a:off x="7074518" y="1580180"/>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9" name="PA_库_UniqueSlides "/>
          <p:cNvSpPr/>
          <p:nvPr>
            <p:custDataLst>
              <p:tags r:id="rId10"/>
            </p:custDataLst>
          </p:nvPr>
        </p:nvSpPr>
        <p:spPr>
          <a:xfrm>
            <a:off x="7074518" y="133482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0" name="PA_库_CreateawesomeandUniquepresentationslideswiththesecreativelayouts "/>
          <p:cNvSpPr/>
          <p:nvPr>
            <p:custDataLst>
              <p:tags r:id="rId11"/>
            </p:custDataLst>
          </p:nvPr>
        </p:nvSpPr>
        <p:spPr>
          <a:xfrm>
            <a:off x="8755152" y="3247700"/>
            <a:ext cx="2830864"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1" name="PA_库_UniqueSlides "/>
          <p:cNvSpPr/>
          <p:nvPr>
            <p:custDataLst>
              <p:tags r:id="rId12"/>
            </p:custDataLst>
          </p:nvPr>
        </p:nvSpPr>
        <p:spPr>
          <a:xfrm>
            <a:off x="8755152" y="300234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2" name="PA_库_CreateawesomeandUniquepresentationslideswiththesecreativelayouts "/>
          <p:cNvSpPr/>
          <p:nvPr>
            <p:custDataLst>
              <p:tags r:id="rId13"/>
            </p:custDataLst>
          </p:nvPr>
        </p:nvSpPr>
        <p:spPr>
          <a:xfrm>
            <a:off x="605985" y="3333425"/>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3" name="PA_库_UniqueSlides "/>
          <p:cNvSpPr/>
          <p:nvPr>
            <p:custDataLst>
              <p:tags r:id="rId14"/>
            </p:custDataLst>
          </p:nvPr>
        </p:nvSpPr>
        <p:spPr>
          <a:xfrm>
            <a:off x="2116050" y="3088065"/>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4" name="PA_库_CreateawesomeandUniquepresentationslideswiththesecreativelayouts "/>
          <p:cNvSpPr/>
          <p:nvPr>
            <p:custDataLst>
              <p:tags r:id="rId15"/>
            </p:custDataLst>
          </p:nvPr>
        </p:nvSpPr>
        <p:spPr>
          <a:xfrm>
            <a:off x="2439018" y="5293459"/>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5" name="PA_库_UniqueSlides "/>
          <p:cNvSpPr/>
          <p:nvPr>
            <p:custDataLst>
              <p:tags r:id="rId16"/>
            </p:custDataLst>
          </p:nvPr>
        </p:nvSpPr>
        <p:spPr>
          <a:xfrm>
            <a:off x="3949083" y="504809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6" name="PA_库_形状 "/>
          <p:cNvSpPr/>
          <p:nvPr>
            <p:custDataLst>
              <p:tags r:id="rId17"/>
            </p:custDataLst>
          </p:nvPr>
        </p:nvSpPr>
        <p:spPr>
          <a:xfrm>
            <a:off x="5855767" y="1925453"/>
            <a:ext cx="295662" cy="259752"/>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形状 "/>
          <p:cNvSpPr/>
          <p:nvPr>
            <p:custDataLst>
              <p:tags r:id="rId18"/>
            </p:custDataLst>
          </p:nvPr>
        </p:nvSpPr>
        <p:spPr>
          <a:xfrm>
            <a:off x="7500416" y="2944285"/>
            <a:ext cx="266031" cy="266102"/>
          </a:xfrm>
          <a:custGeom>
            <a:cxnLst>
              <a:cxn ang="0">
                <a:pos x="wd2" y="hd2"/>
              </a:cxn>
              <a:cxn ang="5400000">
                <a:pos x="wd2" y="hd2"/>
              </a:cxn>
              <a:cxn ang="10800000">
                <a:pos x="wd2" y="hd2"/>
              </a:cxn>
              <a:cxn ang="16200000">
                <a:pos x="wd2" y="hd2"/>
              </a:cxn>
            </a:cxnLst>
            <a:rect b="b" l="0" r="r" t="0"/>
            <a:pathLst>
              <a:path extrusionOk="0" h="21600" w="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形状 "/>
          <p:cNvSpPr/>
          <p:nvPr>
            <p:custDataLst>
              <p:tags r:id="rId19"/>
            </p:custDataLst>
          </p:nvPr>
        </p:nvSpPr>
        <p:spPr>
          <a:xfrm>
            <a:off x="6100233" y="4275667"/>
            <a:ext cx="213129" cy="295738"/>
          </a:xfrm>
          <a:custGeom>
            <a:cxnLst>
              <a:cxn ang="0">
                <a:pos x="wd2" y="hd2"/>
              </a:cxn>
              <a:cxn ang="5400000">
                <a:pos x="wd2" y="hd2"/>
              </a:cxn>
              <a:cxn ang="10800000">
                <a:pos x="wd2" y="hd2"/>
              </a:cxn>
              <a:cxn ang="16200000">
                <a:pos x="wd2" y="hd2"/>
              </a:cxn>
            </a:cxnLst>
            <a:rect b="b" l="0" r="r" t="0"/>
            <a:pathLst>
              <a:path extrusionOk="0" h="21600" w="21600">
                <a:moveTo>
                  <a:pt x="19349" y="2352"/>
                </a:moveTo>
                <a:cubicBezTo>
                  <a:pt x="17219" y="5400"/>
                  <a:pt x="17219" y="5400"/>
                  <a:pt x="17219" y="5400"/>
                </a:cubicBezTo>
                <a:cubicBezTo>
                  <a:pt x="4320" y="5400"/>
                  <a:pt x="4320" y="5400"/>
                  <a:pt x="4320" y="5400"/>
                </a:cubicBezTo>
                <a:cubicBezTo>
                  <a:pt x="2190" y="2352"/>
                  <a:pt x="2190" y="2352"/>
                  <a:pt x="2190" y="2352"/>
                </a:cubicBezTo>
                <a:cubicBezTo>
                  <a:pt x="1034" y="2352"/>
                  <a:pt x="0" y="3092"/>
                  <a:pt x="0" y="3876"/>
                </a:cubicBezTo>
                <a:cubicBezTo>
                  <a:pt x="0" y="20076"/>
                  <a:pt x="0" y="20076"/>
                  <a:pt x="0" y="20076"/>
                </a:cubicBezTo>
                <a:cubicBezTo>
                  <a:pt x="0" y="21208"/>
                  <a:pt x="1034" y="21600"/>
                  <a:pt x="2190" y="21600"/>
                </a:cubicBezTo>
                <a:cubicBezTo>
                  <a:pt x="19349" y="21600"/>
                  <a:pt x="19349" y="21600"/>
                  <a:pt x="19349" y="21600"/>
                </a:cubicBezTo>
                <a:cubicBezTo>
                  <a:pt x="20444" y="21600"/>
                  <a:pt x="21600" y="21208"/>
                  <a:pt x="21600" y="20076"/>
                </a:cubicBezTo>
                <a:cubicBezTo>
                  <a:pt x="21600" y="3876"/>
                  <a:pt x="21600" y="3876"/>
                  <a:pt x="21600" y="3876"/>
                </a:cubicBezTo>
                <a:cubicBezTo>
                  <a:pt x="21600" y="3092"/>
                  <a:pt x="20444" y="2352"/>
                  <a:pt x="19349" y="2352"/>
                </a:cubicBezTo>
                <a:close/>
                <a:moveTo>
                  <a:pt x="16124" y="4268"/>
                </a:moveTo>
                <a:cubicBezTo>
                  <a:pt x="17767" y="2352"/>
                  <a:pt x="17767" y="2352"/>
                  <a:pt x="17767" y="2352"/>
                </a:cubicBezTo>
                <a:cubicBezTo>
                  <a:pt x="13994" y="2352"/>
                  <a:pt x="13994" y="2352"/>
                  <a:pt x="13994" y="2352"/>
                </a:cubicBezTo>
                <a:cubicBezTo>
                  <a:pt x="12899" y="0"/>
                  <a:pt x="12899" y="0"/>
                  <a:pt x="12899" y="0"/>
                </a:cubicBezTo>
                <a:cubicBezTo>
                  <a:pt x="8092" y="0"/>
                  <a:pt x="8092" y="0"/>
                  <a:pt x="8092" y="0"/>
                </a:cubicBezTo>
                <a:cubicBezTo>
                  <a:pt x="6997" y="2352"/>
                  <a:pt x="6997" y="2352"/>
                  <a:pt x="6997" y="2352"/>
                </a:cubicBezTo>
                <a:cubicBezTo>
                  <a:pt x="3712" y="2352"/>
                  <a:pt x="3712" y="2352"/>
                  <a:pt x="3712" y="2352"/>
                </a:cubicBezTo>
                <a:cubicBezTo>
                  <a:pt x="5415" y="4268"/>
                  <a:pt x="5415" y="4268"/>
                  <a:pt x="5415" y="4268"/>
                </a:cubicBezTo>
                <a:lnTo>
                  <a:pt x="16124" y="4268"/>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PA_库_形状 "/>
          <p:cNvSpPr/>
          <p:nvPr>
            <p:custDataLst>
              <p:tags r:id="rId20"/>
            </p:custDataLst>
          </p:nvPr>
        </p:nvSpPr>
        <p:spPr>
          <a:xfrm>
            <a:off x="4423845" y="3305799"/>
            <a:ext cx="297772" cy="139098"/>
          </a:xfrm>
          <a:custGeom>
            <a:cxnLst>
              <a:cxn ang="0">
                <a:pos x="wd2" y="hd2"/>
              </a:cxn>
              <a:cxn ang="5400000">
                <a:pos x="wd2" y="hd2"/>
              </a:cxn>
              <a:cxn ang="10800000">
                <a:pos x="wd2" y="hd2"/>
              </a:cxn>
              <a:cxn ang="16200000">
                <a:pos x="wd2" y="hd2"/>
              </a:cxn>
            </a:cxnLst>
            <a:rect b="b" l="0" r="r" t="0"/>
            <a:pathLst>
              <a:path extrusionOk="0" h="21600" w="21600">
                <a:moveTo>
                  <a:pt x="16548" y="0"/>
                </a:moveTo>
                <a:cubicBezTo>
                  <a:pt x="13892" y="0"/>
                  <a:pt x="11584" y="4956"/>
                  <a:pt x="11584" y="10753"/>
                </a:cubicBezTo>
                <a:cubicBezTo>
                  <a:pt x="11584" y="13184"/>
                  <a:pt x="11932" y="15709"/>
                  <a:pt x="12324" y="17392"/>
                </a:cubicBezTo>
                <a:cubicBezTo>
                  <a:pt x="8840" y="17392"/>
                  <a:pt x="8840" y="17392"/>
                  <a:pt x="8840" y="17392"/>
                </a:cubicBezTo>
                <a:cubicBezTo>
                  <a:pt x="9624" y="15709"/>
                  <a:pt x="10016" y="13184"/>
                  <a:pt x="10016" y="10753"/>
                </a:cubicBezTo>
                <a:cubicBezTo>
                  <a:pt x="10016" y="4956"/>
                  <a:pt x="7708" y="0"/>
                  <a:pt x="4965" y="0"/>
                </a:cubicBezTo>
                <a:cubicBezTo>
                  <a:pt x="2308" y="0"/>
                  <a:pt x="0" y="4956"/>
                  <a:pt x="0" y="10753"/>
                </a:cubicBezTo>
                <a:cubicBezTo>
                  <a:pt x="0" y="16551"/>
                  <a:pt x="2308" y="21600"/>
                  <a:pt x="4965" y="21600"/>
                </a:cubicBezTo>
                <a:cubicBezTo>
                  <a:pt x="16548" y="21600"/>
                  <a:pt x="16548" y="21600"/>
                  <a:pt x="16548" y="21600"/>
                </a:cubicBezTo>
                <a:cubicBezTo>
                  <a:pt x="19248" y="21600"/>
                  <a:pt x="21600" y="16551"/>
                  <a:pt x="21600" y="10753"/>
                </a:cubicBezTo>
                <a:cubicBezTo>
                  <a:pt x="21600" y="4956"/>
                  <a:pt x="19248" y="0"/>
                  <a:pt x="16548" y="0"/>
                </a:cubicBezTo>
                <a:close/>
                <a:moveTo>
                  <a:pt x="2308" y="10753"/>
                </a:moveTo>
                <a:cubicBezTo>
                  <a:pt x="2308" y="7481"/>
                  <a:pt x="3440" y="4956"/>
                  <a:pt x="4965" y="4956"/>
                </a:cubicBezTo>
                <a:cubicBezTo>
                  <a:pt x="6532" y="4956"/>
                  <a:pt x="7708" y="7481"/>
                  <a:pt x="7708" y="10753"/>
                </a:cubicBezTo>
                <a:cubicBezTo>
                  <a:pt x="7708" y="14026"/>
                  <a:pt x="6532" y="17392"/>
                  <a:pt x="4965" y="17392"/>
                </a:cubicBezTo>
                <a:cubicBezTo>
                  <a:pt x="3440" y="17392"/>
                  <a:pt x="2308" y="14026"/>
                  <a:pt x="2308" y="10753"/>
                </a:cubicBezTo>
                <a:close/>
                <a:moveTo>
                  <a:pt x="16548" y="17392"/>
                </a:moveTo>
                <a:cubicBezTo>
                  <a:pt x="15024" y="17392"/>
                  <a:pt x="13892" y="14026"/>
                  <a:pt x="13892" y="10753"/>
                </a:cubicBezTo>
                <a:cubicBezTo>
                  <a:pt x="13892" y="7481"/>
                  <a:pt x="15024" y="4956"/>
                  <a:pt x="16548" y="4956"/>
                </a:cubicBezTo>
                <a:cubicBezTo>
                  <a:pt x="18116" y="4956"/>
                  <a:pt x="19248" y="7481"/>
                  <a:pt x="19248" y="10753"/>
                </a:cubicBezTo>
                <a:cubicBezTo>
                  <a:pt x="19248" y="14026"/>
                  <a:pt x="18116" y="17392"/>
                  <a:pt x="16548" y="17392"/>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0" name="PA_库_UniqueSlides "/>
          <p:cNvSpPr/>
          <p:nvPr>
            <p:custDataLst>
              <p:tags r:id="rId21"/>
            </p:custDataLst>
          </p:nvPr>
        </p:nvSpPr>
        <p:spPr>
          <a:xfrm>
            <a:off x="3801968" y="361163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1" name="PA_库_UniqueSlides "/>
          <p:cNvSpPr/>
          <p:nvPr>
            <p:custDataLst>
              <p:tags r:id="rId22"/>
            </p:custDataLst>
          </p:nvPr>
        </p:nvSpPr>
        <p:spPr>
          <a:xfrm>
            <a:off x="5436035" y="4691130"/>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2" name="PA_库_UniqueSlides "/>
          <p:cNvSpPr/>
          <p:nvPr>
            <p:custDataLst>
              <p:tags r:id="rId23"/>
            </p:custDataLst>
          </p:nvPr>
        </p:nvSpPr>
        <p:spPr>
          <a:xfrm>
            <a:off x="6862667" y="332376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3" name="PA_库_UniqueSlides "/>
          <p:cNvSpPr/>
          <p:nvPr>
            <p:custDataLst>
              <p:tags r:id="rId24"/>
            </p:custDataLst>
          </p:nvPr>
        </p:nvSpPr>
        <p:spPr>
          <a:xfrm>
            <a:off x="5232835" y="2337397"/>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pic>
        <p:nvPicPr>
          <p:cNvPr id="24" name="PA_库_图片 23"/>
          <p:cNvPicPr>
            <a:picLocks noChangeAspect="1"/>
          </p:cNvPicPr>
          <p:nvPr>
            <p:custDataLst>
              <p:tags r:id="rId26"/>
            </p:custDataLst>
          </p:nvPr>
        </p:nvPicPr>
        <p:blipFill>
          <a:blip r:embed="rId25">
            <a:extLst>
              <a:ext uri="{28A0092B-C50C-407E-A947-70E740481C1C}">
                <a14:useLocalDpi val="0"/>
              </a:ext>
            </a:extLst>
          </a:blip>
          <a:stretch>
            <a:fillRect/>
          </a:stretch>
        </p:blipFill>
        <p:spPr>
          <a:xfrm>
            <a:off x="3054933" y="2055329"/>
            <a:ext cx="2954431" cy="2954431"/>
          </a:xfrm>
          <a:prstGeom prst="rect">
            <a:avLst/>
          </a:prstGeom>
        </p:spPr>
      </p:pic>
      <p:pic>
        <p:nvPicPr>
          <p:cNvPr id="25" name="PA_库_图片 24"/>
          <p:cNvPicPr>
            <a:picLocks noChangeAspect="1"/>
          </p:cNvPicPr>
          <p:nvPr>
            <p:custDataLst>
              <p:tags r:id="rId27"/>
            </p:custDataLst>
          </p:nvPr>
        </p:nvPicPr>
        <p:blipFill>
          <a:blip r:embed="rId25">
            <a:extLst>
              <a:ext uri="{28A0092B-C50C-407E-A947-70E740481C1C}">
                <a14:useLocalDpi val="0"/>
              </a:ext>
            </a:extLst>
          </a:blip>
          <a:stretch>
            <a:fillRect/>
          </a:stretch>
        </p:blipFill>
        <p:spPr>
          <a:xfrm>
            <a:off x="6127783" y="1777760"/>
            <a:ext cx="2954431" cy="2954431"/>
          </a:xfrm>
          <a:prstGeom prst="rect">
            <a:avLst/>
          </a:prstGeom>
        </p:spPr>
      </p:pic>
      <p:pic>
        <p:nvPicPr>
          <p:cNvPr id="26" name="PA_库_图片 25"/>
          <p:cNvPicPr>
            <a:picLocks noChangeAspect="1"/>
          </p:cNvPicPr>
          <p:nvPr>
            <p:custDataLst>
              <p:tags r:id="rId28"/>
            </p:custDataLst>
          </p:nvPr>
        </p:nvPicPr>
        <p:blipFill>
          <a:blip r:embed="rId25">
            <a:extLst>
              <a:ext uri="{28A0092B-C50C-407E-A947-70E740481C1C}">
                <a14:useLocalDpi val="0"/>
              </a:ext>
            </a:extLst>
          </a:blip>
          <a:stretch>
            <a:fillRect/>
          </a:stretch>
        </p:blipFill>
        <p:spPr>
          <a:xfrm>
            <a:off x="4462064" y="796073"/>
            <a:ext cx="2954431" cy="2954431"/>
          </a:xfrm>
          <a:prstGeom prst="rect">
            <a:avLst/>
          </a:prstGeom>
        </p:spPr>
      </p:pic>
      <p:pic>
        <p:nvPicPr>
          <p:cNvPr id="27" name="PA_库_图片 26"/>
          <p:cNvPicPr>
            <a:picLocks noChangeAspect="1"/>
          </p:cNvPicPr>
          <p:nvPr>
            <p:custDataLst>
              <p:tags r:id="rId29"/>
            </p:custDataLst>
          </p:nvPr>
        </p:nvPicPr>
        <p:blipFill>
          <a:blip r:embed="rId25">
            <a:extLst>
              <a:ext uri="{28A0092B-C50C-407E-A947-70E740481C1C}">
                <a14:useLocalDpi val="0"/>
              </a:ext>
            </a:extLst>
          </a:blip>
          <a:stretch>
            <a:fillRect/>
          </a:stretch>
        </p:blipFill>
        <p:spPr>
          <a:xfrm>
            <a:off x="4708112" y="3066781"/>
            <a:ext cx="2954431" cy="2954431"/>
          </a:xfrm>
          <a:prstGeom prst="rect">
            <a:avLst/>
          </a:prstGeom>
        </p:spPr>
      </p:pic>
    </p:spTree>
    <p:extLst>
      <p:ext uri="{BB962C8B-B14F-4D97-AF65-F5344CB8AC3E}">
        <p14:creationId val="38251174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strVal val="4*#ppt_w"/>
                                          </p:val>
                                        </p:tav>
                                        <p:tav tm="100000">
                                          <p:val>
                                            <p:strVal val="#ppt_w"/>
                                          </p:val>
                                        </p:tav>
                                      </p:tavLst>
                                    </p:anim>
                                    <p:anim calcmode="lin" valueType="num">
                                      <p:cBhvr>
                                        <p:cTn dur="500" fill="hold" id="12"/>
                                        <p:tgtEl>
                                          <p:spTgt spid="3"/>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strVal val="4*#ppt_w"/>
                                          </p:val>
                                        </p:tav>
                                        <p:tav tm="100000">
                                          <p:val>
                                            <p:strVal val="#ppt_w"/>
                                          </p:val>
                                        </p:tav>
                                      </p:tavLst>
                                    </p:anim>
                                    <p:anim calcmode="lin" valueType="num">
                                      <p:cBhvr>
                                        <p:cTn dur="500" fill="hold" id="16"/>
                                        <p:tgtEl>
                                          <p:spTgt spid="4"/>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strVal val="4*#ppt_w"/>
                                          </p:val>
                                        </p:tav>
                                        <p:tav tm="100000">
                                          <p:val>
                                            <p:strVal val="#ppt_w"/>
                                          </p:val>
                                        </p:tav>
                                      </p:tavLst>
                                    </p:anim>
                                    <p:anim calcmode="lin" valueType="num">
                                      <p:cBhvr>
                                        <p:cTn dur="500" fill="hold" id="20"/>
                                        <p:tgtEl>
                                          <p:spTgt spid="5"/>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strVal val="4*#ppt_w"/>
                                          </p:val>
                                        </p:tav>
                                        <p:tav tm="100000">
                                          <p:val>
                                            <p:strVal val="#ppt_w"/>
                                          </p:val>
                                        </p:tav>
                                      </p:tavLst>
                                    </p:anim>
                                    <p:anim calcmode="lin" valueType="num">
                                      <p:cBhvr>
                                        <p:cTn dur="500" fill="hold" id="24"/>
                                        <p:tgtEl>
                                          <p:spTgt spid="6"/>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25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strVal val="4*#ppt_w"/>
                                          </p:val>
                                        </p:tav>
                                        <p:tav tm="100000">
                                          <p:val>
                                            <p:strVal val="#ppt_w"/>
                                          </p:val>
                                        </p:tav>
                                      </p:tavLst>
                                    </p:anim>
                                    <p:anim calcmode="lin" valueType="num">
                                      <p:cBhvr>
                                        <p:cTn dur="500" fill="hold" id="28"/>
                                        <p:tgtEl>
                                          <p:spTgt spid="7"/>
                                        </p:tgtEl>
                                        <p:attrNameLst>
                                          <p:attrName>ppt_h</p:attrName>
                                        </p:attrNameLst>
                                      </p:cBhvr>
                                      <p:tavLst>
                                        <p:tav tm="0">
                                          <p:val>
                                            <p:strVal val="4/3*#ppt_h"/>
                                          </p:val>
                                        </p:tav>
                                        <p:tav tm="100000">
                                          <p:val>
                                            <p:strVal val="#ppt_h"/>
                                          </p:val>
                                        </p:tav>
                                      </p:tavLst>
                                    </p:anim>
                                  </p:childTnLst>
                                </p:cTn>
                              </p:par>
                              <p:par>
                                <p:cTn fill="hold" grpId="0" id="29" nodeType="withEffect" presetClass="entr" presetID="23" presetSubtype="28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strVal val="4*#ppt_w"/>
                                          </p:val>
                                        </p:tav>
                                        <p:tav tm="100000">
                                          <p:val>
                                            <p:strVal val="#ppt_w"/>
                                          </p:val>
                                        </p:tav>
                                      </p:tavLst>
                                    </p:anim>
                                    <p:anim calcmode="lin" valueType="num">
                                      <p:cBhvr>
                                        <p:cTn dur="500" fill="hold" id="32"/>
                                        <p:tgtEl>
                                          <p:spTgt spid="8"/>
                                        </p:tgtEl>
                                        <p:attrNameLst>
                                          <p:attrName>ppt_h</p:attrName>
                                        </p:attrNameLst>
                                      </p:cBhvr>
                                      <p:tavLst>
                                        <p:tav tm="0">
                                          <p:val>
                                            <p:strVal val="4/3*#ppt_h"/>
                                          </p:val>
                                        </p:tav>
                                        <p:tav tm="100000">
                                          <p:val>
                                            <p:strVal val="#ppt_h"/>
                                          </p:val>
                                        </p:tav>
                                      </p:tavLst>
                                    </p:anim>
                                  </p:childTnLst>
                                </p:cTn>
                              </p:par>
                              <p:par>
                                <p:cTn fill="hold" grpId="0" id="33" nodeType="withEffect" presetClass="entr" presetID="23" presetSubtype="288">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3*#ppt_h"/>
                                          </p:val>
                                        </p:tav>
                                        <p:tav tm="100000">
                                          <p:val>
                                            <p:strVal val="#ppt_h"/>
                                          </p:val>
                                        </p:tav>
                                      </p:tavLst>
                                    </p:anim>
                                  </p:childTnLst>
                                </p:cTn>
                              </p:par>
                              <p:par>
                                <p:cTn fill="hold" grpId="0" id="37" nodeType="withEffect" presetClass="entr" presetID="23" presetSubtype="288">
                                  <p:stCondLst>
                                    <p:cond delay="25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strVal val="4*#ppt_w"/>
                                          </p:val>
                                        </p:tav>
                                        <p:tav tm="100000">
                                          <p:val>
                                            <p:strVal val="#ppt_w"/>
                                          </p:val>
                                        </p:tav>
                                      </p:tavLst>
                                    </p:anim>
                                    <p:anim calcmode="lin" valueType="num">
                                      <p:cBhvr>
                                        <p:cTn dur="500" fill="hold" id="40"/>
                                        <p:tgtEl>
                                          <p:spTgt spid="10"/>
                                        </p:tgtEl>
                                        <p:attrNameLst>
                                          <p:attrName>ppt_h</p:attrName>
                                        </p:attrNameLst>
                                      </p:cBhvr>
                                      <p:tavLst>
                                        <p:tav tm="0">
                                          <p:val>
                                            <p:strVal val="4/3*#ppt_h"/>
                                          </p:val>
                                        </p:tav>
                                        <p:tav tm="100000">
                                          <p:val>
                                            <p:strVal val="#ppt_h"/>
                                          </p:val>
                                        </p:tav>
                                      </p:tavLst>
                                    </p:anim>
                                  </p:childTnLst>
                                </p:cTn>
                              </p:par>
                              <p:par>
                                <p:cTn fill="hold" grpId="0" id="41" nodeType="withEffect" presetClass="entr" presetID="23" presetSubtype="288">
                                  <p:stCondLst>
                                    <p:cond delay="25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strVal val="4*#ppt_w"/>
                                          </p:val>
                                        </p:tav>
                                        <p:tav tm="100000">
                                          <p:val>
                                            <p:strVal val="#ppt_w"/>
                                          </p:val>
                                        </p:tav>
                                      </p:tavLst>
                                    </p:anim>
                                    <p:anim calcmode="lin" valueType="num">
                                      <p:cBhvr>
                                        <p:cTn dur="500" fill="hold" id="44"/>
                                        <p:tgtEl>
                                          <p:spTgt spid="11"/>
                                        </p:tgtEl>
                                        <p:attrNameLst>
                                          <p:attrName>ppt_h</p:attrName>
                                        </p:attrNameLst>
                                      </p:cBhvr>
                                      <p:tavLst>
                                        <p:tav tm="0">
                                          <p:val>
                                            <p:strVal val="4/3*#ppt_h"/>
                                          </p:val>
                                        </p:tav>
                                        <p:tav tm="100000">
                                          <p:val>
                                            <p:strVal val="#ppt_h"/>
                                          </p:val>
                                        </p:tav>
                                      </p:tavLst>
                                    </p:anim>
                                  </p:childTnLst>
                                </p:cTn>
                              </p:par>
                              <p:par>
                                <p:cTn fill="hold" grpId="0" id="45" nodeType="withEffect" presetClass="entr" presetID="23" presetSubtype="28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strVal val="4*#ppt_w"/>
                                          </p:val>
                                        </p:tav>
                                        <p:tav tm="100000">
                                          <p:val>
                                            <p:strVal val="#ppt_w"/>
                                          </p:val>
                                        </p:tav>
                                      </p:tavLst>
                                    </p:anim>
                                    <p:anim calcmode="lin" valueType="num">
                                      <p:cBhvr>
                                        <p:cTn dur="500" fill="hold" id="48"/>
                                        <p:tgtEl>
                                          <p:spTgt spid="12"/>
                                        </p:tgtEl>
                                        <p:attrNameLst>
                                          <p:attrName>ppt_h</p:attrName>
                                        </p:attrNameLst>
                                      </p:cBhvr>
                                      <p:tavLst>
                                        <p:tav tm="0">
                                          <p:val>
                                            <p:strVal val="4/3*#ppt_h"/>
                                          </p:val>
                                        </p:tav>
                                        <p:tav tm="100000">
                                          <p:val>
                                            <p:strVal val="#ppt_h"/>
                                          </p:val>
                                        </p:tav>
                                      </p:tavLst>
                                    </p:anim>
                                  </p:childTnLst>
                                </p:cTn>
                              </p:par>
                              <p:par>
                                <p:cTn fill="hold" grpId="0" id="49" nodeType="withEffect" presetClass="entr" presetID="23" presetSubtype="288">
                                  <p:stCondLst>
                                    <p:cond delay="25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strVal val="4*#ppt_w"/>
                                          </p:val>
                                        </p:tav>
                                        <p:tav tm="100000">
                                          <p:val>
                                            <p:strVal val="#ppt_w"/>
                                          </p:val>
                                        </p:tav>
                                      </p:tavLst>
                                    </p:anim>
                                    <p:anim calcmode="lin" valueType="num">
                                      <p:cBhvr>
                                        <p:cTn dur="500" fill="hold" id="52"/>
                                        <p:tgtEl>
                                          <p:spTgt spid="13"/>
                                        </p:tgtEl>
                                        <p:attrNameLst>
                                          <p:attrName>ppt_h</p:attrName>
                                        </p:attrNameLst>
                                      </p:cBhvr>
                                      <p:tavLst>
                                        <p:tav tm="0">
                                          <p:val>
                                            <p:strVal val="4/3*#ppt_h"/>
                                          </p:val>
                                        </p:tav>
                                        <p:tav tm="100000">
                                          <p:val>
                                            <p:strVal val="#ppt_h"/>
                                          </p:val>
                                        </p:tav>
                                      </p:tavLst>
                                    </p:anim>
                                  </p:childTnLst>
                                </p:cTn>
                              </p:par>
                              <p:par>
                                <p:cTn fill="hold" grpId="0" id="53" nodeType="withEffect" presetClass="entr" presetID="23" presetSubtype="288">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p:cTn dur="500" fill="hold" id="55"/>
                                        <p:tgtEl>
                                          <p:spTgt spid="14"/>
                                        </p:tgtEl>
                                        <p:attrNameLst>
                                          <p:attrName>ppt_w</p:attrName>
                                        </p:attrNameLst>
                                      </p:cBhvr>
                                      <p:tavLst>
                                        <p:tav tm="0">
                                          <p:val>
                                            <p:strVal val="4/3*#ppt_w"/>
                                          </p:val>
                                        </p:tav>
                                        <p:tav tm="100000">
                                          <p:val>
                                            <p:strVal val="#ppt_w"/>
                                          </p:val>
                                        </p:tav>
                                      </p:tavLst>
                                    </p:anim>
                                    <p:anim calcmode="lin" valueType="num">
                                      <p:cBhvr>
                                        <p:cTn dur="500" fill="hold" id="56"/>
                                        <p:tgtEl>
                                          <p:spTgt spid="14"/>
                                        </p:tgtEl>
                                        <p:attrNameLst>
                                          <p:attrName>ppt_h</p:attrName>
                                        </p:attrNameLst>
                                      </p:cBhvr>
                                      <p:tavLst>
                                        <p:tav tm="0">
                                          <p:val>
                                            <p:strVal val="4/3*#ppt_h"/>
                                          </p:val>
                                        </p:tav>
                                        <p:tav tm="100000">
                                          <p:val>
                                            <p:strVal val="#ppt_h"/>
                                          </p:val>
                                        </p:tav>
                                      </p:tavLst>
                                    </p:anim>
                                  </p:childTnLst>
                                </p:cTn>
                              </p:par>
                              <p:par>
                                <p:cTn fill="hold" grpId="0" id="57" nodeType="withEffect" presetClass="entr" presetID="23" presetSubtype="288">
                                  <p:stCondLst>
                                    <p:cond delay="2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strVal val="4/3*#ppt_w"/>
                                          </p:val>
                                        </p:tav>
                                        <p:tav tm="100000">
                                          <p:val>
                                            <p:strVal val="#ppt_w"/>
                                          </p:val>
                                        </p:tav>
                                      </p:tavLst>
                                    </p:anim>
                                    <p:anim calcmode="lin" valueType="num">
                                      <p:cBhvr>
                                        <p:cTn dur="500" fill="hold" id="60"/>
                                        <p:tgtEl>
                                          <p:spTgt spid="15"/>
                                        </p:tgtEl>
                                        <p:attrNameLst>
                                          <p:attrName>ppt_h</p:attrName>
                                        </p:attrNameLst>
                                      </p:cBhvr>
                                      <p:tavLst>
                                        <p:tav tm="0">
                                          <p:val>
                                            <p:strVal val="4/3*#ppt_h"/>
                                          </p:val>
                                        </p:tav>
                                        <p:tav tm="100000">
                                          <p:val>
                                            <p:strVal val="#ppt_h"/>
                                          </p:val>
                                        </p:tav>
                                      </p:tavLst>
                                    </p:anim>
                                  </p:childTnLst>
                                </p:cTn>
                              </p:par>
                              <p:par>
                                <p:cTn fill="hold" grpId="0" id="61" nodeType="withEffect" presetClass="entr" presetID="23" presetSubtype="288">
                                  <p:stCondLst>
                                    <p:cond delay="25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strVal val="4/3*#ppt_w"/>
                                          </p:val>
                                        </p:tav>
                                        <p:tav tm="100000">
                                          <p:val>
                                            <p:strVal val="#ppt_w"/>
                                          </p:val>
                                        </p:tav>
                                      </p:tavLst>
                                    </p:anim>
                                    <p:anim calcmode="lin" valueType="num">
                                      <p:cBhvr>
                                        <p:cTn dur="500" fill="hold" id="64"/>
                                        <p:tgtEl>
                                          <p:spTgt spid="16"/>
                                        </p:tgtEl>
                                        <p:attrNameLst>
                                          <p:attrName>ppt_h</p:attrName>
                                        </p:attrNameLst>
                                      </p:cBhvr>
                                      <p:tavLst>
                                        <p:tav tm="0">
                                          <p:val>
                                            <p:strVal val="4/3*#ppt_h"/>
                                          </p:val>
                                        </p:tav>
                                        <p:tav tm="100000">
                                          <p:val>
                                            <p:strVal val="#ppt_h"/>
                                          </p:val>
                                        </p:tav>
                                      </p:tavLst>
                                    </p:anim>
                                  </p:childTnLst>
                                </p:cTn>
                              </p:par>
                              <p:par>
                                <p:cTn fill="hold" grpId="0" id="65" nodeType="withEffect" presetClass="entr" presetID="23" presetSubtype="288">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p:cTn dur="500" fill="hold" id="67"/>
                                        <p:tgtEl>
                                          <p:spTgt spid="17"/>
                                        </p:tgtEl>
                                        <p:attrNameLst>
                                          <p:attrName>ppt_w</p:attrName>
                                        </p:attrNameLst>
                                      </p:cBhvr>
                                      <p:tavLst>
                                        <p:tav tm="0">
                                          <p:val>
                                            <p:strVal val="4/3*#ppt_w"/>
                                          </p:val>
                                        </p:tav>
                                        <p:tav tm="100000">
                                          <p:val>
                                            <p:strVal val="#ppt_w"/>
                                          </p:val>
                                        </p:tav>
                                      </p:tavLst>
                                    </p:anim>
                                    <p:anim calcmode="lin" valueType="num">
                                      <p:cBhvr>
                                        <p:cTn dur="500" fill="hold" id="68"/>
                                        <p:tgtEl>
                                          <p:spTgt spid="17"/>
                                        </p:tgtEl>
                                        <p:attrNameLst>
                                          <p:attrName>ppt_h</p:attrName>
                                        </p:attrNameLst>
                                      </p:cBhvr>
                                      <p:tavLst>
                                        <p:tav tm="0">
                                          <p:val>
                                            <p:strVal val="4/3*#ppt_h"/>
                                          </p:val>
                                        </p:tav>
                                        <p:tav tm="100000">
                                          <p:val>
                                            <p:strVal val="#ppt_h"/>
                                          </p:val>
                                        </p:tav>
                                      </p:tavLst>
                                    </p:anim>
                                  </p:childTnLst>
                                </p:cTn>
                              </p:par>
                              <p:par>
                                <p:cTn fill="hold" grpId="0" id="69" nodeType="withEffect" presetClass="entr" presetID="23" presetSubtype="288">
                                  <p:stCondLst>
                                    <p:cond delay="25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strVal val="4/3*#ppt_w"/>
                                          </p:val>
                                        </p:tav>
                                        <p:tav tm="100000">
                                          <p:val>
                                            <p:strVal val="#ppt_w"/>
                                          </p:val>
                                        </p:tav>
                                      </p:tavLst>
                                    </p:anim>
                                    <p:anim calcmode="lin" valueType="num">
                                      <p:cBhvr>
                                        <p:cTn dur="500" fill="hold" id="72"/>
                                        <p:tgtEl>
                                          <p:spTgt spid="18"/>
                                        </p:tgtEl>
                                        <p:attrNameLst>
                                          <p:attrName>ppt_h</p:attrName>
                                        </p:attrNameLst>
                                      </p:cBhvr>
                                      <p:tavLst>
                                        <p:tav tm="0">
                                          <p:val>
                                            <p:strVal val="4/3*#ppt_h"/>
                                          </p:val>
                                        </p:tav>
                                        <p:tav tm="100000">
                                          <p:val>
                                            <p:strVal val="#ppt_h"/>
                                          </p:val>
                                        </p:tav>
                                      </p:tavLst>
                                    </p:anim>
                                  </p:childTnLst>
                                </p:cTn>
                              </p:par>
                              <p:par>
                                <p:cTn fill="hold" grpId="0" id="73" nodeType="withEffect" presetClass="entr" presetID="23" presetSubtype="288">
                                  <p:stCondLst>
                                    <p:cond delay="250"/>
                                  </p:stCondLst>
                                  <p:childTnLst>
                                    <p:set>
                                      <p:cBhvr>
                                        <p:cTn dur="1" fill="hold" id="74">
                                          <p:stCondLst>
                                            <p:cond delay="0"/>
                                          </p:stCondLst>
                                        </p:cTn>
                                        <p:tgtEl>
                                          <p:spTgt spid="19"/>
                                        </p:tgtEl>
                                        <p:attrNameLst>
                                          <p:attrName>style.visibility</p:attrName>
                                        </p:attrNameLst>
                                      </p:cBhvr>
                                      <p:to>
                                        <p:strVal val="visible"/>
                                      </p:to>
                                    </p:set>
                                    <p:anim calcmode="lin" valueType="num">
                                      <p:cBhvr>
                                        <p:cTn dur="500" fill="hold" id="75"/>
                                        <p:tgtEl>
                                          <p:spTgt spid="19"/>
                                        </p:tgtEl>
                                        <p:attrNameLst>
                                          <p:attrName>ppt_w</p:attrName>
                                        </p:attrNameLst>
                                      </p:cBhvr>
                                      <p:tavLst>
                                        <p:tav tm="0">
                                          <p:val>
                                            <p:strVal val="4/3*#ppt_w"/>
                                          </p:val>
                                        </p:tav>
                                        <p:tav tm="100000">
                                          <p:val>
                                            <p:strVal val="#ppt_w"/>
                                          </p:val>
                                        </p:tav>
                                      </p:tavLst>
                                    </p:anim>
                                    <p:anim calcmode="lin" valueType="num">
                                      <p:cBhvr>
                                        <p:cTn dur="500" fill="hold" id="76"/>
                                        <p:tgtEl>
                                          <p:spTgt spid="19"/>
                                        </p:tgtEl>
                                        <p:attrNameLst>
                                          <p:attrName>ppt_h</p:attrName>
                                        </p:attrNameLst>
                                      </p:cBhvr>
                                      <p:tavLst>
                                        <p:tav tm="0">
                                          <p:val>
                                            <p:strVal val="4/3*#ppt_h"/>
                                          </p:val>
                                        </p:tav>
                                        <p:tav tm="100000">
                                          <p:val>
                                            <p:strVal val="#ppt_h"/>
                                          </p:val>
                                        </p:tav>
                                      </p:tavLst>
                                    </p:anim>
                                  </p:childTnLst>
                                </p:cTn>
                              </p:par>
                              <p:par>
                                <p:cTn fill="hold" grpId="0" id="77" nodeType="withEffect" presetClass="entr" presetID="23" presetSubtype="288">
                                  <p:stCondLst>
                                    <p:cond delay="250"/>
                                  </p:stCondLst>
                                  <p:childTnLst>
                                    <p:set>
                                      <p:cBhvr>
                                        <p:cTn dur="1" fill="hold" id="78">
                                          <p:stCondLst>
                                            <p:cond delay="0"/>
                                          </p:stCondLst>
                                        </p:cTn>
                                        <p:tgtEl>
                                          <p:spTgt spid="20"/>
                                        </p:tgtEl>
                                        <p:attrNameLst>
                                          <p:attrName>style.visibility</p:attrName>
                                        </p:attrNameLst>
                                      </p:cBhvr>
                                      <p:to>
                                        <p:strVal val="visible"/>
                                      </p:to>
                                    </p:set>
                                    <p:anim calcmode="lin" valueType="num">
                                      <p:cBhvr>
                                        <p:cTn dur="500" fill="hold" id="79"/>
                                        <p:tgtEl>
                                          <p:spTgt spid="20"/>
                                        </p:tgtEl>
                                        <p:attrNameLst>
                                          <p:attrName>ppt_w</p:attrName>
                                        </p:attrNameLst>
                                      </p:cBhvr>
                                      <p:tavLst>
                                        <p:tav tm="0">
                                          <p:val>
                                            <p:strVal val="4/3*#ppt_w"/>
                                          </p:val>
                                        </p:tav>
                                        <p:tav tm="100000">
                                          <p:val>
                                            <p:strVal val="#ppt_w"/>
                                          </p:val>
                                        </p:tav>
                                      </p:tavLst>
                                    </p:anim>
                                    <p:anim calcmode="lin" valueType="num">
                                      <p:cBhvr>
                                        <p:cTn dur="500" fill="hold" id="80"/>
                                        <p:tgtEl>
                                          <p:spTgt spid="20"/>
                                        </p:tgtEl>
                                        <p:attrNameLst>
                                          <p:attrName>ppt_h</p:attrName>
                                        </p:attrNameLst>
                                      </p:cBhvr>
                                      <p:tavLst>
                                        <p:tav tm="0">
                                          <p:val>
                                            <p:strVal val="4/3*#ppt_h"/>
                                          </p:val>
                                        </p:tav>
                                        <p:tav tm="100000">
                                          <p:val>
                                            <p:strVal val="#ppt_h"/>
                                          </p:val>
                                        </p:tav>
                                      </p:tavLst>
                                    </p:anim>
                                  </p:childTnLst>
                                </p:cTn>
                              </p:par>
                              <p:par>
                                <p:cTn fill="hold" grpId="0" id="81" nodeType="withEffect" presetClass="entr" presetID="23" presetSubtype="288">
                                  <p:stCondLst>
                                    <p:cond delay="250"/>
                                  </p:stCondLst>
                                  <p:childTnLst>
                                    <p:set>
                                      <p:cBhvr>
                                        <p:cTn dur="1" fill="hold" id="82">
                                          <p:stCondLst>
                                            <p:cond delay="0"/>
                                          </p:stCondLst>
                                        </p:cTn>
                                        <p:tgtEl>
                                          <p:spTgt spid="21"/>
                                        </p:tgtEl>
                                        <p:attrNameLst>
                                          <p:attrName>style.visibility</p:attrName>
                                        </p:attrNameLst>
                                      </p:cBhvr>
                                      <p:to>
                                        <p:strVal val="visible"/>
                                      </p:to>
                                    </p:set>
                                    <p:anim calcmode="lin" valueType="num">
                                      <p:cBhvr>
                                        <p:cTn dur="500" fill="hold" id="83"/>
                                        <p:tgtEl>
                                          <p:spTgt spid="21"/>
                                        </p:tgtEl>
                                        <p:attrNameLst>
                                          <p:attrName>ppt_w</p:attrName>
                                        </p:attrNameLst>
                                      </p:cBhvr>
                                      <p:tavLst>
                                        <p:tav tm="0">
                                          <p:val>
                                            <p:strVal val="4/3*#ppt_w"/>
                                          </p:val>
                                        </p:tav>
                                        <p:tav tm="100000">
                                          <p:val>
                                            <p:strVal val="#ppt_w"/>
                                          </p:val>
                                        </p:tav>
                                      </p:tavLst>
                                    </p:anim>
                                    <p:anim calcmode="lin" valueType="num">
                                      <p:cBhvr>
                                        <p:cTn dur="500" fill="hold" id="84"/>
                                        <p:tgtEl>
                                          <p:spTgt spid="21"/>
                                        </p:tgtEl>
                                        <p:attrNameLst>
                                          <p:attrName>ppt_h</p:attrName>
                                        </p:attrNameLst>
                                      </p:cBhvr>
                                      <p:tavLst>
                                        <p:tav tm="0">
                                          <p:val>
                                            <p:strVal val="4/3*#ppt_h"/>
                                          </p:val>
                                        </p:tav>
                                        <p:tav tm="100000">
                                          <p:val>
                                            <p:strVal val="#ppt_h"/>
                                          </p:val>
                                        </p:tav>
                                      </p:tavLst>
                                    </p:anim>
                                  </p:childTnLst>
                                </p:cTn>
                              </p:par>
                              <p:par>
                                <p:cTn fill="hold" grpId="0" id="85" nodeType="withEffect" presetClass="entr" presetID="23" presetSubtype="288">
                                  <p:stCondLst>
                                    <p:cond delay="250"/>
                                  </p:stCondLst>
                                  <p:childTnLst>
                                    <p:set>
                                      <p:cBhvr>
                                        <p:cTn dur="1" fill="hold" id="86">
                                          <p:stCondLst>
                                            <p:cond delay="0"/>
                                          </p:stCondLst>
                                        </p:cTn>
                                        <p:tgtEl>
                                          <p:spTgt spid="22"/>
                                        </p:tgtEl>
                                        <p:attrNameLst>
                                          <p:attrName>style.visibility</p:attrName>
                                        </p:attrNameLst>
                                      </p:cBhvr>
                                      <p:to>
                                        <p:strVal val="visible"/>
                                      </p:to>
                                    </p:set>
                                    <p:anim calcmode="lin" valueType="num">
                                      <p:cBhvr>
                                        <p:cTn dur="500" fill="hold" id="87"/>
                                        <p:tgtEl>
                                          <p:spTgt spid="22"/>
                                        </p:tgtEl>
                                        <p:attrNameLst>
                                          <p:attrName>ppt_w</p:attrName>
                                        </p:attrNameLst>
                                      </p:cBhvr>
                                      <p:tavLst>
                                        <p:tav tm="0">
                                          <p:val>
                                            <p:strVal val="4/3*#ppt_w"/>
                                          </p:val>
                                        </p:tav>
                                        <p:tav tm="100000">
                                          <p:val>
                                            <p:strVal val="#ppt_w"/>
                                          </p:val>
                                        </p:tav>
                                      </p:tavLst>
                                    </p:anim>
                                    <p:anim calcmode="lin" valueType="num">
                                      <p:cBhvr>
                                        <p:cTn dur="500" fill="hold" id="88"/>
                                        <p:tgtEl>
                                          <p:spTgt spid="22"/>
                                        </p:tgtEl>
                                        <p:attrNameLst>
                                          <p:attrName>ppt_h</p:attrName>
                                        </p:attrNameLst>
                                      </p:cBhvr>
                                      <p:tavLst>
                                        <p:tav tm="0">
                                          <p:val>
                                            <p:strVal val="4/3*#ppt_h"/>
                                          </p:val>
                                        </p:tav>
                                        <p:tav tm="100000">
                                          <p:val>
                                            <p:strVal val="#ppt_h"/>
                                          </p:val>
                                        </p:tav>
                                      </p:tavLst>
                                    </p:anim>
                                  </p:childTnLst>
                                </p:cTn>
                              </p:par>
                              <p:par>
                                <p:cTn fill="hold" grpId="0" id="89" nodeType="withEffect" presetClass="entr" presetID="23" presetSubtype="288">
                                  <p:stCondLst>
                                    <p:cond delay="250"/>
                                  </p:stCondLst>
                                  <p:childTnLst>
                                    <p:set>
                                      <p:cBhvr>
                                        <p:cTn dur="1" fill="hold" id="90">
                                          <p:stCondLst>
                                            <p:cond delay="0"/>
                                          </p:stCondLst>
                                        </p:cTn>
                                        <p:tgtEl>
                                          <p:spTgt spid="23"/>
                                        </p:tgtEl>
                                        <p:attrNameLst>
                                          <p:attrName>style.visibility</p:attrName>
                                        </p:attrNameLst>
                                      </p:cBhvr>
                                      <p:to>
                                        <p:strVal val="visible"/>
                                      </p:to>
                                    </p:set>
                                    <p:anim calcmode="lin" valueType="num">
                                      <p:cBhvr>
                                        <p:cTn dur="500" fill="hold" id="91"/>
                                        <p:tgtEl>
                                          <p:spTgt spid="23"/>
                                        </p:tgtEl>
                                        <p:attrNameLst>
                                          <p:attrName>ppt_w</p:attrName>
                                        </p:attrNameLst>
                                      </p:cBhvr>
                                      <p:tavLst>
                                        <p:tav tm="0">
                                          <p:val>
                                            <p:strVal val="4/3*#ppt_w"/>
                                          </p:val>
                                        </p:tav>
                                        <p:tav tm="100000">
                                          <p:val>
                                            <p:strVal val="#ppt_w"/>
                                          </p:val>
                                        </p:tav>
                                      </p:tavLst>
                                    </p:anim>
                                    <p:anim calcmode="lin" valueType="num">
                                      <p:cBhvr>
                                        <p:cTn dur="500" fill="hold" id="92"/>
                                        <p:tgtEl>
                                          <p:spTgt spid="23"/>
                                        </p:tgtEl>
                                        <p:attrNameLst>
                                          <p:attrName>ppt_h</p:attrName>
                                        </p:attrNameLst>
                                      </p:cBhvr>
                                      <p:tavLst>
                                        <p:tav tm="0">
                                          <p:val>
                                            <p:strVal val="4/3*#ppt_h"/>
                                          </p:val>
                                        </p:tav>
                                        <p:tav tm="100000">
                                          <p:val>
                                            <p:strVal val="#ppt_h"/>
                                          </p:val>
                                        </p:tav>
                                      </p:tavLst>
                                    </p:anim>
                                  </p:childTnLst>
                                </p:cTn>
                              </p:par>
                              <p:par>
                                <p:cTn fill="hold" id="93" nodeType="withEffect" presetClass="entr" presetID="23" presetSubtype="288">
                                  <p:stCondLst>
                                    <p:cond delay="250"/>
                                  </p:stCondLst>
                                  <p:childTnLst>
                                    <p:set>
                                      <p:cBhvr>
                                        <p:cTn dur="1" fill="hold" id="94">
                                          <p:stCondLst>
                                            <p:cond delay="0"/>
                                          </p:stCondLst>
                                        </p:cTn>
                                        <p:tgtEl>
                                          <p:spTgt spid="24"/>
                                        </p:tgtEl>
                                        <p:attrNameLst>
                                          <p:attrName>style.visibility</p:attrName>
                                        </p:attrNameLst>
                                      </p:cBhvr>
                                      <p:to>
                                        <p:strVal val="visible"/>
                                      </p:to>
                                    </p:set>
                                    <p:anim calcmode="lin" valueType="num">
                                      <p:cBhvr>
                                        <p:cTn dur="500" fill="hold" id="95"/>
                                        <p:tgtEl>
                                          <p:spTgt spid="24"/>
                                        </p:tgtEl>
                                        <p:attrNameLst>
                                          <p:attrName>ppt_w</p:attrName>
                                        </p:attrNameLst>
                                      </p:cBhvr>
                                      <p:tavLst>
                                        <p:tav tm="0">
                                          <p:val>
                                            <p:strVal val="4/3*#ppt_w"/>
                                          </p:val>
                                        </p:tav>
                                        <p:tav tm="100000">
                                          <p:val>
                                            <p:strVal val="#ppt_w"/>
                                          </p:val>
                                        </p:tav>
                                      </p:tavLst>
                                    </p:anim>
                                    <p:anim calcmode="lin" valueType="num">
                                      <p:cBhvr>
                                        <p:cTn dur="500" fill="hold" id="96"/>
                                        <p:tgtEl>
                                          <p:spTgt spid="24"/>
                                        </p:tgtEl>
                                        <p:attrNameLst>
                                          <p:attrName>ppt_h</p:attrName>
                                        </p:attrNameLst>
                                      </p:cBhvr>
                                      <p:tavLst>
                                        <p:tav tm="0">
                                          <p:val>
                                            <p:strVal val="4/3*#ppt_h"/>
                                          </p:val>
                                        </p:tav>
                                        <p:tav tm="100000">
                                          <p:val>
                                            <p:strVal val="#ppt_h"/>
                                          </p:val>
                                        </p:tav>
                                      </p:tavLst>
                                    </p:anim>
                                  </p:childTnLst>
                                </p:cTn>
                              </p:par>
                              <p:par>
                                <p:cTn fill="hold" id="97" nodeType="withEffect" presetClass="entr" presetID="23" presetSubtype="288">
                                  <p:stCondLst>
                                    <p:cond delay="250"/>
                                  </p:stCondLst>
                                  <p:childTnLst>
                                    <p:set>
                                      <p:cBhvr>
                                        <p:cTn dur="1" fill="hold" id="98">
                                          <p:stCondLst>
                                            <p:cond delay="0"/>
                                          </p:stCondLst>
                                        </p:cTn>
                                        <p:tgtEl>
                                          <p:spTgt spid="25"/>
                                        </p:tgtEl>
                                        <p:attrNameLst>
                                          <p:attrName>style.visibility</p:attrName>
                                        </p:attrNameLst>
                                      </p:cBhvr>
                                      <p:to>
                                        <p:strVal val="visible"/>
                                      </p:to>
                                    </p:set>
                                    <p:anim calcmode="lin" valueType="num">
                                      <p:cBhvr>
                                        <p:cTn dur="500" fill="hold" id="99"/>
                                        <p:tgtEl>
                                          <p:spTgt spid="25"/>
                                        </p:tgtEl>
                                        <p:attrNameLst>
                                          <p:attrName>ppt_w</p:attrName>
                                        </p:attrNameLst>
                                      </p:cBhvr>
                                      <p:tavLst>
                                        <p:tav tm="0">
                                          <p:val>
                                            <p:strVal val="4*#ppt_w"/>
                                          </p:val>
                                        </p:tav>
                                        <p:tav tm="100000">
                                          <p:val>
                                            <p:strVal val="#ppt_w"/>
                                          </p:val>
                                        </p:tav>
                                      </p:tavLst>
                                    </p:anim>
                                    <p:anim calcmode="lin" valueType="num">
                                      <p:cBhvr>
                                        <p:cTn dur="500" fill="hold" id="100"/>
                                        <p:tgtEl>
                                          <p:spTgt spid="25"/>
                                        </p:tgtEl>
                                        <p:attrNameLst>
                                          <p:attrName>ppt_h</p:attrName>
                                        </p:attrNameLst>
                                      </p:cBhvr>
                                      <p:tavLst>
                                        <p:tav tm="0">
                                          <p:val>
                                            <p:strVal val="4/3*#ppt_h"/>
                                          </p:val>
                                        </p:tav>
                                        <p:tav tm="100000">
                                          <p:val>
                                            <p:strVal val="#ppt_h"/>
                                          </p:val>
                                        </p:tav>
                                      </p:tavLst>
                                    </p:anim>
                                  </p:childTnLst>
                                </p:cTn>
                              </p:par>
                              <p:par>
                                <p:cTn fill="hold" id="101" nodeType="withEffect" presetClass="entr" presetID="23" presetSubtype="288">
                                  <p:stCondLst>
                                    <p:cond delay="250"/>
                                  </p:stCondLst>
                                  <p:childTnLst>
                                    <p:set>
                                      <p:cBhvr>
                                        <p:cTn dur="1" fill="hold" id="102">
                                          <p:stCondLst>
                                            <p:cond delay="0"/>
                                          </p:stCondLst>
                                        </p:cTn>
                                        <p:tgtEl>
                                          <p:spTgt spid="26"/>
                                        </p:tgtEl>
                                        <p:attrNameLst>
                                          <p:attrName>style.visibility</p:attrName>
                                        </p:attrNameLst>
                                      </p:cBhvr>
                                      <p:to>
                                        <p:strVal val="visible"/>
                                      </p:to>
                                    </p:set>
                                    <p:anim calcmode="lin" valueType="num">
                                      <p:cBhvr>
                                        <p:cTn dur="500" fill="hold" id="103"/>
                                        <p:tgtEl>
                                          <p:spTgt spid="26"/>
                                        </p:tgtEl>
                                        <p:attrNameLst>
                                          <p:attrName>ppt_w</p:attrName>
                                        </p:attrNameLst>
                                      </p:cBhvr>
                                      <p:tavLst>
                                        <p:tav tm="0">
                                          <p:val>
                                            <p:strVal val="4/3*#ppt_w"/>
                                          </p:val>
                                        </p:tav>
                                        <p:tav tm="100000">
                                          <p:val>
                                            <p:strVal val="#ppt_w"/>
                                          </p:val>
                                        </p:tav>
                                      </p:tavLst>
                                    </p:anim>
                                    <p:anim calcmode="lin" valueType="num">
                                      <p:cBhvr>
                                        <p:cTn dur="500" fill="hold" id="104"/>
                                        <p:tgtEl>
                                          <p:spTgt spid="26"/>
                                        </p:tgtEl>
                                        <p:attrNameLst>
                                          <p:attrName>ppt_h</p:attrName>
                                        </p:attrNameLst>
                                      </p:cBhvr>
                                      <p:tavLst>
                                        <p:tav tm="0">
                                          <p:val>
                                            <p:strVal val="4/3*#ppt_h"/>
                                          </p:val>
                                        </p:tav>
                                        <p:tav tm="100000">
                                          <p:val>
                                            <p:strVal val="#ppt_h"/>
                                          </p:val>
                                        </p:tav>
                                      </p:tavLst>
                                    </p:anim>
                                  </p:childTnLst>
                                </p:cTn>
                              </p:par>
                              <p:par>
                                <p:cTn fill="hold" id="105" nodeType="withEffect" presetClass="entr" presetID="23" presetSubtype="288">
                                  <p:stCondLst>
                                    <p:cond delay="250"/>
                                  </p:stCondLst>
                                  <p:childTnLst>
                                    <p:set>
                                      <p:cBhvr>
                                        <p:cTn dur="1" fill="hold" id="106">
                                          <p:stCondLst>
                                            <p:cond delay="0"/>
                                          </p:stCondLst>
                                        </p:cTn>
                                        <p:tgtEl>
                                          <p:spTgt spid="27"/>
                                        </p:tgtEl>
                                        <p:attrNameLst>
                                          <p:attrName>style.visibility</p:attrName>
                                        </p:attrNameLst>
                                      </p:cBhvr>
                                      <p:to>
                                        <p:strVal val="visible"/>
                                      </p:to>
                                    </p:set>
                                    <p:anim calcmode="lin" valueType="num">
                                      <p:cBhvr>
                                        <p:cTn dur="500" fill="hold" id="107"/>
                                        <p:tgtEl>
                                          <p:spTgt spid="27"/>
                                        </p:tgtEl>
                                        <p:attrNameLst>
                                          <p:attrName>ppt_w</p:attrName>
                                        </p:attrNameLst>
                                      </p:cBhvr>
                                      <p:tavLst>
                                        <p:tav tm="0">
                                          <p:val>
                                            <p:strVal val="4/3*#ppt_w"/>
                                          </p:val>
                                        </p:tav>
                                        <p:tav tm="100000">
                                          <p:val>
                                            <p:strVal val="#ppt_w"/>
                                          </p:val>
                                        </p:tav>
                                      </p:tavLst>
                                    </p:anim>
                                    <p:anim calcmode="lin" valueType="num">
                                      <p:cBhvr>
                                        <p:cTn dur="500" fill="hold" id="108"/>
                                        <p:tgtEl>
                                          <p:spTgt spid="27"/>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rot="4721476">
            <a:off x="-924925" y="-925032"/>
            <a:ext cx="3347484" cy="3347484"/>
          </a:xfrm>
          <a:prstGeom prst="rect">
            <a:avLst/>
          </a:prstGeom>
        </p:spPr>
      </p:pic>
      <p:sp>
        <p:nvSpPr>
          <p:cNvPr id="7" name="矩形 6"/>
          <p:cNvSpPr/>
          <p:nvPr/>
        </p:nvSpPr>
        <p:spPr>
          <a:xfrm>
            <a:off x="1860697" y="1424763"/>
            <a:ext cx="2317898" cy="4008474"/>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2509446" y="2065457"/>
            <a:ext cx="1524000" cy="2515272"/>
          </a:xfrm>
          <a:prstGeom prst="rect">
            <a:avLst/>
          </a:prstGeom>
          <a:noFill/>
        </p:spPr>
        <p:txBody>
          <a:bodyPr rtlCol="0" vert="eaVert" wrap="none">
            <a:spAutoFit/>
          </a:bodyPr>
          <a:lstStyle/>
          <a:p>
            <a:r>
              <a:rPr altLang="en-US" lang="zh-CN" smtClean="0" sz="8800">
                <a:latin charset="-120" pitchFamily="50" typeface="TypeLand 康熙字典體試用版"/>
                <a:ea charset="-120" pitchFamily="50" typeface="TypeLand 康熙字典體試用版"/>
              </a:rPr>
              <a:t>目 录</a:t>
            </a:r>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rot="15602470">
            <a:off x="8036413" y="2957982"/>
            <a:ext cx="5996963" cy="5996963"/>
          </a:xfrm>
          <a:prstGeom prst="rect">
            <a:avLst/>
          </a:prstGeom>
        </p:spPr>
      </p:pic>
      <p:sp>
        <p:nvSpPr>
          <p:cNvPr id="12" name="文本框 11"/>
          <p:cNvSpPr txBox="1"/>
          <p:nvPr/>
        </p:nvSpPr>
        <p:spPr>
          <a:xfrm>
            <a:off x="2100025" y="2069403"/>
            <a:ext cx="792480" cy="2458402"/>
          </a:xfrm>
          <a:prstGeom prst="rect">
            <a:avLst/>
          </a:prstGeom>
          <a:noFill/>
        </p:spPr>
        <p:txBody>
          <a:bodyPr rtlCol="0" vert="eaVert" wrap="none">
            <a:spAutoFit/>
          </a:bodyPr>
          <a:lstStyle/>
          <a:p>
            <a:r>
              <a:rPr altLang="zh-CN" lang="en-US" smtClean="0" sz="4000">
                <a:solidFill>
                  <a:schemeClr val="bg1"/>
                </a:solidFill>
                <a:latin charset="-120" pitchFamily="50" typeface="TypeLand 康熙字典體試用版"/>
                <a:ea charset="-120" pitchFamily="50" typeface="TypeLand 康熙字典體試用版"/>
              </a:rPr>
              <a:t>CONTENT</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540960" y="2465878"/>
            <a:ext cx="4276067" cy="4276067"/>
          </a:xfrm>
          <a:prstGeom prst="rect">
            <a:avLst/>
          </a:prstGeom>
        </p:spPr>
      </p:pic>
      <p:sp>
        <p:nvSpPr>
          <p:cNvPr id="13" name="PA_库_矩形 15"/>
          <p:cNvSpPr/>
          <p:nvPr>
            <p:custDataLst>
              <p:tags r:id="rId5"/>
            </p:custDataLst>
          </p:nvPr>
        </p:nvSpPr>
        <p:spPr>
          <a:xfrm>
            <a:off x="4697078" y="1424763"/>
            <a:ext cx="5733462" cy="776177"/>
          </a:xfrm>
          <a:prstGeom prst="rect">
            <a:avLst/>
          </a:prstGeom>
          <a:solidFill>
            <a:srgbClr val="F6F6F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36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壹     仲夏夜之梦The course of true love never did run smooth. </a:t>
            </a:r>
          </a:p>
        </p:txBody>
      </p:sp>
      <p:cxnSp>
        <p:nvCxnSpPr>
          <p:cNvPr id="14" name="PA_库_直接连接符 17"/>
          <p:cNvCxnSpPr/>
          <p:nvPr>
            <p:custDataLst>
              <p:tags r:id="rId6"/>
            </p:custDataLst>
          </p:nvPr>
        </p:nvCxnSpPr>
        <p:spPr>
          <a:xfrm flipH="1">
            <a:off x="5498064" y="1531089"/>
            <a:ext cx="0" cy="552893"/>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15" name="PA_库_矩形 18"/>
          <p:cNvSpPr/>
          <p:nvPr>
            <p:custDataLst>
              <p:tags r:id="rId7"/>
            </p:custDataLst>
          </p:nvPr>
        </p:nvSpPr>
        <p:spPr>
          <a:xfrm>
            <a:off x="4697078" y="2499311"/>
            <a:ext cx="5733462" cy="776177"/>
          </a:xfrm>
          <a:prstGeom prst="rect">
            <a:avLst/>
          </a:prstGeom>
          <a:solidFill>
            <a:srgbClr val="F6F6F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36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贰     仲夏夜之梦The course of true love never did run smooth. </a:t>
            </a:r>
          </a:p>
        </p:txBody>
      </p:sp>
      <p:cxnSp>
        <p:nvCxnSpPr>
          <p:cNvPr id="16" name="PA_库_直接连接符 19"/>
          <p:cNvCxnSpPr/>
          <p:nvPr>
            <p:custDataLst>
              <p:tags r:id="rId8"/>
            </p:custDataLst>
          </p:nvPr>
        </p:nvCxnSpPr>
        <p:spPr>
          <a:xfrm flipH="1">
            <a:off x="5498064" y="2619595"/>
            <a:ext cx="0" cy="552893"/>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17" name="PA_库_矩形 20"/>
          <p:cNvSpPr/>
          <p:nvPr>
            <p:custDataLst>
              <p:tags r:id="rId9"/>
            </p:custDataLst>
          </p:nvPr>
        </p:nvSpPr>
        <p:spPr>
          <a:xfrm>
            <a:off x="4697078" y="3560529"/>
            <a:ext cx="5733462" cy="776177"/>
          </a:xfrm>
          <a:prstGeom prst="rect">
            <a:avLst/>
          </a:prstGeom>
          <a:solidFill>
            <a:srgbClr val="F6F6F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36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叁     仲夏夜之梦The course of true love never did run smooth. </a:t>
            </a:r>
          </a:p>
        </p:txBody>
      </p:sp>
      <p:cxnSp>
        <p:nvCxnSpPr>
          <p:cNvPr id="18" name="PA_库_直接连接符 21"/>
          <p:cNvCxnSpPr/>
          <p:nvPr>
            <p:custDataLst>
              <p:tags r:id="rId10"/>
            </p:custDataLst>
          </p:nvPr>
        </p:nvCxnSpPr>
        <p:spPr>
          <a:xfrm flipH="1">
            <a:off x="5498064" y="3672170"/>
            <a:ext cx="0" cy="552893"/>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19" name="PA_库_矩形 22"/>
          <p:cNvSpPr/>
          <p:nvPr>
            <p:custDataLst>
              <p:tags r:id="rId11"/>
            </p:custDataLst>
          </p:nvPr>
        </p:nvSpPr>
        <p:spPr>
          <a:xfrm>
            <a:off x="4697078" y="4611161"/>
            <a:ext cx="5733462" cy="776177"/>
          </a:xfrm>
          <a:prstGeom prst="rect">
            <a:avLst/>
          </a:prstGeom>
          <a:solidFill>
            <a:srgbClr val="F6F6F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36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肆     仲夏夜之梦The course of true love never did run smooth. </a:t>
            </a:r>
          </a:p>
        </p:txBody>
      </p:sp>
      <p:cxnSp>
        <p:nvCxnSpPr>
          <p:cNvPr id="20" name="PA_库_直接连接符 23"/>
          <p:cNvCxnSpPr/>
          <p:nvPr>
            <p:custDataLst>
              <p:tags r:id="rId12"/>
            </p:custDataLst>
          </p:nvPr>
        </p:nvCxnSpPr>
        <p:spPr>
          <a:xfrm flipH="1">
            <a:off x="5488463" y="4722802"/>
            <a:ext cx="0" cy="552893"/>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085620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500" fill="hold" id="7"/>
                                        <p:tgtEl>
                                          <p:spTgt spid="13"/>
                                        </p:tgtEl>
                                        <p:attrNameLst>
                                          <p:attrName>ppt_x</p:attrName>
                                        </p:attrNameLst>
                                      </p:cBhvr>
                                      <p:tavLst>
                                        <p:tav tm="0">
                                          <p:val>
                                            <p:strVal val="0-#ppt_w/2"/>
                                          </p:val>
                                        </p:tav>
                                        <p:tav tm="100000">
                                          <p:val>
                                            <p:strVal val="#ppt_x"/>
                                          </p:val>
                                        </p:tav>
                                      </p:tavLst>
                                    </p:anim>
                                    <p:anim calcmode="lin" valueType="num">
                                      <p:cBhvr additive="base">
                                        <p:cTn dur="1500" fill="hold" id="8"/>
                                        <p:tgtEl>
                                          <p:spTgt spid="13"/>
                                        </p:tgtEl>
                                        <p:attrNameLst>
                                          <p:attrName>ppt_y</p:attrName>
                                        </p:attrNameLst>
                                      </p:cBhvr>
                                      <p:tavLst>
                                        <p:tav tm="0">
                                          <p:val>
                                            <p:strVal val="#ppt_y"/>
                                          </p:val>
                                        </p:tav>
                                        <p:tav tm="100000">
                                          <p:val>
                                            <p:strVal val="#ppt_y"/>
                                          </p:val>
                                        </p:tav>
                                      </p:tavLst>
                                    </p:anim>
                                    <p:set>
                                      <p:cBhvr>
                                        <p:cTn dur="1" fill="hold" id="9">
                                          <p:stCondLst>
                                            <p:cond delay="0"/>
                                          </p:stCondLst>
                                        </p:cTn>
                                        <p:tgtEl>
                                          <p:spTgt spid="13"/>
                                        </p:tgtEl>
                                        <p:attrNameLst>
                                          <p:attrName>style.visibility</p:attrName>
                                        </p:attrNameLst>
                                      </p:cBhvr>
                                      <p:to>
                                        <p:strVal val="visible"/>
                                      </p:to>
                                    </p:set>
                                    <p:anim calcmode="lin" to="" valueType="num">
                                      <p:cBhvr>
                                        <p:cTn dur="1500" fill="hold" id="10">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13"/>
                                        </p:tgtEl>
                                        <p:attrNameLst>
                                          <p:attrName>ppt_h</p:attrName>
                                        </p:attrNameLst>
                                      </p:cBhvr>
                                      <p:tavLst>
                                        <p:tav tm="0">
                                          <p:val>
                                            <p:strVal val="0"/>
                                          </p:val>
                                        </p:tav>
                                        <p:tav tm="100000">
                                          <p:val>
                                            <p:strVal val="#ppt_h"/>
                                          </p:val>
                                        </p:tav>
                                      </p:tavLst>
                                    </p:anim>
                                    <p:animEffect filter="fade">
                                      <p:cBhvr>
                                        <p:cTn dur="1500" id="12">
                                          <p:stCondLst>
                                            <p:cond delay="0"/>
                                          </p:stCondLst>
                                        </p:cTn>
                                        <p:tgtEl>
                                          <p:spTgt spid="13"/>
                                        </p:tgtEl>
                                      </p:cBhvr>
                                    </p:animEffect>
                                  </p:childTnLst>
                                </p:cTn>
                              </p:par>
                              <p:par>
                                <p:cTn decel="100000" fill="hold" id="13" nodeType="withEffect" presetClass="entr" presetID="2" presetSubtype="8">
                                  <p:stCondLst>
                                    <p:cond delay="25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500" fill="hold" id="15"/>
                                        <p:tgtEl>
                                          <p:spTgt spid="14"/>
                                        </p:tgtEl>
                                        <p:attrNameLst>
                                          <p:attrName>ppt_x</p:attrName>
                                        </p:attrNameLst>
                                      </p:cBhvr>
                                      <p:tavLst>
                                        <p:tav tm="0">
                                          <p:val>
                                            <p:strVal val="0-#ppt_w/2"/>
                                          </p:val>
                                        </p:tav>
                                        <p:tav tm="100000">
                                          <p:val>
                                            <p:strVal val="#ppt_x"/>
                                          </p:val>
                                        </p:tav>
                                      </p:tavLst>
                                    </p:anim>
                                    <p:anim calcmode="lin" valueType="num">
                                      <p:cBhvr additive="base">
                                        <p:cTn dur="1500" fill="hold" id="16"/>
                                        <p:tgtEl>
                                          <p:spTgt spid="14"/>
                                        </p:tgtEl>
                                        <p:attrNameLst>
                                          <p:attrName>ppt_y</p:attrName>
                                        </p:attrNameLst>
                                      </p:cBhvr>
                                      <p:tavLst>
                                        <p:tav tm="0">
                                          <p:val>
                                            <p:strVal val="#ppt_y"/>
                                          </p:val>
                                        </p:tav>
                                        <p:tav tm="100000">
                                          <p:val>
                                            <p:strVal val="#ppt_y"/>
                                          </p:val>
                                        </p:tav>
                                      </p:tavLst>
                                    </p:anim>
                                    <p:set>
                                      <p:cBhvr>
                                        <p:cTn dur="1" fill="hold" id="17">
                                          <p:stCondLst>
                                            <p:cond delay="0"/>
                                          </p:stCondLst>
                                        </p:cTn>
                                        <p:tgtEl>
                                          <p:spTgt spid="14"/>
                                        </p:tgtEl>
                                        <p:attrNameLst>
                                          <p:attrName>style.visibility</p:attrName>
                                        </p:attrNameLst>
                                      </p:cBhvr>
                                      <p:to>
                                        <p:strVal val="visible"/>
                                      </p:to>
                                    </p:set>
                                    <p:anim calcmode="lin" to="" valueType="num">
                                      <p:cBhvr>
                                        <p:cTn dur="1500" fill="hold" id="18">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14"/>
                                        </p:tgtEl>
                                        <p:attrNameLst>
                                          <p:attrName>ppt_h</p:attrName>
                                        </p:attrNameLst>
                                      </p:cBhvr>
                                      <p:tavLst>
                                        <p:tav tm="0">
                                          <p:val>
                                            <p:strVal val="0"/>
                                          </p:val>
                                        </p:tav>
                                        <p:tav tm="100000">
                                          <p:val>
                                            <p:strVal val="#ppt_h"/>
                                          </p:val>
                                        </p:tav>
                                      </p:tavLst>
                                    </p:anim>
                                    <p:animEffect filter="fade">
                                      <p:cBhvr>
                                        <p:cTn dur="1500" id="20">
                                          <p:stCondLst>
                                            <p:cond delay="0"/>
                                          </p:stCondLst>
                                        </p:cTn>
                                        <p:tgtEl>
                                          <p:spTgt spid="14"/>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1500" fill="hold" id="23"/>
                                        <p:tgtEl>
                                          <p:spTgt spid="15"/>
                                        </p:tgtEl>
                                        <p:attrNameLst>
                                          <p:attrName>ppt_x</p:attrName>
                                        </p:attrNameLst>
                                      </p:cBhvr>
                                      <p:tavLst>
                                        <p:tav tm="0">
                                          <p:val>
                                            <p:strVal val="0-#ppt_w/2"/>
                                          </p:val>
                                        </p:tav>
                                        <p:tav tm="100000">
                                          <p:val>
                                            <p:strVal val="#ppt_x"/>
                                          </p:val>
                                        </p:tav>
                                      </p:tavLst>
                                    </p:anim>
                                    <p:anim calcmode="lin" valueType="num">
                                      <p:cBhvr additive="base">
                                        <p:cTn dur="1500" fill="hold" id="24"/>
                                        <p:tgtEl>
                                          <p:spTgt spid="15"/>
                                        </p:tgtEl>
                                        <p:attrNameLst>
                                          <p:attrName>ppt_y</p:attrName>
                                        </p:attrNameLst>
                                      </p:cBhvr>
                                      <p:tavLst>
                                        <p:tav tm="0">
                                          <p:val>
                                            <p:strVal val="#ppt_y"/>
                                          </p:val>
                                        </p:tav>
                                        <p:tav tm="100000">
                                          <p:val>
                                            <p:strVal val="#ppt_y"/>
                                          </p:val>
                                        </p:tav>
                                      </p:tavLst>
                                    </p:anim>
                                    <p:set>
                                      <p:cBhvr>
                                        <p:cTn dur="1" fill="hold" id="25">
                                          <p:stCondLst>
                                            <p:cond delay="0"/>
                                          </p:stCondLst>
                                        </p:cTn>
                                        <p:tgtEl>
                                          <p:spTgt spid="15"/>
                                        </p:tgtEl>
                                        <p:attrNameLst>
                                          <p:attrName>style.visibility</p:attrName>
                                        </p:attrNameLst>
                                      </p:cBhvr>
                                      <p:to>
                                        <p:strVal val="visible"/>
                                      </p:to>
                                    </p:set>
                                    <p:anim calcmode="lin" to="" valueType="num">
                                      <p:cBhvr>
                                        <p:cTn dur="1500" fill="hold" id="26">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5"/>
                                        </p:tgtEl>
                                        <p:attrNameLst>
                                          <p:attrName>ppt_h</p:attrName>
                                        </p:attrNameLst>
                                      </p:cBhvr>
                                      <p:tavLst>
                                        <p:tav tm="0">
                                          <p:val>
                                            <p:strVal val="0"/>
                                          </p:val>
                                        </p:tav>
                                        <p:tav tm="100000">
                                          <p:val>
                                            <p:strVal val="#ppt_h"/>
                                          </p:val>
                                        </p:tav>
                                      </p:tavLst>
                                    </p:anim>
                                    <p:animEffect filter="fade">
                                      <p:cBhvr>
                                        <p:cTn dur="1500" id="28">
                                          <p:stCondLst>
                                            <p:cond delay="0"/>
                                          </p:stCondLst>
                                        </p:cTn>
                                        <p:tgtEl>
                                          <p:spTgt spid="15"/>
                                        </p:tgtEl>
                                      </p:cBhvr>
                                    </p:animEffect>
                                  </p:childTnLst>
                                </p:cTn>
                              </p:par>
                              <p:par>
                                <p:cTn decel="100000" fill="hold" id="29" nodeType="withEffect" presetClass="entr" presetID="2" presetSubtype="8">
                                  <p:stCondLst>
                                    <p:cond delay="25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500" fill="hold" id="31"/>
                                        <p:tgtEl>
                                          <p:spTgt spid="16"/>
                                        </p:tgtEl>
                                        <p:attrNameLst>
                                          <p:attrName>ppt_x</p:attrName>
                                        </p:attrNameLst>
                                      </p:cBhvr>
                                      <p:tavLst>
                                        <p:tav tm="0">
                                          <p:val>
                                            <p:strVal val="0-#ppt_w/2"/>
                                          </p:val>
                                        </p:tav>
                                        <p:tav tm="100000">
                                          <p:val>
                                            <p:strVal val="#ppt_x"/>
                                          </p:val>
                                        </p:tav>
                                      </p:tavLst>
                                    </p:anim>
                                    <p:anim calcmode="lin" valueType="num">
                                      <p:cBhvr additive="base">
                                        <p:cTn dur="1500" fill="hold" id="32"/>
                                        <p:tgtEl>
                                          <p:spTgt spid="16"/>
                                        </p:tgtEl>
                                        <p:attrNameLst>
                                          <p:attrName>ppt_y</p:attrName>
                                        </p:attrNameLst>
                                      </p:cBhvr>
                                      <p:tavLst>
                                        <p:tav tm="0">
                                          <p:val>
                                            <p:strVal val="#ppt_y"/>
                                          </p:val>
                                        </p:tav>
                                        <p:tav tm="100000">
                                          <p:val>
                                            <p:strVal val="#ppt_y"/>
                                          </p:val>
                                        </p:tav>
                                      </p:tavLst>
                                    </p:anim>
                                    <p:set>
                                      <p:cBhvr>
                                        <p:cTn dur="1" fill="hold" id="33">
                                          <p:stCondLst>
                                            <p:cond delay="0"/>
                                          </p:stCondLst>
                                        </p:cTn>
                                        <p:tgtEl>
                                          <p:spTgt spid="16"/>
                                        </p:tgtEl>
                                        <p:attrNameLst>
                                          <p:attrName>style.visibility</p:attrName>
                                        </p:attrNameLst>
                                      </p:cBhvr>
                                      <p:to>
                                        <p:strVal val="visible"/>
                                      </p:to>
                                    </p:set>
                                    <p:anim calcmode="lin" to="" valueType="num">
                                      <p:cBhvr>
                                        <p:cTn dur="1500" fill="hold" id="34">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6"/>
                                        </p:tgtEl>
                                        <p:attrNameLst>
                                          <p:attrName>ppt_h</p:attrName>
                                        </p:attrNameLst>
                                      </p:cBhvr>
                                      <p:tavLst>
                                        <p:tav tm="0">
                                          <p:val>
                                            <p:strVal val="0"/>
                                          </p:val>
                                        </p:tav>
                                        <p:tav tm="100000">
                                          <p:val>
                                            <p:strVal val="#ppt_h"/>
                                          </p:val>
                                        </p:tav>
                                      </p:tavLst>
                                    </p:anim>
                                    <p:animEffect filter="fade">
                                      <p:cBhvr>
                                        <p:cTn dur="1500" id="36">
                                          <p:stCondLst>
                                            <p:cond delay="0"/>
                                          </p:stCondLst>
                                        </p:cTn>
                                        <p:tgtEl>
                                          <p:spTgt spid="16"/>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1500" fill="hold" id="39"/>
                                        <p:tgtEl>
                                          <p:spTgt spid="17"/>
                                        </p:tgtEl>
                                        <p:attrNameLst>
                                          <p:attrName>ppt_x</p:attrName>
                                        </p:attrNameLst>
                                      </p:cBhvr>
                                      <p:tavLst>
                                        <p:tav tm="0">
                                          <p:val>
                                            <p:strVal val="0-#ppt_w/2"/>
                                          </p:val>
                                        </p:tav>
                                        <p:tav tm="100000">
                                          <p:val>
                                            <p:strVal val="#ppt_x"/>
                                          </p:val>
                                        </p:tav>
                                      </p:tavLst>
                                    </p:anim>
                                    <p:anim calcmode="lin" valueType="num">
                                      <p:cBhvr additive="base">
                                        <p:cTn dur="1500" fill="hold" id="40"/>
                                        <p:tgtEl>
                                          <p:spTgt spid="17"/>
                                        </p:tgtEl>
                                        <p:attrNameLst>
                                          <p:attrName>ppt_y</p:attrName>
                                        </p:attrNameLst>
                                      </p:cBhvr>
                                      <p:tavLst>
                                        <p:tav tm="0">
                                          <p:val>
                                            <p:strVal val="#ppt_y"/>
                                          </p:val>
                                        </p:tav>
                                        <p:tav tm="100000">
                                          <p:val>
                                            <p:strVal val="#ppt_y"/>
                                          </p:val>
                                        </p:tav>
                                      </p:tavLst>
                                    </p:anim>
                                    <p:set>
                                      <p:cBhvr>
                                        <p:cTn dur="1" fill="hold" id="41">
                                          <p:stCondLst>
                                            <p:cond delay="0"/>
                                          </p:stCondLst>
                                        </p:cTn>
                                        <p:tgtEl>
                                          <p:spTgt spid="17"/>
                                        </p:tgtEl>
                                        <p:attrNameLst>
                                          <p:attrName>style.visibility</p:attrName>
                                        </p:attrNameLst>
                                      </p:cBhvr>
                                      <p:to>
                                        <p:strVal val="visible"/>
                                      </p:to>
                                    </p:set>
                                    <p:anim calcmode="lin" to="" valueType="num">
                                      <p:cBhvr>
                                        <p:cTn dur="1500" fill="hold" id="42">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7"/>
                                        </p:tgtEl>
                                        <p:attrNameLst>
                                          <p:attrName>ppt_h</p:attrName>
                                        </p:attrNameLst>
                                      </p:cBhvr>
                                      <p:tavLst>
                                        <p:tav tm="0">
                                          <p:val>
                                            <p:strVal val="0"/>
                                          </p:val>
                                        </p:tav>
                                        <p:tav tm="100000">
                                          <p:val>
                                            <p:strVal val="#ppt_h"/>
                                          </p:val>
                                        </p:tav>
                                      </p:tavLst>
                                    </p:anim>
                                    <p:animEffect filter="fade">
                                      <p:cBhvr>
                                        <p:cTn dur="1500" id="44">
                                          <p:stCondLst>
                                            <p:cond delay="0"/>
                                          </p:stCondLst>
                                        </p:cTn>
                                        <p:tgtEl>
                                          <p:spTgt spid="17"/>
                                        </p:tgtEl>
                                      </p:cBhvr>
                                    </p:animEffect>
                                  </p:childTnLst>
                                </p:cTn>
                              </p:par>
                              <p:par>
                                <p:cTn decel="100000" fill="hold" id="45" nodeType="withEffect" presetClass="entr" presetID="2" presetSubtype="8">
                                  <p:stCondLst>
                                    <p:cond delay="25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1500" fill="hold" id="47"/>
                                        <p:tgtEl>
                                          <p:spTgt spid="18"/>
                                        </p:tgtEl>
                                        <p:attrNameLst>
                                          <p:attrName>ppt_x</p:attrName>
                                        </p:attrNameLst>
                                      </p:cBhvr>
                                      <p:tavLst>
                                        <p:tav tm="0">
                                          <p:val>
                                            <p:strVal val="0-#ppt_w/2"/>
                                          </p:val>
                                        </p:tav>
                                        <p:tav tm="100000">
                                          <p:val>
                                            <p:strVal val="#ppt_x"/>
                                          </p:val>
                                        </p:tav>
                                      </p:tavLst>
                                    </p:anim>
                                    <p:anim calcmode="lin" valueType="num">
                                      <p:cBhvr additive="base">
                                        <p:cTn dur="1500" fill="hold" id="48"/>
                                        <p:tgtEl>
                                          <p:spTgt spid="18"/>
                                        </p:tgtEl>
                                        <p:attrNameLst>
                                          <p:attrName>ppt_y</p:attrName>
                                        </p:attrNameLst>
                                      </p:cBhvr>
                                      <p:tavLst>
                                        <p:tav tm="0">
                                          <p:val>
                                            <p:strVal val="#ppt_y"/>
                                          </p:val>
                                        </p:tav>
                                        <p:tav tm="100000">
                                          <p:val>
                                            <p:strVal val="#ppt_y"/>
                                          </p:val>
                                        </p:tav>
                                      </p:tavLst>
                                    </p:anim>
                                    <p:set>
                                      <p:cBhvr>
                                        <p:cTn dur="1" fill="hold" id="49">
                                          <p:stCondLst>
                                            <p:cond delay="0"/>
                                          </p:stCondLst>
                                        </p:cTn>
                                        <p:tgtEl>
                                          <p:spTgt spid="18"/>
                                        </p:tgtEl>
                                        <p:attrNameLst>
                                          <p:attrName>style.visibility</p:attrName>
                                        </p:attrNameLst>
                                      </p:cBhvr>
                                      <p:to>
                                        <p:strVal val="visible"/>
                                      </p:to>
                                    </p:set>
                                    <p:anim calcmode="lin" to="" valueType="num">
                                      <p:cBhvr>
                                        <p:cTn dur="1500" fill="hold" id="5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8"/>
                                        </p:tgtEl>
                                        <p:attrNameLst>
                                          <p:attrName>ppt_h</p:attrName>
                                        </p:attrNameLst>
                                      </p:cBhvr>
                                      <p:tavLst>
                                        <p:tav tm="0">
                                          <p:val>
                                            <p:strVal val="0"/>
                                          </p:val>
                                        </p:tav>
                                        <p:tav tm="100000">
                                          <p:val>
                                            <p:strVal val="#ppt_h"/>
                                          </p:val>
                                        </p:tav>
                                      </p:tavLst>
                                    </p:anim>
                                    <p:animEffect filter="fade">
                                      <p:cBhvr>
                                        <p:cTn dur="1500" id="52">
                                          <p:stCondLst>
                                            <p:cond delay="0"/>
                                          </p:stCondLst>
                                        </p:cTn>
                                        <p:tgtEl>
                                          <p:spTgt spid="18"/>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1500" fill="hold" id="55"/>
                                        <p:tgtEl>
                                          <p:spTgt spid="19"/>
                                        </p:tgtEl>
                                        <p:attrNameLst>
                                          <p:attrName>ppt_x</p:attrName>
                                        </p:attrNameLst>
                                      </p:cBhvr>
                                      <p:tavLst>
                                        <p:tav tm="0">
                                          <p:val>
                                            <p:strVal val="0-#ppt_w/2"/>
                                          </p:val>
                                        </p:tav>
                                        <p:tav tm="100000">
                                          <p:val>
                                            <p:strVal val="#ppt_x"/>
                                          </p:val>
                                        </p:tav>
                                      </p:tavLst>
                                    </p:anim>
                                    <p:anim calcmode="lin" valueType="num">
                                      <p:cBhvr additive="base">
                                        <p:cTn dur="1500" fill="hold" id="56"/>
                                        <p:tgtEl>
                                          <p:spTgt spid="19"/>
                                        </p:tgtEl>
                                        <p:attrNameLst>
                                          <p:attrName>ppt_y</p:attrName>
                                        </p:attrNameLst>
                                      </p:cBhvr>
                                      <p:tavLst>
                                        <p:tav tm="0">
                                          <p:val>
                                            <p:strVal val="#ppt_y"/>
                                          </p:val>
                                        </p:tav>
                                        <p:tav tm="100000">
                                          <p:val>
                                            <p:strVal val="#ppt_y"/>
                                          </p:val>
                                        </p:tav>
                                      </p:tavLst>
                                    </p:anim>
                                    <p:set>
                                      <p:cBhvr>
                                        <p:cTn dur="1" fill="hold" id="57">
                                          <p:stCondLst>
                                            <p:cond delay="0"/>
                                          </p:stCondLst>
                                        </p:cTn>
                                        <p:tgtEl>
                                          <p:spTgt spid="19"/>
                                        </p:tgtEl>
                                        <p:attrNameLst>
                                          <p:attrName>style.visibility</p:attrName>
                                        </p:attrNameLst>
                                      </p:cBhvr>
                                      <p:to>
                                        <p:strVal val="visible"/>
                                      </p:to>
                                    </p:set>
                                    <p:anim calcmode="lin" to="" valueType="num">
                                      <p:cBhvr>
                                        <p:cTn dur="1500" fill="hold" id="5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19"/>
                                        </p:tgtEl>
                                        <p:attrNameLst>
                                          <p:attrName>ppt_h</p:attrName>
                                        </p:attrNameLst>
                                      </p:cBhvr>
                                      <p:tavLst>
                                        <p:tav tm="0">
                                          <p:val>
                                            <p:strVal val="0"/>
                                          </p:val>
                                        </p:tav>
                                        <p:tav tm="100000">
                                          <p:val>
                                            <p:strVal val="#ppt_h"/>
                                          </p:val>
                                        </p:tav>
                                      </p:tavLst>
                                    </p:anim>
                                    <p:animEffect filter="fade">
                                      <p:cBhvr>
                                        <p:cTn dur="1500" id="60">
                                          <p:stCondLst>
                                            <p:cond delay="0"/>
                                          </p:stCondLst>
                                        </p:cTn>
                                        <p:tgtEl>
                                          <p:spTgt spid="19"/>
                                        </p:tgtEl>
                                      </p:cBhvr>
                                    </p:animEffect>
                                  </p:childTnLst>
                                </p:cTn>
                              </p:par>
                              <p:par>
                                <p:cTn decel="100000" fill="hold" id="61" nodeType="withEffect" presetClass="entr" presetID="2" presetSubtype="8">
                                  <p:stCondLst>
                                    <p:cond delay="250"/>
                                  </p:stCondLst>
                                  <p:childTnLst>
                                    <p:set>
                                      <p:cBhvr>
                                        <p:cTn dur="1" fill="hold" id="62">
                                          <p:stCondLst>
                                            <p:cond delay="0"/>
                                          </p:stCondLst>
                                        </p:cTn>
                                        <p:tgtEl>
                                          <p:spTgt spid="20"/>
                                        </p:tgtEl>
                                        <p:attrNameLst>
                                          <p:attrName>style.visibility</p:attrName>
                                        </p:attrNameLst>
                                      </p:cBhvr>
                                      <p:to>
                                        <p:strVal val="visible"/>
                                      </p:to>
                                    </p:set>
                                    <p:anim calcmode="lin" valueType="num">
                                      <p:cBhvr additive="base">
                                        <p:cTn dur="1500" fill="hold" id="63"/>
                                        <p:tgtEl>
                                          <p:spTgt spid="20"/>
                                        </p:tgtEl>
                                        <p:attrNameLst>
                                          <p:attrName>ppt_x</p:attrName>
                                        </p:attrNameLst>
                                      </p:cBhvr>
                                      <p:tavLst>
                                        <p:tav tm="0">
                                          <p:val>
                                            <p:strVal val="0-#ppt_w/2"/>
                                          </p:val>
                                        </p:tav>
                                        <p:tav tm="100000">
                                          <p:val>
                                            <p:strVal val="#ppt_x"/>
                                          </p:val>
                                        </p:tav>
                                      </p:tavLst>
                                    </p:anim>
                                    <p:anim calcmode="lin" valueType="num">
                                      <p:cBhvr additive="base">
                                        <p:cTn dur="1500" fill="hold" id="64"/>
                                        <p:tgtEl>
                                          <p:spTgt spid="20"/>
                                        </p:tgtEl>
                                        <p:attrNameLst>
                                          <p:attrName>ppt_y</p:attrName>
                                        </p:attrNameLst>
                                      </p:cBhvr>
                                      <p:tavLst>
                                        <p:tav tm="0">
                                          <p:val>
                                            <p:strVal val="#ppt_y"/>
                                          </p:val>
                                        </p:tav>
                                        <p:tav tm="100000">
                                          <p:val>
                                            <p:strVal val="#ppt_y"/>
                                          </p:val>
                                        </p:tav>
                                      </p:tavLst>
                                    </p:anim>
                                    <p:set>
                                      <p:cBhvr>
                                        <p:cTn dur="1" fill="hold" id="65">
                                          <p:stCondLst>
                                            <p:cond delay="0"/>
                                          </p:stCondLst>
                                        </p:cTn>
                                        <p:tgtEl>
                                          <p:spTgt spid="20"/>
                                        </p:tgtEl>
                                        <p:attrNameLst>
                                          <p:attrName>style.visibility</p:attrName>
                                        </p:attrNameLst>
                                      </p:cBhvr>
                                      <p:to>
                                        <p:strVal val="visible"/>
                                      </p:to>
                                    </p:set>
                                    <p:anim calcmode="lin" to="" valueType="num">
                                      <p:cBhvr>
                                        <p:cTn dur="1500" fill="hold" id="66">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20"/>
                                        </p:tgtEl>
                                        <p:attrNameLst>
                                          <p:attrName>ppt_h</p:attrName>
                                        </p:attrNameLst>
                                      </p:cBhvr>
                                      <p:tavLst>
                                        <p:tav tm="0">
                                          <p:val>
                                            <p:strVal val="0"/>
                                          </p:val>
                                        </p:tav>
                                        <p:tav tm="100000">
                                          <p:val>
                                            <p:strVal val="#ppt_h"/>
                                          </p:val>
                                        </p:tav>
                                      </p:tavLst>
                                    </p:anim>
                                    <p:animEffect filter="fade">
                                      <p:cBhvr>
                                        <p:cTn dur="1500" id="68">
                                          <p:stCondLst>
                                            <p:cond delay="0"/>
                                          </p:stCondLst>
                                        </p:cTn>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7"/>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Circle "/>
          <p:cNvSpPr/>
          <p:nvPr>
            <p:custDataLst>
              <p:tags r:id="rId3"/>
            </p:custDataLst>
          </p:nvPr>
        </p:nvSpPr>
        <p:spPr>
          <a:xfrm>
            <a:off x="4875958" y="3133937"/>
            <a:ext cx="508001" cy="508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5" name="PA_库_Circle "/>
          <p:cNvSpPr/>
          <p:nvPr>
            <p:custDataLst>
              <p:tags r:id="rId4"/>
            </p:custDataLst>
          </p:nvPr>
        </p:nvSpPr>
        <p:spPr>
          <a:xfrm>
            <a:off x="4875958" y="4099997"/>
            <a:ext cx="508001" cy="508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6" name="PA_库_Circle "/>
          <p:cNvSpPr/>
          <p:nvPr>
            <p:custDataLst>
              <p:tags r:id="rId5"/>
            </p:custDataLst>
          </p:nvPr>
        </p:nvSpPr>
        <p:spPr>
          <a:xfrm>
            <a:off x="4875958" y="5066057"/>
            <a:ext cx="508001" cy="508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6"/>
            </p:custDataLst>
          </p:nvPr>
        </p:nvSpPr>
        <p:spPr>
          <a:xfrm>
            <a:off x="4875958" y="2162783"/>
            <a:ext cx="508001" cy="508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形状 "/>
          <p:cNvSpPr/>
          <p:nvPr>
            <p:custDataLst>
              <p:tags r:id="rId7"/>
            </p:custDataLst>
          </p:nvPr>
        </p:nvSpPr>
        <p:spPr>
          <a:xfrm>
            <a:off x="4996909" y="2300533"/>
            <a:ext cx="266100" cy="274835"/>
          </a:xfrm>
          <a:custGeom>
            <a:cxnLst>
              <a:cxn ang="0">
                <a:pos x="wd2" y="hd2"/>
              </a:cxn>
              <a:cxn ang="5400000">
                <a:pos x="wd2" y="hd2"/>
              </a:cxn>
              <a:cxn ang="10800000">
                <a:pos x="wd2" y="hd2"/>
              </a:cxn>
              <a:cxn ang="16200000">
                <a:pos x="wd2" y="hd2"/>
              </a:cxn>
            </a:cxnLst>
            <a:rect b="b" l="0" r="r" t="0"/>
            <a:pathLst>
              <a:path extrusionOk="0" h="21600" w="21600">
                <a:moveTo>
                  <a:pt x="12092" y="15790"/>
                </a:moveTo>
                <a:cubicBezTo>
                  <a:pt x="12092" y="14150"/>
                  <a:pt x="13409" y="13260"/>
                  <a:pt x="15603" y="12042"/>
                </a:cubicBezTo>
                <a:cubicBezTo>
                  <a:pt x="18187" y="10355"/>
                  <a:pt x="21600" y="8293"/>
                  <a:pt x="21600" y="3327"/>
                </a:cubicBezTo>
                <a:cubicBezTo>
                  <a:pt x="21600" y="2905"/>
                  <a:pt x="21161" y="2483"/>
                  <a:pt x="20771" y="2483"/>
                </a:cubicBezTo>
                <a:cubicBezTo>
                  <a:pt x="16870" y="2483"/>
                  <a:pt x="16870" y="2483"/>
                  <a:pt x="16870" y="2483"/>
                </a:cubicBezTo>
                <a:cubicBezTo>
                  <a:pt x="15993" y="1265"/>
                  <a:pt x="14286" y="0"/>
                  <a:pt x="10824" y="0"/>
                </a:cubicBezTo>
                <a:cubicBezTo>
                  <a:pt x="7363" y="0"/>
                  <a:pt x="5656" y="1265"/>
                  <a:pt x="4778" y="2483"/>
                </a:cubicBezTo>
                <a:cubicBezTo>
                  <a:pt x="878" y="2483"/>
                  <a:pt x="878" y="2483"/>
                  <a:pt x="878" y="2483"/>
                </a:cubicBezTo>
                <a:cubicBezTo>
                  <a:pt x="439" y="2483"/>
                  <a:pt x="0" y="2905"/>
                  <a:pt x="0" y="3327"/>
                </a:cubicBezTo>
                <a:cubicBezTo>
                  <a:pt x="0" y="8293"/>
                  <a:pt x="3023" y="10355"/>
                  <a:pt x="6046" y="12042"/>
                </a:cubicBezTo>
                <a:cubicBezTo>
                  <a:pt x="8240" y="13260"/>
                  <a:pt x="9508" y="14150"/>
                  <a:pt x="9508" y="15790"/>
                </a:cubicBezTo>
                <a:cubicBezTo>
                  <a:pt x="9508" y="17430"/>
                  <a:pt x="9508" y="17430"/>
                  <a:pt x="9508" y="17430"/>
                </a:cubicBezTo>
                <a:cubicBezTo>
                  <a:pt x="6924" y="17852"/>
                  <a:pt x="5217" y="18695"/>
                  <a:pt x="5217" y="19492"/>
                </a:cubicBezTo>
                <a:cubicBezTo>
                  <a:pt x="5217" y="20757"/>
                  <a:pt x="7801" y="21600"/>
                  <a:pt x="10824" y="21600"/>
                </a:cubicBezTo>
                <a:cubicBezTo>
                  <a:pt x="13799" y="21600"/>
                  <a:pt x="15993" y="20757"/>
                  <a:pt x="15993" y="19492"/>
                </a:cubicBezTo>
                <a:cubicBezTo>
                  <a:pt x="15993" y="18695"/>
                  <a:pt x="14725" y="17852"/>
                  <a:pt x="12092" y="17430"/>
                </a:cubicBezTo>
                <a:lnTo>
                  <a:pt x="12092" y="15790"/>
                </a:lnTo>
                <a:close/>
                <a:moveTo>
                  <a:pt x="15603" y="9933"/>
                </a:moveTo>
                <a:cubicBezTo>
                  <a:pt x="16432" y="8715"/>
                  <a:pt x="16870" y="6653"/>
                  <a:pt x="16870" y="4170"/>
                </a:cubicBezTo>
                <a:cubicBezTo>
                  <a:pt x="19893" y="4170"/>
                  <a:pt x="19893" y="4170"/>
                  <a:pt x="19893" y="4170"/>
                </a:cubicBezTo>
                <a:cubicBezTo>
                  <a:pt x="19455" y="7075"/>
                  <a:pt x="17748" y="8715"/>
                  <a:pt x="15603" y="9933"/>
                </a:cubicBezTo>
                <a:close/>
                <a:moveTo>
                  <a:pt x="10824" y="1687"/>
                </a:moveTo>
                <a:cubicBezTo>
                  <a:pt x="14286" y="1687"/>
                  <a:pt x="15603" y="2905"/>
                  <a:pt x="15603" y="3327"/>
                </a:cubicBezTo>
                <a:cubicBezTo>
                  <a:pt x="15603" y="3748"/>
                  <a:pt x="14286" y="4967"/>
                  <a:pt x="10824" y="5388"/>
                </a:cubicBezTo>
                <a:cubicBezTo>
                  <a:pt x="7363" y="4967"/>
                  <a:pt x="6046" y="3748"/>
                  <a:pt x="6046" y="3327"/>
                </a:cubicBezTo>
                <a:cubicBezTo>
                  <a:pt x="6046" y="2905"/>
                  <a:pt x="7363" y="1687"/>
                  <a:pt x="10824" y="1687"/>
                </a:cubicBezTo>
                <a:close/>
                <a:moveTo>
                  <a:pt x="1755" y="4170"/>
                </a:moveTo>
                <a:cubicBezTo>
                  <a:pt x="4778" y="4170"/>
                  <a:pt x="4778" y="4170"/>
                  <a:pt x="4778" y="4170"/>
                </a:cubicBezTo>
                <a:cubicBezTo>
                  <a:pt x="4778" y="6653"/>
                  <a:pt x="5217" y="8715"/>
                  <a:pt x="6046" y="9933"/>
                </a:cubicBezTo>
                <a:cubicBezTo>
                  <a:pt x="3901" y="8715"/>
                  <a:pt x="1755" y="7075"/>
                  <a:pt x="1755" y="4170"/>
                </a:cubicBez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形状 "/>
          <p:cNvSpPr/>
          <p:nvPr>
            <p:custDataLst>
              <p:tags r:id="rId8"/>
            </p:custDataLst>
          </p:nvPr>
        </p:nvSpPr>
        <p:spPr>
          <a:xfrm>
            <a:off x="4986316" y="3274526"/>
            <a:ext cx="287287" cy="226822"/>
          </a:xfrm>
          <a:custGeom>
            <a:cxnLst>
              <a:cxn ang="0">
                <a:pos x="wd2" y="hd2"/>
              </a:cxn>
              <a:cxn ang="5400000">
                <a:pos x="wd2" y="hd2"/>
              </a:cxn>
              <a:cxn ang="10800000">
                <a:pos x="wd2" y="hd2"/>
              </a:cxn>
              <a:cxn ang="16200000">
                <a:pos x="wd2" y="hd2"/>
              </a:cxn>
            </a:cxnLst>
            <a:rect b="b" l="0" r="r" t="0"/>
            <a:pathLst>
              <a:path extrusionOk="0" h="20695" w="20560">
                <a:moveTo>
                  <a:pt x="18211" y="2894"/>
                </a:moveTo>
                <a:cubicBezTo>
                  <a:pt x="14789" y="18"/>
                  <a:pt x="10983" y="-905"/>
                  <a:pt x="6834" y="994"/>
                </a:cubicBezTo>
                <a:cubicBezTo>
                  <a:pt x="3455" y="1971"/>
                  <a:pt x="33" y="6747"/>
                  <a:pt x="33" y="11089"/>
                </a:cubicBezTo>
                <a:cubicBezTo>
                  <a:pt x="-352" y="16408"/>
                  <a:pt x="2685" y="20695"/>
                  <a:pt x="7989" y="20695"/>
                </a:cubicBezTo>
                <a:cubicBezTo>
                  <a:pt x="14062" y="20695"/>
                  <a:pt x="15944" y="16896"/>
                  <a:pt x="15944" y="15919"/>
                </a:cubicBezTo>
                <a:cubicBezTo>
                  <a:pt x="16329" y="14942"/>
                  <a:pt x="13677" y="12554"/>
                  <a:pt x="15174" y="10601"/>
                </a:cubicBezTo>
                <a:cubicBezTo>
                  <a:pt x="17099" y="8213"/>
                  <a:pt x="18981" y="10112"/>
                  <a:pt x="19708" y="10112"/>
                </a:cubicBezTo>
                <a:cubicBezTo>
                  <a:pt x="20863" y="9624"/>
                  <a:pt x="21248" y="5825"/>
                  <a:pt x="18211" y="2894"/>
                </a:cubicBezTo>
                <a:close/>
                <a:moveTo>
                  <a:pt x="11368" y="15431"/>
                </a:moveTo>
                <a:cubicBezTo>
                  <a:pt x="10256" y="15431"/>
                  <a:pt x="9871" y="14454"/>
                  <a:pt x="9871" y="13477"/>
                </a:cubicBezTo>
                <a:cubicBezTo>
                  <a:pt x="9871" y="12554"/>
                  <a:pt x="10256" y="11577"/>
                  <a:pt x="11368" y="11577"/>
                </a:cubicBezTo>
                <a:cubicBezTo>
                  <a:pt x="12180" y="11577"/>
                  <a:pt x="12865" y="12554"/>
                  <a:pt x="12865" y="13477"/>
                </a:cubicBezTo>
                <a:cubicBezTo>
                  <a:pt x="12865" y="14454"/>
                  <a:pt x="12180" y="15431"/>
                  <a:pt x="11368" y="15431"/>
                </a:cubicBez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形状 "/>
          <p:cNvSpPr/>
          <p:nvPr>
            <p:custDataLst>
              <p:tags r:id="rId9"/>
            </p:custDataLst>
          </p:nvPr>
        </p:nvSpPr>
        <p:spPr>
          <a:xfrm>
            <a:off x="4991036" y="4257330"/>
            <a:ext cx="277846" cy="218734"/>
          </a:xfrm>
          <a:custGeom>
            <a:cxnLst>
              <a:cxn ang="0">
                <a:pos x="wd2" y="hd2"/>
              </a:cxn>
              <a:cxn ang="5400000">
                <a:pos x="wd2" y="hd2"/>
              </a:cxn>
              <a:cxn ang="10800000">
                <a:pos x="wd2" y="hd2"/>
              </a:cxn>
              <a:cxn ang="16200000">
                <a:pos x="wd2" y="hd2"/>
              </a:cxn>
            </a:cxnLst>
            <a:rect b="b" l="0" r="r" t="0"/>
            <a:pathLst>
              <a:path extrusionOk="0" h="19002" w="20149">
                <a:moveTo>
                  <a:pt x="5060" y="2115"/>
                </a:moveTo>
                <a:cubicBezTo>
                  <a:pt x="844" y="4860"/>
                  <a:pt x="1236" y="9418"/>
                  <a:pt x="1236" y="11283"/>
                </a:cubicBezTo>
                <a:cubicBezTo>
                  <a:pt x="6581" y="3461"/>
                  <a:pt x="14708" y="3928"/>
                  <a:pt x="14708" y="3928"/>
                </a:cubicBezTo>
                <a:cubicBezTo>
                  <a:pt x="14708" y="3928"/>
                  <a:pt x="3148" y="8486"/>
                  <a:pt x="62" y="17706"/>
                </a:cubicBezTo>
                <a:cubicBezTo>
                  <a:pt x="-329" y="18638"/>
                  <a:pt x="1236" y="19519"/>
                  <a:pt x="1583" y="18638"/>
                </a:cubicBezTo>
                <a:cubicBezTo>
                  <a:pt x="2366" y="16307"/>
                  <a:pt x="3887" y="14028"/>
                  <a:pt x="3887" y="14028"/>
                </a:cubicBezTo>
                <a:cubicBezTo>
                  <a:pt x="6234" y="14961"/>
                  <a:pt x="9667" y="16307"/>
                  <a:pt x="12405" y="14028"/>
                </a:cubicBezTo>
                <a:cubicBezTo>
                  <a:pt x="15447" y="11283"/>
                  <a:pt x="15447" y="4860"/>
                  <a:pt x="20054" y="1648"/>
                </a:cubicBezTo>
                <a:cubicBezTo>
                  <a:pt x="21271" y="1182"/>
                  <a:pt x="10493" y="-2081"/>
                  <a:pt x="5060" y="2115"/>
                </a:cubicBezTo>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形状 "/>
          <p:cNvSpPr/>
          <p:nvPr>
            <p:custDataLst>
              <p:tags r:id="rId10"/>
            </p:custDataLst>
          </p:nvPr>
        </p:nvSpPr>
        <p:spPr>
          <a:xfrm>
            <a:off x="5018117" y="5176900"/>
            <a:ext cx="223683" cy="286316"/>
          </a:xfrm>
          <a:custGeom>
            <a:cxnLst>
              <a:cxn ang="0">
                <a:pos x="wd2" y="hd2"/>
              </a:cxn>
              <a:cxn ang="5400000">
                <a:pos x="wd2" y="hd2"/>
              </a:cxn>
              <a:cxn ang="10800000">
                <a:pos x="wd2" y="hd2"/>
              </a:cxn>
              <a:cxn ang="16200000">
                <a:pos x="wd2" y="hd2"/>
              </a:cxn>
            </a:cxnLst>
            <a:rect b="b" l="0" r="r" t="0"/>
            <a:pathLst>
              <a:path extrusionOk="0" h="21216" w="20972">
                <a:moveTo>
                  <a:pt x="5931" y="2750"/>
                </a:moveTo>
                <a:cubicBezTo>
                  <a:pt x="5931" y="15745"/>
                  <a:pt x="5931" y="15745"/>
                  <a:pt x="5931" y="15745"/>
                </a:cubicBezTo>
                <a:cubicBezTo>
                  <a:pt x="4913" y="15745"/>
                  <a:pt x="3896" y="15745"/>
                  <a:pt x="2934" y="16145"/>
                </a:cubicBezTo>
                <a:cubicBezTo>
                  <a:pt x="390" y="16499"/>
                  <a:pt x="-628" y="18495"/>
                  <a:pt x="390" y="19648"/>
                </a:cubicBezTo>
                <a:cubicBezTo>
                  <a:pt x="899" y="21201"/>
                  <a:pt x="2934" y="21600"/>
                  <a:pt x="4913" y="20846"/>
                </a:cubicBezTo>
                <a:cubicBezTo>
                  <a:pt x="6892" y="20447"/>
                  <a:pt x="8419" y="19249"/>
                  <a:pt x="8419" y="17697"/>
                </a:cubicBezTo>
                <a:cubicBezTo>
                  <a:pt x="8419" y="17697"/>
                  <a:pt x="8419" y="11000"/>
                  <a:pt x="8419" y="7097"/>
                </a:cubicBezTo>
                <a:cubicBezTo>
                  <a:pt x="18427" y="5101"/>
                  <a:pt x="18427" y="5101"/>
                  <a:pt x="18427" y="5101"/>
                </a:cubicBezTo>
                <a:cubicBezTo>
                  <a:pt x="18427" y="13794"/>
                  <a:pt x="18427" y="13794"/>
                  <a:pt x="18427" y="13794"/>
                </a:cubicBezTo>
                <a:cubicBezTo>
                  <a:pt x="17410" y="13350"/>
                  <a:pt x="16392" y="13350"/>
                  <a:pt x="15431" y="13794"/>
                </a:cubicBezTo>
                <a:cubicBezTo>
                  <a:pt x="12886" y="14548"/>
                  <a:pt x="11925" y="16145"/>
                  <a:pt x="12886" y="17697"/>
                </a:cubicBezTo>
                <a:cubicBezTo>
                  <a:pt x="13395" y="18850"/>
                  <a:pt x="15431" y="19249"/>
                  <a:pt x="17410" y="18850"/>
                </a:cubicBezTo>
                <a:cubicBezTo>
                  <a:pt x="19445" y="18096"/>
                  <a:pt x="20972" y="16899"/>
                  <a:pt x="20972" y="15745"/>
                </a:cubicBezTo>
                <a:cubicBezTo>
                  <a:pt x="20972" y="0"/>
                  <a:pt x="20972" y="0"/>
                  <a:pt x="20972" y="0"/>
                </a:cubicBezTo>
                <a:lnTo>
                  <a:pt x="5931" y="2750"/>
                </a:lnTo>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Create awesome and Unique presentation slides with these creative layouts,It’s easy to change colors"/>
          <p:cNvSpPr/>
          <p:nvPr>
            <p:custDataLst>
              <p:tags r:id="rId11"/>
            </p:custDataLst>
          </p:nvPr>
        </p:nvSpPr>
        <p:spPr>
          <a:xfrm>
            <a:off x="1082008" y="2035562"/>
            <a:ext cx="36195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3" name="PA_库_Create awesome and Unique presentation slides with these creative layouts,It’s easy to change colors"/>
          <p:cNvSpPr/>
          <p:nvPr>
            <p:custDataLst>
              <p:tags r:id="rId12"/>
            </p:custDataLst>
          </p:nvPr>
        </p:nvSpPr>
        <p:spPr>
          <a:xfrm>
            <a:off x="1082008" y="3006715"/>
            <a:ext cx="36195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4" name="PA_库_Create awesome and Unique presentation slides with these creative layouts,It’s easy to change colors"/>
          <p:cNvSpPr/>
          <p:nvPr>
            <p:custDataLst>
              <p:tags r:id="rId13"/>
            </p:custDataLst>
          </p:nvPr>
        </p:nvSpPr>
        <p:spPr>
          <a:xfrm>
            <a:off x="1082008" y="3972775"/>
            <a:ext cx="36195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5" name="PA_库_Create awesome and Unique presentation slides with these creative layouts,It’s easy to change colors"/>
          <p:cNvSpPr/>
          <p:nvPr>
            <p:custDataLst>
              <p:tags r:id="rId14"/>
            </p:custDataLst>
          </p:nvPr>
        </p:nvSpPr>
        <p:spPr>
          <a:xfrm>
            <a:off x="1082008" y="4938835"/>
            <a:ext cx="36195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16" name="Circle"/>
          <p:cNvSpPr/>
          <p:nvPr/>
        </p:nvSpPr>
        <p:spPr>
          <a:xfrm>
            <a:off x="6295008" y="1316608"/>
            <a:ext cx="4834384" cy="4834385"/>
          </a:xfrm>
          <a:prstGeom prst="ellipse">
            <a:avLst/>
          </a:prstGeom>
          <a:solidFill>
            <a:srgbClr val="F6D4CD">
              <a:alpha val="65937"/>
            </a:srgbClr>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Circle"/>
          <p:cNvSpPr/>
          <p:nvPr/>
        </p:nvSpPr>
        <p:spPr>
          <a:xfrm>
            <a:off x="6992896" y="2712384"/>
            <a:ext cx="3438608" cy="3438608"/>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Circle"/>
          <p:cNvSpPr/>
          <p:nvPr/>
        </p:nvSpPr>
        <p:spPr>
          <a:xfrm>
            <a:off x="7463896" y="3654384"/>
            <a:ext cx="2496609" cy="2496609"/>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Circle"/>
          <p:cNvSpPr/>
          <p:nvPr/>
        </p:nvSpPr>
        <p:spPr>
          <a:xfrm>
            <a:off x="7856430" y="4439452"/>
            <a:ext cx="1711541" cy="171154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0" name="90%"/>
          <p:cNvSpPr/>
          <p:nvPr/>
        </p:nvSpPr>
        <p:spPr>
          <a:xfrm>
            <a:off x="8375729" y="2017325"/>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90%</a:t>
            </a:r>
          </a:p>
        </p:txBody>
      </p:sp>
      <p:sp>
        <p:nvSpPr>
          <p:cNvPr id="21" name="70%"/>
          <p:cNvSpPr/>
          <p:nvPr/>
        </p:nvSpPr>
        <p:spPr>
          <a:xfrm>
            <a:off x="8375729" y="3139159"/>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70%</a:t>
            </a:r>
          </a:p>
        </p:txBody>
      </p:sp>
      <p:sp>
        <p:nvSpPr>
          <p:cNvPr id="22" name="60%"/>
          <p:cNvSpPr/>
          <p:nvPr/>
        </p:nvSpPr>
        <p:spPr>
          <a:xfrm>
            <a:off x="8375729" y="4015459"/>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60%</a:t>
            </a:r>
          </a:p>
        </p:txBody>
      </p:sp>
      <p:sp>
        <p:nvSpPr>
          <p:cNvPr id="23" name="40%"/>
          <p:cNvSpPr/>
          <p:nvPr/>
        </p:nvSpPr>
        <p:spPr>
          <a:xfrm>
            <a:off x="8375729" y="5201242"/>
            <a:ext cx="222250" cy="1879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a:solidFill>
                  <a:srgbClr val="FFFFFF"/>
                </a:solidFill>
                <a:latin typeface="Lato Light"/>
                <a:ea typeface="Lato Light"/>
                <a:cs typeface="Lato Light"/>
                <a:sym typeface="Lato Light"/>
              </a:defRPr>
            </a:lvl1pPr>
          </a:lstStyle>
          <a:p>
            <a:r>
              <a:rPr sz="900">
                <a:latin charset="-122" panose="02000000000000000000" pitchFamily="2" typeface="方正清刻本悦宋简体"/>
                <a:ea charset="-122" panose="02000000000000000000" pitchFamily="2" typeface="方正清刻本悦宋简体"/>
              </a:rPr>
              <a:t>40%</a:t>
            </a:r>
          </a:p>
        </p:txBody>
      </p:sp>
      <p:pic>
        <p:nvPicPr>
          <p:cNvPr id="27" name="PA_库_图片 26"/>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4729422" y="4880345"/>
            <a:ext cx="812548" cy="812548"/>
          </a:xfrm>
          <a:prstGeom prst="rect">
            <a:avLst/>
          </a:prstGeom>
        </p:spPr>
      </p:pic>
      <p:pic>
        <p:nvPicPr>
          <p:cNvPr id="28" name="PA_库_图片 27"/>
          <p:cNvPicPr>
            <a:picLocks noChangeAspect="1"/>
          </p:cNvPicPr>
          <p:nvPr>
            <p:custDataLst>
              <p:tags r:id="rId17"/>
            </p:custDataLst>
          </p:nvPr>
        </p:nvPicPr>
        <p:blipFill>
          <a:blip r:embed="rId15">
            <a:extLst>
              <a:ext uri="{28A0092B-C50C-407E-A947-70E740481C1C}">
                <a14:useLocalDpi val="0"/>
              </a:ext>
            </a:extLst>
          </a:blip>
          <a:stretch>
            <a:fillRect/>
          </a:stretch>
        </p:blipFill>
        <p:spPr>
          <a:xfrm>
            <a:off x="4716986" y="3922766"/>
            <a:ext cx="812548" cy="812548"/>
          </a:xfrm>
          <a:prstGeom prst="rect">
            <a:avLst/>
          </a:prstGeom>
        </p:spPr>
      </p:pic>
      <p:pic>
        <p:nvPicPr>
          <p:cNvPr id="29" name="PA_库_图片 28"/>
          <p:cNvPicPr>
            <a:picLocks noChangeAspect="1"/>
          </p:cNvPicPr>
          <p:nvPr>
            <p:custDataLst>
              <p:tags r:id="rId18"/>
            </p:custDataLst>
          </p:nvPr>
        </p:nvPicPr>
        <p:blipFill>
          <a:blip r:embed="rId15">
            <a:extLst>
              <a:ext uri="{28A0092B-C50C-407E-A947-70E740481C1C}">
                <a14:useLocalDpi val="0"/>
              </a:ext>
            </a:extLst>
          </a:blip>
          <a:stretch>
            <a:fillRect/>
          </a:stretch>
        </p:blipFill>
        <p:spPr>
          <a:xfrm>
            <a:off x="4732654" y="2959842"/>
            <a:ext cx="812548" cy="812548"/>
          </a:xfrm>
          <a:prstGeom prst="rect">
            <a:avLst/>
          </a:prstGeom>
        </p:spPr>
      </p:pic>
      <p:pic>
        <p:nvPicPr>
          <p:cNvPr id="30" name="PA_库_图片 29"/>
          <p:cNvPicPr>
            <a:picLocks noChangeAspect="1"/>
          </p:cNvPicPr>
          <p:nvPr>
            <p:custDataLst>
              <p:tags r:id="rId19"/>
            </p:custDataLst>
          </p:nvPr>
        </p:nvPicPr>
        <p:blipFill>
          <a:blip r:embed="rId15">
            <a:extLst>
              <a:ext uri="{28A0092B-C50C-407E-A947-70E740481C1C}">
                <a14:useLocalDpi val="0"/>
              </a:ext>
            </a:extLst>
          </a:blip>
          <a:stretch>
            <a:fillRect/>
          </a:stretch>
        </p:blipFill>
        <p:spPr>
          <a:xfrm>
            <a:off x="4710785" y="1977038"/>
            <a:ext cx="812548" cy="812548"/>
          </a:xfrm>
          <a:prstGeom prst="rect">
            <a:avLst/>
          </a:prstGeom>
        </p:spPr>
      </p:pic>
    </p:spTree>
    <p:extLst>
      <p:ext uri="{BB962C8B-B14F-4D97-AF65-F5344CB8AC3E}">
        <p14:creationId val="2233084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500" fill="hold" id="7"/>
                                        <p:tgtEl>
                                          <p:spTgt spid="4"/>
                                        </p:tgtEl>
                                        <p:attrNameLst>
                                          <p:attrName>ppt_x</p:attrName>
                                        </p:attrNameLst>
                                      </p:cBhvr>
                                      <p:tavLst>
                                        <p:tav tm="0">
                                          <p:val>
                                            <p:strVal val="0-#ppt_w/2"/>
                                          </p:val>
                                        </p:tav>
                                        <p:tav tm="100000">
                                          <p:val>
                                            <p:strVal val="#ppt_x"/>
                                          </p:val>
                                        </p:tav>
                                      </p:tavLst>
                                    </p:anim>
                                    <p:anim calcmode="lin" valueType="num">
                                      <p:cBhvr additive="base">
                                        <p:cTn dur="1500" fill="hold" id="8"/>
                                        <p:tgtEl>
                                          <p:spTgt spid="4"/>
                                        </p:tgtEl>
                                        <p:attrNameLst>
                                          <p:attrName>ppt_y</p:attrName>
                                        </p:attrNameLst>
                                      </p:cBhvr>
                                      <p:tavLst>
                                        <p:tav tm="0">
                                          <p:val>
                                            <p:strVal val="#ppt_y"/>
                                          </p:val>
                                        </p:tav>
                                        <p:tav tm="100000">
                                          <p:val>
                                            <p:strVal val="#ppt_y"/>
                                          </p:val>
                                        </p:tav>
                                      </p:tavLst>
                                    </p:anim>
                                    <p:set>
                                      <p:cBhvr>
                                        <p:cTn dur="1" fill="hold" id="9">
                                          <p:stCondLst>
                                            <p:cond delay="0"/>
                                          </p:stCondLst>
                                        </p:cTn>
                                        <p:tgtEl>
                                          <p:spTgt spid="4"/>
                                        </p:tgtEl>
                                        <p:attrNameLst>
                                          <p:attrName>style.visibility</p:attrName>
                                        </p:attrNameLst>
                                      </p:cBhvr>
                                      <p:to>
                                        <p:strVal val="visible"/>
                                      </p:to>
                                    </p:set>
                                    <p:anim calcmode="lin" to="" valueType="num">
                                      <p:cBhvr>
                                        <p:cTn dur="1500" fill="hold" id="10">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4"/>
                                        </p:tgtEl>
                                        <p:attrNameLst>
                                          <p:attrName>ppt_h</p:attrName>
                                        </p:attrNameLst>
                                      </p:cBhvr>
                                      <p:tavLst>
                                        <p:tav tm="0">
                                          <p:val>
                                            <p:strVal val="0"/>
                                          </p:val>
                                        </p:tav>
                                        <p:tav tm="100000">
                                          <p:val>
                                            <p:strVal val="#ppt_h"/>
                                          </p:val>
                                        </p:tav>
                                      </p:tavLst>
                                    </p:anim>
                                    <p:animEffect filter="fade">
                                      <p:cBhvr>
                                        <p:cTn dur="1500" id="12">
                                          <p:stCondLst>
                                            <p:cond delay="0"/>
                                          </p:stCondLst>
                                        </p:cTn>
                                        <p:tgtEl>
                                          <p:spTgt spid="4"/>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0-#ppt_w/2"/>
                                          </p:val>
                                        </p:tav>
                                        <p:tav tm="100000">
                                          <p:val>
                                            <p:strVal val="#ppt_x"/>
                                          </p:val>
                                        </p:tav>
                                      </p:tavLst>
                                    </p:anim>
                                    <p:anim calcmode="lin" valueType="num">
                                      <p:cBhvr additive="base">
                                        <p:cTn dur="1500" fill="hold" id="16"/>
                                        <p:tgtEl>
                                          <p:spTgt spid="5"/>
                                        </p:tgtEl>
                                        <p:attrNameLst>
                                          <p:attrName>ppt_y</p:attrName>
                                        </p:attrNameLst>
                                      </p:cBhvr>
                                      <p:tavLst>
                                        <p:tav tm="0">
                                          <p:val>
                                            <p:strVal val="#ppt_y"/>
                                          </p:val>
                                        </p:tav>
                                        <p:tav tm="100000">
                                          <p:val>
                                            <p:strVal val="#ppt_y"/>
                                          </p:val>
                                        </p:tav>
                                      </p:tavLst>
                                    </p:anim>
                                    <p:set>
                                      <p:cBhvr>
                                        <p:cTn dur="1" fill="hold" id="17">
                                          <p:stCondLst>
                                            <p:cond delay="0"/>
                                          </p:stCondLst>
                                        </p:cTn>
                                        <p:tgtEl>
                                          <p:spTgt spid="5"/>
                                        </p:tgtEl>
                                        <p:attrNameLst>
                                          <p:attrName>style.visibility</p:attrName>
                                        </p:attrNameLst>
                                      </p:cBhvr>
                                      <p:to>
                                        <p:strVal val="visible"/>
                                      </p:to>
                                    </p:set>
                                    <p:anim calcmode="lin" to="" valueType="num">
                                      <p:cBhvr>
                                        <p:cTn dur="1500" fill="hold" id="18">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5"/>
                                        </p:tgtEl>
                                        <p:attrNameLst>
                                          <p:attrName>ppt_h</p:attrName>
                                        </p:attrNameLst>
                                      </p:cBhvr>
                                      <p:tavLst>
                                        <p:tav tm="0">
                                          <p:val>
                                            <p:strVal val="0"/>
                                          </p:val>
                                        </p:tav>
                                        <p:tav tm="100000">
                                          <p:val>
                                            <p:strVal val="#ppt_h"/>
                                          </p:val>
                                        </p:tav>
                                      </p:tavLst>
                                    </p:anim>
                                    <p:animEffect filter="fade">
                                      <p:cBhvr>
                                        <p:cTn dur="1500" id="20">
                                          <p:stCondLst>
                                            <p:cond delay="0"/>
                                          </p:stCondLst>
                                        </p:cTn>
                                        <p:tgtEl>
                                          <p:spTgt spid="5"/>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500" fill="hold" id="23"/>
                                        <p:tgtEl>
                                          <p:spTgt spid="6"/>
                                        </p:tgtEl>
                                        <p:attrNameLst>
                                          <p:attrName>ppt_x</p:attrName>
                                        </p:attrNameLst>
                                      </p:cBhvr>
                                      <p:tavLst>
                                        <p:tav tm="0">
                                          <p:val>
                                            <p:strVal val="0-#ppt_w/2"/>
                                          </p:val>
                                        </p:tav>
                                        <p:tav tm="100000">
                                          <p:val>
                                            <p:strVal val="#ppt_x"/>
                                          </p:val>
                                        </p:tav>
                                      </p:tavLst>
                                    </p:anim>
                                    <p:anim calcmode="lin" valueType="num">
                                      <p:cBhvr additive="base">
                                        <p:cTn dur="1500" fill="hold" id="24"/>
                                        <p:tgtEl>
                                          <p:spTgt spid="6"/>
                                        </p:tgtEl>
                                        <p:attrNameLst>
                                          <p:attrName>ppt_y</p:attrName>
                                        </p:attrNameLst>
                                      </p:cBhvr>
                                      <p:tavLst>
                                        <p:tav tm="0">
                                          <p:val>
                                            <p:strVal val="#ppt_y"/>
                                          </p:val>
                                        </p:tav>
                                        <p:tav tm="100000">
                                          <p:val>
                                            <p:strVal val="#ppt_y"/>
                                          </p:val>
                                        </p:tav>
                                      </p:tavLst>
                                    </p:anim>
                                    <p:set>
                                      <p:cBhvr>
                                        <p:cTn dur="1" fill="hold" id="25">
                                          <p:stCondLst>
                                            <p:cond delay="0"/>
                                          </p:stCondLst>
                                        </p:cTn>
                                        <p:tgtEl>
                                          <p:spTgt spid="6"/>
                                        </p:tgtEl>
                                        <p:attrNameLst>
                                          <p:attrName>style.visibility</p:attrName>
                                        </p:attrNameLst>
                                      </p:cBhvr>
                                      <p:to>
                                        <p:strVal val="visible"/>
                                      </p:to>
                                    </p:set>
                                    <p:anim calcmode="lin" to="" valueType="num">
                                      <p:cBhvr>
                                        <p:cTn dur="1500" fill="hold" id="26">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6"/>
                                        </p:tgtEl>
                                        <p:attrNameLst>
                                          <p:attrName>ppt_h</p:attrName>
                                        </p:attrNameLst>
                                      </p:cBhvr>
                                      <p:tavLst>
                                        <p:tav tm="0">
                                          <p:val>
                                            <p:strVal val="0"/>
                                          </p:val>
                                        </p:tav>
                                        <p:tav tm="100000">
                                          <p:val>
                                            <p:strVal val="#ppt_h"/>
                                          </p:val>
                                        </p:tav>
                                      </p:tavLst>
                                    </p:anim>
                                    <p:animEffect filter="fade">
                                      <p:cBhvr>
                                        <p:cTn dur="1500" id="28">
                                          <p:stCondLst>
                                            <p:cond delay="0"/>
                                          </p:stCondLst>
                                        </p:cTn>
                                        <p:tgtEl>
                                          <p:spTgt spid="6"/>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1500" fill="hold" id="31"/>
                                        <p:tgtEl>
                                          <p:spTgt spid="7"/>
                                        </p:tgtEl>
                                        <p:attrNameLst>
                                          <p:attrName>ppt_x</p:attrName>
                                        </p:attrNameLst>
                                      </p:cBhvr>
                                      <p:tavLst>
                                        <p:tav tm="0">
                                          <p:val>
                                            <p:strVal val="0-#ppt_w/2"/>
                                          </p:val>
                                        </p:tav>
                                        <p:tav tm="100000">
                                          <p:val>
                                            <p:strVal val="#ppt_x"/>
                                          </p:val>
                                        </p:tav>
                                      </p:tavLst>
                                    </p:anim>
                                    <p:anim calcmode="lin" valueType="num">
                                      <p:cBhvr additive="base">
                                        <p:cTn dur="1500" fill="hold" id="32"/>
                                        <p:tgtEl>
                                          <p:spTgt spid="7"/>
                                        </p:tgtEl>
                                        <p:attrNameLst>
                                          <p:attrName>ppt_y</p:attrName>
                                        </p:attrNameLst>
                                      </p:cBhvr>
                                      <p:tavLst>
                                        <p:tav tm="0">
                                          <p:val>
                                            <p:strVal val="#ppt_y"/>
                                          </p:val>
                                        </p:tav>
                                        <p:tav tm="100000">
                                          <p:val>
                                            <p:strVal val="#ppt_y"/>
                                          </p:val>
                                        </p:tav>
                                      </p:tavLst>
                                    </p:anim>
                                    <p:set>
                                      <p:cBhvr>
                                        <p:cTn dur="1" fill="hold" id="33">
                                          <p:stCondLst>
                                            <p:cond delay="0"/>
                                          </p:stCondLst>
                                        </p:cTn>
                                        <p:tgtEl>
                                          <p:spTgt spid="7"/>
                                        </p:tgtEl>
                                        <p:attrNameLst>
                                          <p:attrName>style.visibility</p:attrName>
                                        </p:attrNameLst>
                                      </p:cBhvr>
                                      <p:to>
                                        <p:strVal val="visible"/>
                                      </p:to>
                                    </p:set>
                                    <p:anim calcmode="lin" to="" valueType="num">
                                      <p:cBhvr>
                                        <p:cTn dur="1500" fill="hold" id="34">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7"/>
                                        </p:tgtEl>
                                        <p:attrNameLst>
                                          <p:attrName>ppt_h</p:attrName>
                                        </p:attrNameLst>
                                      </p:cBhvr>
                                      <p:tavLst>
                                        <p:tav tm="0">
                                          <p:val>
                                            <p:strVal val="0"/>
                                          </p:val>
                                        </p:tav>
                                        <p:tav tm="100000">
                                          <p:val>
                                            <p:strVal val="#ppt_h"/>
                                          </p:val>
                                        </p:tav>
                                      </p:tavLst>
                                    </p:anim>
                                    <p:animEffect filter="fade">
                                      <p:cBhvr>
                                        <p:cTn dur="1500" id="36">
                                          <p:stCondLst>
                                            <p:cond delay="0"/>
                                          </p:stCondLst>
                                        </p:cTn>
                                        <p:tgtEl>
                                          <p:spTgt spid="7"/>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1500" fill="hold" id="39"/>
                                        <p:tgtEl>
                                          <p:spTgt spid="8"/>
                                        </p:tgtEl>
                                        <p:attrNameLst>
                                          <p:attrName>ppt_x</p:attrName>
                                        </p:attrNameLst>
                                      </p:cBhvr>
                                      <p:tavLst>
                                        <p:tav tm="0">
                                          <p:val>
                                            <p:strVal val="0-#ppt_w/2"/>
                                          </p:val>
                                        </p:tav>
                                        <p:tav tm="100000">
                                          <p:val>
                                            <p:strVal val="#ppt_x"/>
                                          </p:val>
                                        </p:tav>
                                      </p:tavLst>
                                    </p:anim>
                                    <p:anim calcmode="lin" valueType="num">
                                      <p:cBhvr additive="base">
                                        <p:cTn dur="1500" fill="hold" id="40"/>
                                        <p:tgtEl>
                                          <p:spTgt spid="8"/>
                                        </p:tgtEl>
                                        <p:attrNameLst>
                                          <p:attrName>ppt_y</p:attrName>
                                        </p:attrNameLst>
                                      </p:cBhvr>
                                      <p:tavLst>
                                        <p:tav tm="0">
                                          <p:val>
                                            <p:strVal val="#ppt_y"/>
                                          </p:val>
                                        </p:tav>
                                        <p:tav tm="100000">
                                          <p:val>
                                            <p:strVal val="#ppt_y"/>
                                          </p:val>
                                        </p:tav>
                                      </p:tavLst>
                                    </p:anim>
                                    <p:set>
                                      <p:cBhvr>
                                        <p:cTn dur="1" fill="hold" id="41">
                                          <p:stCondLst>
                                            <p:cond delay="0"/>
                                          </p:stCondLst>
                                        </p:cTn>
                                        <p:tgtEl>
                                          <p:spTgt spid="8"/>
                                        </p:tgtEl>
                                        <p:attrNameLst>
                                          <p:attrName>style.visibility</p:attrName>
                                        </p:attrNameLst>
                                      </p:cBhvr>
                                      <p:to>
                                        <p:strVal val="visible"/>
                                      </p:to>
                                    </p:set>
                                    <p:anim calcmode="lin" to="" valueType="num">
                                      <p:cBhvr>
                                        <p:cTn dur="1500" fill="hold" id="42">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8"/>
                                        </p:tgtEl>
                                        <p:attrNameLst>
                                          <p:attrName>ppt_h</p:attrName>
                                        </p:attrNameLst>
                                      </p:cBhvr>
                                      <p:tavLst>
                                        <p:tav tm="0">
                                          <p:val>
                                            <p:strVal val="0"/>
                                          </p:val>
                                        </p:tav>
                                        <p:tav tm="100000">
                                          <p:val>
                                            <p:strVal val="#ppt_h"/>
                                          </p:val>
                                        </p:tav>
                                      </p:tavLst>
                                    </p:anim>
                                    <p:animEffect filter="fade">
                                      <p:cBhvr>
                                        <p:cTn dur="1500" id="44">
                                          <p:stCondLst>
                                            <p:cond delay="0"/>
                                          </p:stCondLst>
                                        </p:cTn>
                                        <p:tgtEl>
                                          <p:spTgt spid="8"/>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1500" fill="hold" id="47"/>
                                        <p:tgtEl>
                                          <p:spTgt spid="9"/>
                                        </p:tgtEl>
                                        <p:attrNameLst>
                                          <p:attrName>ppt_x</p:attrName>
                                        </p:attrNameLst>
                                      </p:cBhvr>
                                      <p:tavLst>
                                        <p:tav tm="0">
                                          <p:val>
                                            <p:strVal val="0-#ppt_w/2"/>
                                          </p:val>
                                        </p:tav>
                                        <p:tav tm="100000">
                                          <p:val>
                                            <p:strVal val="#ppt_x"/>
                                          </p:val>
                                        </p:tav>
                                      </p:tavLst>
                                    </p:anim>
                                    <p:anim calcmode="lin" valueType="num">
                                      <p:cBhvr additive="base">
                                        <p:cTn dur="1500" fill="hold" id="48"/>
                                        <p:tgtEl>
                                          <p:spTgt spid="9"/>
                                        </p:tgtEl>
                                        <p:attrNameLst>
                                          <p:attrName>ppt_y</p:attrName>
                                        </p:attrNameLst>
                                      </p:cBhvr>
                                      <p:tavLst>
                                        <p:tav tm="0">
                                          <p:val>
                                            <p:strVal val="#ppt_y"/>
                                          </p:val>
                                        </p:tav>
                                        <p:tav tm="100000">
                                          <p:val>
                                            <p:strVal val="#ppt_y"/>
                                          </p:val>
                                        </p:tav>
                                      </p:tavLst>
                                    </p:anim>
                                    <p:set>
                                      <p:cBhvr>
                                        <p:cTn dur="1" fill="hold" id="49">
                                          <p:stCondLst>
                                            <p:cond delay="0"/>
                                          </p:stCondLst>
                                        </p:cTn>
                                        <p:tgtEl>
                                          <p:spTgt spid="9"/>
                                        </p:tgtEl>
                                        <p:attrNameLst>
                                          <p:attrName>style.visibility</p:attrName>
                                        </p:attrNameLst>
                                      </p:cBhvr>
                                      <p:to>
                                        <p:strVal val="visible"/>
                                      </p:to>
                                    </p:set>
                                    <p:anim calcmode="lin" to="" valueType="num">
                                      <p:cBhvr>
                                        <p:cTn dur="1500" fill="hold" id="50">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9"/>
                                        </p:tgtEl>
                                        <p:attrNameLst>
                                          <p:attrName>ppt_h</p:attrName>
                                        </p:attrNameLst>
                                      </p:cBhvr>
                                      <p:tavLst>
                                        <p:tav tm="0">
                                          <p:val>
                                            <p:strVal val="0"/>
                                          </p:val>
                                        </p:tav>
                                        <p:tav tm="100000">
                                          <p:val>
                                            <p:strVal val="#ppt_h"/>
                                          </p:val>
                                        </p:tav>
                                      </p:tavLst>
                                    </p:anim>
                                    <p:animEffect filter="fade">
                                      <p:cBhvr>
                                        <p:cTn dur="1500" id="52">
                                          <p:stCondLst>
                                            <p:cond delay="0"/>
                                          </p:stCondLst>
                                        </p:cTn>
                                        <p:tgtEl>
                                          <p:spTgt spid="9"/>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10"/>
                                        </p:tgtEl>
                                        <p:attrNameLst>
                                          <p:attrName>style.visibility</p:attrName>
                                        </p:attrNameLst>
                                      </p:cBhvr>
                                      <p:to>
                                        <p:strVal val="visible"/>
                                      </p:to>
                                    </p:set>
                                    <p:anim calcmode="lin" valueType="num">
                                      <p:cBhvr additive="base">
                                        <p:cTn dur="1500" fill="hold" id="55"/>
                                        <p:tgtEl>
                                          <p:spTgt spid="10"/>
                                        </p:tgtEl>
                                        <p:attrNameLst>
                                          <p:attrName>ppt_x</p:attrName>
                                        </p:attrNameLst>
                                      </p:cBhvr>
                                      <p:tavLst>
                                        <p:tav tm="0">
                                          <p:val>
                                            <p:strVal val="0-#ppt_w/2"/>
                                          </p:val>
                                        </p:tav>
                                        <p:tav tm="100000">
                                          <p:val>
                                            <p:strVal val="#ppt_x"/>
                                          </p:val>
                                        </p:tav>
                                      </p:tavLst>
                                    </p:anim>
                                    <p:anim calcmode="lin" valueType="num">
                                      <p:cBhvr additive="base">
                                        <p:cTn dur="1500" fill="hold" id="56"/>
                                        <p:tgtEl>
                                          <p:spTgt spid="10"/>
                                        </p:tgtEl>
                                        <p:attrNameLst>
                                          <p:attrName>ppt_y</p:attrName>
                                        </p:attrNameLst>
                                      </p:cBhvr>
                                      <p:tavLst>
                                        <p:tav tm="0">
                                          <p:val>
                                            <p:strVal val="#ppt_y"/>
                                          </p:val>
                                        </p:tav>
                                        <p:tav tm="100000">
                                          <p:val>
                                            <p:strVal val="#ppt_y"/>
                                          </p:val>
                                        </p:tav>
                                      </p:tavLst>
                                    </p:anim>
                                    <p:set>
                                      <p:cBhvr>
                                        <p:cTn dur="1" fill="hold" id="57">
                                          <p:stCondLst>
                                            <p:cond delay="0"/>
                                          </p:stCondLst>
                                        </p:cTn>
                                        <p:tgtEl>
                                          <p:spTgt spid="10"/>
                                        </p:tgtEl>
                                        <p:attrNameLst>
                                          <p:attrName>style.visibility</p:attrName>
                                        </p:attrNameLst>
                                      </p:cBhvr>
                                      <p:to>
                                        <p:strVal val="visible"/>
                                      </p:to>
                                    </p:set>
                                    <p:anim calcmode="lin" to="" valueType="num">
                                      <p:cBhvr>
                                        <p:cTn dur="1500" fill="hold" id="58">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10"/>
                                        </p:tgtEl>
                                        <p:attrNameLst>
                                          <p:attrName>ppt_h</p:attrName>
                                        </p:attrNameLst>
                                      </p:cBhvr>
                                      <p:tavLst>
                                        <p:tav tm="0">
                                          <p:val>
                                            <p:strVal val="0"/>
                                          </p:val>
                                        </p:tav>
                                        <p:tav tm="100000">
                                          <p:val>
                                            <p:strVal val="#ppt_h"/>
                                          </p:val>
                                        </p:tav>
                                      </p:tavLst>
                                    </p:anim>
                                    <p:animEffect filter="fade">
                                      <p:cBhvr>
                                        <p:cTn dur="1500" id="60">
                                          <p:stCondLst>
                                            <p:cond delay="0"/>
                                          </p:stCondLst>
                                        </p:cTn>
                                        <p:tgtEl>
                                          <p:spTgt spid="10"/>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1"/>
                                        </p:tgtEl>
                                        <p:attrNameLst>
                                          <p:attrName>style.visibility</p:attrName>
                                        </p:attrNameLst>
                                      </p:cBhvr>
                                      <p:to>
                                        <p:strVal val="visible"/>
                                      </p:to>
                                    </p:set>
                                    <p:anim calcmode="lin" valueType="num">
                                      <p:cBhvr additive="base">
                                        <p:cTn dur="1500" fill="hold" id="63"/>
                                        <p:tgtEl>
                                          <p:spTgt spid="11"/>
                                        </p:tgtEl>
                                        <p:attrNameLst>
                                          <p:attrName>ppt_x</p:attrName>
                                        </p:attrNameLst>
                                      </p:cBhvr>
                                      <p:tavLst>
                                        <p:tav tm="0">
                                          <p:val>
                                            <p:strVal val="0-#ppt_w/2"/>
                                          </p:val>
                                        </p:tav>
                                        <p:tav tm="100000">
                                          <p:val>
                                            <p:strVal val="#ppt_x"/>
                                          </p:val>
                                        </p:tav>
                                      </p:tavLst>
                                    </p:anim>
                                    <p:anim calcmode="lin" valueType="num">
                                      <p:cBhvr additive="base">
                                        <p:cTn dur="1500" fill="hold" id="64"/>
                                        <p:tgtEl>
                                          <p:spTgt spid="11"/>
                                        </p:tgtEl>
                                        <p:attrNameLst>
                                          <p:attrName>ppt_y</p:attrName>
                                        </p:attrNameLst>
                                      </p:cBhvr>
                                      <p:tavLst>
                                        <p:tav tm="0">
                                          <p:val>
                                            <p:strVal val="#ppt_y"/>
                                          </p:val>
                                        </p:tav>
                                        <p:tav tm="100000">
                                          <p:val>
                                            <p:strVal val="#ppt_y"/>
                                          </p:val>
                                        </p:tav>
                                      </p:tavLst>
                                    </p:anim>
                                    <p:set>
                                      <p:cBhvr>
                                        <p:cTn dur="1" fill="hold" id="65">
                                          <p:stCondLst>
                                            <p:cond delay="0"/>
                                          </p:stCondLst>
                                        </p:cTn>
                                        <p:tgtEl>
                                          <p:spTgt spid="11"/>
                                        </p:tgtEl>
                                        <p:attrNameLst>
                                          <p:attrName>style.visibility</p:attrName>
                                        </p:attrNameLst>
                                      </p:cBhvr>
                                      <p:to>
                                        <p:strVal val="visible"/>
                                      </p:to>
                                    </p:set>
                                    <p:anim calcmode="lin" to="" valueType="num">
                                      <p:cBhvr>
                                        <p:cTn dur="1500" fill="hold" id="66">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1"/>
                                        </p:tgtEl>
                                        <p:attrNameLst>
                                          <p:attrName>ppt_h</p:attrName>
                                        </p:attrNameLst>
                                      </p:cBhvr>
                                      <p:tavLst>
                                        <p:tav tm="0">
                                          <p:val>
                                            <p:strVal val="0"/>
                                          </p:val>
                                        </p:tav>
                                        <p:tav tm="100000">
                                          <p:val>
                                            <p:strVal val="#ppt_h"/>
                                          </p:val>
                                        </p:tav>
                                      </p:tavLst>
                                    </p:anim>
                                    <p:animEffect filter="fade">
                                      <p:cBhvr>
                                        <p:cTn dur="1500" id="68">
                                          <p:stCondLst>
                                            <p:cond delay="0"/>
                                          </p:stCondLst>
                                        </p:cTn>
                                        <p:tgtEl>
                                          <p:spTgt spid="11"/>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2"/>
                                        </p:tgtEl>
                                        <p:attrNameLst>
                                          <p:attrName>style.visibility</p:attrName>
                                        </p:attrNameLst>
                                      </p:cBhvr>
                                      <p:to>
                                        <p:strVal val="visible"/>
                                      </p:to>
                                    </p:set>
                                    <p:anim calcmode="lin" valueType="num">
                                      <p:cBhvr additive="base">
                                        <p:cTn dur="1500" fill="hold" id="71"/>
                                        <p:tgtEl>
                                          <p:spTgt spid="12"/>
                                        </p:tgtEl>
                                        <p:attrNameLst>
                                          <p:attrName>ppt_x</p:attrName>
                                        </p:attrNameLst>
                                      </p:cBhvr>
                                      <p:tavLst>
                                        <p:tav tm="0">
                                          <p:val>
                                            <p:strVal val="0-#ppt_w/2"/>
                                          </p:val>
                                        </p:tav>
                                        <p:tav tm="100000">
                                          <p:val>
                                            <p:strVal val="#ppt_x"/>
                                          </p:val>
                                        </p:tav>
                                      </p:tavLst>
                                    </p:anim>
                                    <p:anim calcmode="lin" valueType="num">
                                      <p:cBhvr additive="base">
                                        <p:cTn dur="1500" fill="hold" id="72"/>
                                        <p:tgtEl>
                                          <p:spTgt spid="12"/>
                                        </p:tgtEl>
                                        <p:attrNameLst>
                                          <p:attrName>ppt_y</p:attrName>
                                        </p:attrNameLst>
                                      </p:cBhvr>
                                      <p:tavLst>
                                        <p:tav tm="0">
                                          <p:val>
                                            <p:strVal val="#ppt_y"/>
                                          </p:val>
                                        </p:tav>
                                        <p:tav tm="100000">
                                          <p:val>
                                            <p:strVal val="#ppt_y"/>
                                          </p:val>
                                        </p:tav>
                                      </p:tavLst>
                                    </p:anim>
                                    <p:set>
                                      <p:cBhvr>
                                        <p:cTn dur="1" fill="hold" id="73">
                                          <p:stCondLst>
                                            <p:cond delay="0"/>
                                          </p:stCondLst>
                                        </p:cTn>
                                        <p:tgtEl>
                                          <p:spTgt spid="12"/>
                                        </p:tgtEl>
                                        <p:attrNameLst>
                                          <p:attrName>style.visibility</p:attrName>
                                        </p:attrNameLst>
                                      </p:cBhvr>
                                      <p:to>
                                        <p:strVal val="visible"/>
                                      </p:to>
                                    </p:set>
                                    <p:anim calcmode="lin" to="" valueType="num">
                                      <p:cBhvr>
                                        <p:cTn dur="1500" fill="hold" id="74">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2"/>
                                        </p:tgtEl>
                                        <p:attrNameLst>
                                          <p:attrName>ppt_h</p:attrName>
                                        </p:attrNameLst>
                                      </p:cBhvr>
                                      <p:tavLst>
                                        <p:tav tm="0">
                                          <p:val>
                                            <p:strVal val="0"/>
                                          </p:val>
                                        </p:tav>
                                        <p:tav tm="100000">
                                          <p:val>
                                            <p:strVal val="#ppt_h"/>
                                          </p:val>
                                        </p:tav>
                                      </p:tavLst>
                                    </p:anim>
                                    <p:animEffect filter="fade">
                                      <p:cBhvr>
                                        <p:cTn dur="1500" id="76">
                                          <p:stCondLst>
                                            <p:cond delay="0"/>
                                          </p:stCondLst>
                                        </p:cTn>
                                        <p:tgtEl>
                                          <p:spTgt spid="12"/>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3"/>
                                        </p:tgtEl>
                                        <p:attrNameLst>
                                          <p:attrName>style.visibility</p:attrName>
                                        </p:attrNameLst>
                                      </p:cBhvr>
                                      <p:to>
                                        <p:strVal val="visible"/>
                                      </p:to>
                                    </p:set>
                                    <p:anim calcmode="lin" valueType="num">
                                      <p:cBhvr additive="base">
                                        <p:cTn dur="1500" fill="hold" id="79"/>
                                        <p:tgtEl>
                                          <p:spTgt spid="13"/>
                                        </p:tgtEl>
                                        <p:attrNameLst>
                                          <p:attrName>ppt_x</p:attrName>
                                        </p:attrNameLst>
                                      </p:cBhvr>
                                      <p:tavLst>
                                        <p:tav tm="0">
                                          <p:val>
                                            <p:strVal val="0-#ppt_w/2"/>
                                          </p:val>
                                        </p:tav>
                                        <p:tav tm="100000">
                                          <p:val>
                                            <p:strVal val="#ppt_x"/>
                                          </p:val>
                                        </p:tav>
                                      </p:tavLst>
                                    </p:anim>
                                    <p:anim calcmode="lin" valueType="num">
                                      <p:cBhvr additive="base">
                                        <p:cTn dur="1500" fill="hold" id="80"/>
                                        <p:tgtEl>
                                          <p:spTgt spid="13"/>
                                        </p:tgtEl>
                                        <p:attrNameLst>
                                          <p:attrName>ppt_y</p:attrName>
                                        </p:attrNameLst>
                                      </p:cBhvr>
                                      <p:tavLst>
                                        <p:tav tm="0">
                                          <p:val>
                                            <p:strVal val="#ppt_y"/>
                                          </p:val>
                                        </p:tav>
                                        <p:tav tm="100000">
                                          <p:val>
                                            <p:strVal val="#ppt_y"/>
                                          </p:val>
                                        </p:tav>
                                      </p:tavLst>
                                    </p:anim>
                                    <p:set>
                                      <p:cBhvr>
                                        <p:cTn dur="1" fill="hold" id="81">
                                          <p:stCondLst>
                                            <p:cond delay="0"/>
                                          </p:stCondLst>
                                        </p:cTn>
                                        <p:tgtEl>
                                          <p:spTgt spid="13"/>
                                        </p:tgtEl>
                                        <p:attrNameLst>
                                          <p:attrName>style.visibility</p:attrName>
                                        </p:attrNameLst>
                                      </p:cBhvr>
                                      <p:to>
                                        <p:strVal val="visible"/>
                                      </p:to>
                                    </p:set>
                                    <p:anim calcmode="lin" to="" valueType="num">
                                      <p:cBhvr>
                                        <p:cTn dur="1500" fill="hold" id="82">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3"/>
                                        </p:tgtEl>
                                        <p:attrNameLst>
                                          <p:attrName>ppt_h</p:attrName>
                                        </p:attrNameLst>
                                      </p:cBhvr>
                                      <p:tavLst>
                                        <p:tav tm="0">
                                          <p:val>
                                            <p:strVal val="0"/>
                                          </p:val>
                                        </p:tav>
                                        <p:tav tm="100000">
                                          <p:val>
                                            <p:strVal val="#ppt_h"/>
                                          </p:val>
                                        </p:tav>
                                      </p:tavLst>
                                    </p:anim>
                                    <p:animEffect filter="fade">
                                      <p:cBhvr>
                                        <p:cTn dur="1500" id="84">
                                          <p:stCondLst>
                                            <p:cond delay="0"/>
                                          </p:stCondLst>
                                        </p:cTn>
                                        <p:tgtEl>
                                          <p:spTgt spid="13"/>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1500" fill="hold" id="87"/>
                                        <p:tgtEl>
                                          <p:spTgt spid="14"/>
                                        </p:tgtEl>
                                        <p:attrNameLst>
                                          <p:attrName>ppt_x</p:attrName>
                                        </p:attrNameLst>
                                      </p:cBhvr>
                                      <p:tavLst>
                                        <p:tav tm="0">
                                          <p:val>
                                            <p:strVal val="0-#ppt_w/2"/>
                                          </p:val>
                                        </p:tav>
                                        <p:tav tm="100000">
                                          <p:val>
                                            <p:strVal val="#ppt_x"/>
                                          </p:val>
                                        </p:tav>
                                      </p:tavLst>
                                    </p:anim>
                                    <p:anim calcmode="lin" valueType="num">
                                      <p:cBhvr additive="base">
                                        <p:cTn dur="1500" fill="hold" id="88"/>
                                        <p:tgtEl>
                                          <p:spTgt spid="14"/>
                                        </p:tgtEl>
                                        <p:attrNameLst>
                                          <p:attrName>ppt_y</p:attrName>
                                        </p:attrNameLst>
                                      </p:cBhvr>
                                      <p:tavLst>
                                        <p:tav tm="0">
                                          <p:val>
                                            <p:strVal val="#ppt_y"/>
                                          </p:val>
                                        </p:tav>
                                        <p:tav tm="100000">
                                          <p:val>
                                            <p:strVal val="#ppt_y"/>
                                          </p:val>
                                        </p:tav>
                                      </p:tavLst>
                                    </p:anim>
                                    <p:set>
                                      <p:cBhvr>
                                        <p:cTn dur="1" fill="hold" id="89">
                                          <p:stCondLst>
                                            <p:cond delay="0"/>
                                          </p:stCondLst>
                                        </p:cTn>
                                        <p:tgtEl>
                                          <p:spTgt spid="14"/>
                                        </p:tgtEl>
                                        <p:attrNameLst>
                                          <p:attrName>style.visibility</p:attrName>
                                        </p:attrNameLst>
                                      </p:cBhvr>
                                      <p:to>
                                        <p:strVal val="visible"/>
                                      </p:to>
                                    </p:set>
                                    <p:anim calcmode="lin" to="" valueType="num">
                                      <p:cBhvr>
                                        <p:cTn dur="1500" fill="hold" id="90">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4"/>
                                        </p:tgtEl>
                                        <p:attrNameLst>
                                          <p:attrName>ppt_h</p:attrName>
                                        </p:attrNameLst>
                                      </p:cBhvr>
                                      <p:tavLst>
                                        <p:tav tm="0">
                                          <p:val>
                                            <p:strVal val="0"/>
                                          </p:val>
                                        </p:tav>
                                        <p:tav tm="100000">
                                          <p:val>
                                            <p:strVal val="#ppt_h"/>
                                          </p:val>
                                        </p:tav>
                                      </p:tavLst>
                                    </p:anim>
                                    <p:animEffect filter="fade">
                                      <p:cBhvr>
                                        <p:cTn dur="1500" id="92">
                                          <p:stCondLst>
                                            <p:cond delay="0"/>
                                          </p:stCondLst>
                                        </p:cTn>
                                        <p:tgtEl>
                                          <p:spTgt spid="14"/>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5"/>
                                        </p:tgtEl>
                                        <p:attrNameLst>
                                          <p:attrName>style.visibility</p:attrName>
                                        </p:attrNameLst>
                                      </p:cBhvr>
                                      <p:to>
                                        <p:strVal val="visible"/>
                                      </p:to>
                                    </p:set>
                                    <p:anim calcmode="lin" valueType="num">
                                      <p:cBhvr additive="base">
                                        <p:cTn dur="1500" fill="hold" id="95"/>
                                        <p:tgtEl>
                                          <p:spTgt spid="15"/>
                                        </p:tgtEl>
                                        <p:attrNameLst>
                                          <p:attrName>ppt_x</p:attrName>
                                        </p:attrNameLst>
                                      </p:cBhvr>
                                      <p:tavLst>
                                        <p:tav tm="0">
                                          <p:val>
                                            <p:strVal val="0-#ppt_w/2"/>
                                          </p:val>
                                        </p:tav>
                                        <p:tav tm="100000">
                                          <p:val>
                                            <p:strVal val="#ppt_x"/>
                                          </p:val>
                                        </p:tav>
                                      </p:tavLst>
                                    </p:anim>
                                    <p:anim calcmode="lin" valueType="num">
                                      <p:cBhvr additive="base">
                                        <p:cTn dur="1500" fill="hold" id="96"/>
                                        <p:tgtEl>
                                          <p:spTgt spid="15"/>
                                        </p:tgtEl>
                                        <p:attrNameLst>
                                          <p:attrName>ppt_y</p:attrName>
                                        </p:attrNameLst>
                                      </p:cBhvr>
                                      <p:tavLst>
                                        <p:tav tm="0">
                                          <p:val>
                                            <p:strVal val="#ppt_y"/>
                                          </p:val>
                                        </p:tav>
                                        <p:tav tm="100000">
                                          <p:val>
                                            <p:strVal val="#ppt_y"/>
                                          </p:val>
                                        </p:tav>
                                      </p:tavLst>
                                    </p:anim>
                                    <p:set>
                                      <p:cBhvr>
                                        <p:cTn dur="1" fill="hold" id="97">
                                          <p:stCondLst>
                                            <p:cond delay="0"/>
                                          </p:stCondLst>
                                        </p:cTn>
                                        <p:tgtEl>
                                          <p:spTgt spid="15"/>
                                        </p:tgtEl>
                                        <p:attrNameLst>
                                          <p:attrName>style.visibility</p:attrName>
                                        </p:attrNameLst>
                                      </p:cBhvr>
                                      <p:to>
                                        <p:strVal val="visible"/>
                                      </p:to>
                                    </p:set>
                                    <p:anim calcmode="lin" to="" valueType="num">
                                      <p:cBhvr>
                                        <p:cTn dur="1500" fill="hold" id="98">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5"/>
                                        </p:tgtEl>
                                        <p:attrNameLst>
                                          <p:attrName>ppt_h</p:attrName>
                                        </p:attrNameLst>
                                      </p:cBhvr>
                                      <p:tavLst>
                                        <p:tav tm="0">
                                          <p:val>
                                            <p:strVal val="0"/>
                                          </p:val>
                                        </p:tav>
                                        <p:tav tm="100000">
                                          <p:val>
                                            <p:strVal val="#ppt_h"/>
                                          </p:val>
                                        </p:tav>
                                      </p:tavLst>
                                    </p:anim>
                                    <p:animEffect filter="fade">
                                      <p:cBhvr>
                                        <p:cTn dur="1500" id="100">
                                          <p:stCondLst>
                                            <p:cond delay="0"/>
                                          </p:stCondLst>
                                        </p:cTn>
                                        <p:tgtEl>
                                          <p:spTgt spid="15"/>
                                        </p:tgtEl>
                                      </p:cBhvr>
                                    </p:animEffect>
                                  </p:childTnLst>
                                </p:cTn>
                              </p:par>
                              <p:par>
                                <p:cTn decel="100000" fill="hold" id="101" nodeType="withEffect" presetClass="entr" presetID="2" presetSubtype="8">
                                  <p:stCondLst>
                                    <p:cond delay="250"/>
                                  </p:stCondLst>
                                  <p:childTnLst>
                                    <p:set>
                                      <p:cBhvr>
                                        <p:cTn dur="1" fill="hold" id="102">
                                          <p:stCondLst>
                                            <p:cond delay="0"/>
                                          </p:stCondLst>
                                        </p:cTn>
                                        <p:tgtEl>
                                          <p:spTgt spid="27"/>
                                        </p:tgtEl>
                                        <p:attrNameLst>
                                          <p:attrName>style.visibility</p:attrName>
                                        </p:attrNameLst>
                                      </p:cBhvr>
                                      <p:to>
                                        <p:strVal val="visible"/>
                                      </p:to>
                                    </p:set>
                                    <p:anim calcmode="lin" valueType="num">
                                      <p:cBhvr additive="base">
                                        <p:cTn dur="1500" fill="hold" id="103"/>
                                        <p:tgtEl>
                                          <p:spTgt spid="27"/>
                                        </p:tgtEl>
                                        <p:attrNameLst>
                                          <p:attrName>ppt_x</p:attrName>
                                        </p:attrNameLst>
                                      </p:cBhvr>
                                      <p:tavLst>
                                        <p:tav tm="0">
                                          <p:val>
                                            <p:strVal val="0-#ppt_w/2"/>
                                          </p:val>
                                        </p:tav>
                                        <p:tav tm="100000">
                                          <p:val>
                                            <p:strVal val="#ppt_x"/>
                                          </p:val>
                                        </p:tav>
                                      </p:tavLst>
                                    </p:anim>
                                    <p:anim calcmode="lin" valueType="num">
                                      <p:cBhvr additive="base">
                                        <p:cTn dur="1500" fill="hold" id="104"/>
                                        <p:tgtEl>
                                          <p:spTgt spid="27"/>
                                        </p:tgtEl>
                                        <p:attrNameLst>
                                          <p:attrName>ppt_y</p:attrName>
                                        </p:attrNameLst>
                                      </p:cBhvr>
                                      <p:tavLst>
                                        <p:tav tm="0">
                                          <p:val>
                                            <p:strVal val="#ppt_y"/>
                                          </p:val>
                                        </p:tav>
                                        <p:tav tm="100000">
                                          <p:val>
                                            <p:strVal val="#ppt_y"/>
                                          </p:val>
                                        </p:tav>
                                      </p:tavLst>
                                    </p:anim>
                                    <p:set>
                                      <p:cBhvr>
                                        <p:cTn dur="1" fill="hold" id="105">
                                          <p:stCondLst>
                                            <p:cond delay="0"/>
                                          </p:stCondLst>
                                        </p:cTn>
                                        <p:tgtEl>
                                          <p:spTgt spid="27"/>
                                        </p:tgtEl>
                                        <p:attrNameLst>
                                          <p:attrName>style.visibility</p:attrName>
                                        </p:attrNameLst>
                                      </p:cBhvr>
                                      <p:to>
                                        <p:strVal val="visible"/>
                                      </p:to>
                                    </p:set>
                                    <p:anim calcmode="lin" to="" valueType="num">
                                      <p:cBhvr>
                                        <p:cTn dur="1500" fill="hold" id="106">
                                          <p:stCondLst>
                                            <p:cond delay="0"/>
                                          </p:stCondLst>
                                        </p:cTn>
                                        <p:tgtEl>
                                          <p:spTgt spid="27"/>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27"/>
                                        </p:tgtEl>
                                        <p:attrNameLst>
                                          <p:attrName>ppt_h</p:attrName>
                                        </p:attrNameLst>
                                      </p:cBhvr>
                                      <p:tavLst>
                                        <p:tav tm="0">
                                          <p:val>
                                            <p:strVal val="0"/>
                                          </p:val>
                                        </p:tav>
                                        <p:tav tm="100000">
                                          <p:val>
                                            <p:strVal val="#ppt_h"/>
                                          </p:val>
                                        </p:tav>
                                      </p:tavLst>
                                    </p:anim>
                                    <p:animEffect filter="fade">
                                      <p:cBhvr>
                                        <p:cTn dur="1500" id="108">
                                          <p:stCondLst>
                                            <p:cond delay="0"/>
                                          </p:stCondLst>
                                        </p:cTn>
                                        <p:tgtEl>
                                          <p:spTgt spid="27"/>
                                        </p:tgtEl>
                                      </p:cBhvr>
                                    </p:animEffect>
                                  </p:childTnLst>
                                </p:cTn>
                              </p:par>
                              <p:par>
                                <p:cTn decel="100000" fill="hold" id="109" nodeType="withEffect" presetClass="entr" presetID="2" presetSubtype="8">
                                  <p:stCondLst>
                                    <p:cond delay="250"/>
                                  </p:stCondLst>
                                  <p:childTnLst>
                                    <p:set>
                                      <p:cBhvr>
                                        <p:cTn dur="1" fill="hold" id="110">
                                          <p:stCondLst>
                                            <p:cond delay="0"/>
                                          </p:stCondLst>
                                        </p:cTn>
                                        <p:tgtEl>
                                          <p:spTgt spid="28"/>
                                        </p:tgtEl>
                                        <p:attrNameLst>
                                          <p:attrName>style.visibility</p:attrName>
                                        </p:attrNameLst>
                                      </p:cBhvr>
                                      <p:to>
                                        <p:strVal val="visible"/>
                                      </p:to>
                                    </p:set>
                                    <p:anim calcmode="lin" valueType="num">
                                      <p:cBhvr additive="base">
                                        <p:cTn dur="1500" fill="hold" id="111"/>
                                        <p:tgtEl>
                                          <p:spTgt spid="28"/>
                                        </p:tgtEl>
                                        <p:attrNameLst>
                                          <p:attrName>ppt_x</p:attrName>
                                        </p:attrNameLst>
                                      </p:cBhvr>
                                      <p:tavLst>
                                        <p:tav tm="0">
                                          <p:val>
                                            <p:strVal val="0-#ppt_w/2"/>
                                          </p:val>
                                        </p:tav>
                                        <p:tav tm="100000">
                                          <p:val>
                                            <p:strVal val="#ppt_x"/>
                                          </p:val>
                                        </p:tav>
                                      </p:tavLst>
                                    </p:anim>
                                    <p:anim calcmode="lin" valueType="num">
                                      <p:cBhvr additive="base">
                                        <p:cTn dur="1500" fill="hold" id="112"/>
                                        <p:tgtEl>
                                          <p:spTgt spid="28"/>
                                        </p:tgtEl>
                                        <p:attrNameLst>
                                          <p:attrName>ppt_y</p:attrName>
                                        </p:attrNameLst>
                                      </p:cBhvr>
                                      <p:tavLst>
                                        <p:tav tm="0">
                                          <p:val>
                                            <p:strVal val="#ppt_y"/>
                                          </p:val>
                                        </p:tav>
                                        <p:tav tm="100000">
                                          <p:val>
                                            <p:strVal val="#ppt_y"/>
                                          </p:val>
                                        </p:tav>
                                      </p:tavLst>
                                    </p:anim>
                                    <p:set>
                                      <p:cBhvr>
                                        <p:cTn dur="1" fill="hold" id="113">
                                          <p:stCondLst>
                                            <p:cond delay="0"/>
                                          </p:stCondLst>
                                        </p:cTn>
                                        <p:tgtEl>
                                          <p:spTgt spid="28"/>
                                        </p:tgtEl>
                                        <p:attrNameLst>
                                          <p:attrName>style.visibility</p:attrName>
                                        </p:attrNameLst>
                                      </p:cBhvr>
                                      <p:to>
                                        <p:strVal val="visible"/>
                                      </p:to>
                                    </p:set>
                                    <p:anim calcmode="lin" to="" valueType="num">
                                      <p:cBhvr>
                                        <p:cTn dur="1500" fill="hold" id="114">
                                          <p:stCondLst>
                                            <p:cond delay="0"/>
                                          </p:stCondLst>
                                        </p:cTn>
                                        <p:tgtEl>
                                          <p:spTgt spid="28"/>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28"/>
                                        </p:tgtEl>
                                        <p:attrNameLst>
                                          <p:attrName>ppt_h</p:attrName>
                                        </p:attrNameLst>
                                      </p:cBhvr>
                                      <p:tavLst>
                                        <p:tav tm="0">
                                          <p:val>
                                            <p:strVal val="0"/>
                                          </p:val>
                                        </p:tav>
                                        <p:tav tm="100000">
                                          <p:val>
                                            <p:strVal val="#ppt_h"/>
                                          </p:val>
                                        </p:tav>
                                      </p:tavLst>
                                    </p:anim>
                                    <p:animEffect filter="fade">
                                      <p:cBhvr>
                                        <p:cTn dur="1500" id="116">
                                          <p:stCondLst>
                                            <p:cond delay="0"/>
                                          </p:stCondLst>
                                        </p:cTn>
                                        <p:tgtEl>
                                          <p:spTgt spid="28"/>
                                        </p:tgtEl>
                                      </p:cBhvr>
                                    </p:animEffect>
                                  </p:childTnLst>
                                </p:cTn>
                              </p:par>
                              <p:par>
                                <p:cTn decel="100000" fill="hold" id="117" nodeType="withEffect" presetClass="entr" presetID="2" presetSubtype="8">
                                  <p:stCondLst>
                                    <p:cond delay="250"/>
                                  </p:stCondLst>
                                  <p:childTnLst>
                                    <p:set>
                                      <p:cBhvr>
                                        <p:cTn dur="1" fill="hold" id="118">
                                          <p:stCondLst>
                                            <p:cond delay="0"/>
                                          </p:stCondLst>
                                        </p:cTn>
                                        <p:tgtEl>
                                          <p:spTgt spid="29"/>
                                        </p:tgtEl>
                                        <p:attrNameLst>
                                          <p:attrName>style.visibility</p:attrName>
                                        </p:attrNameLst>
                                      </p:cBhvr>
                                      <p:to>
                                        <p:strVal val="visible"/>
                                      </p:to>
                                    </p:set>
                                    <p:anim calcmode="lin" valueType="num">
                                      <p:cBhvr additive="base">
                                        <p:cTn dur="1500" fill="hold" id="119"/>
                                        <p:tgtEl>
                                          <p:spTgt spid="29"/>
                                        </p:tgtEl>
                                        <p:attrNameLst>
                                          <p:attrName>ppt_x</p:attrName>
                                        </p:attrNameLst>
                                      </p:cBhvr>
                                      <p:tavLst>
                                        <p:tav tm="0">
                                          <p:val>
                                            <p:strVal val="0-#ppt_w/2"/>
                                          </p:val>
                                        </p:tav>
                                        <p:tav tm="100000">
                                          <p:val>
                                            <p:strVal val="#ppt_x"/>
                                          </p:val>
                                        </p:tav>
                                      </p:tavLst>
                                    </p:anim>
                                    <p:anim calcmode="lin" valueType="num">
                                      <p:cBhvr additive="base">
                                        <p:cTn dur="1500" fill="hold" id="120"/>
                                        <p:tgtEl>
                                          <p:spTgt spid="29"/>
                                        </p:tgtEl>
                                        <p:attrNameLst>
                                          <p:attrName>ppt_y</p:attrName>
                                        </p:attrNameLst>
                                      </p:cBhvr>
                                      <p:tavLst>
                                        <p:tav tm="0">
                                          <p:val>
                                            <p:strVal val="#ppt_y"/>
                                          </p:val>
                                        </p:tav>
                                        <p:tav tm="100000">
                                          <p:val>
                                            <p:strVal val="#ppt_y"/>
                                          </p:val>
                                        </p:tav>
                                      </p:tavLst>
                                    </p:anim>
                                    <p:set>
                                      <p:cBhvr>
                                        <p:cTn dur="1" fill="hold" id="121">
                                          <p:stCondLst>
                                            <p:cond delay="0"/>
                                          </p:stCondLst>
                                        </p:cTn>
                                        <p:tgtEl>
                                          <p:spTgt spid="29"/>
                                        </p:tgtEl>
                                        <p:attrNameLst>
                                          <p:attrName>style.visibility</p:attrName>
                                        </p:attrNameLst>
                                      </p:cBhvr>
                                      <p:to>
                                        <p:strVal val="visible"/>
                                      </p:to>
                                    </p:set>
                                    <p:anim calcmode="lin" to="" valueType="num">
                                      <p:cBhvr>
                                        <p:cTn dur="1500" fill="hold" id="122">
                                          <p:stCondLst>
                                            <p:cond delay="0"/>
                                          </p:stCondLst>
                                        </p:cTn>
                                        <p:tgtEl>
                                          <p:spTgt spid="29"/>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29"/>
                                        </p:tgtEl>
                                        <p:attrNameLst>
                                          <p:attrName>ppt_h</p:attrName>
                                        </p:attrNameLst>
                                      </p:cBhvr>
                                      <p:tavLst>
                                        <p:tav tm="0">
                                          <p:val>
                                            <p:strVal val="0"/>
                                          </p:val>
                                        </p:tav>
                                        <p:tav tm="100000">
                                          <p:val>
                                            <p:strVal val="#ppt_h"/>
                                          </p:val>
                                        </p:tav>
                                      </p:tavLst>
                                    </p:anim>
                                    <p:animEffect filter="fade">
                                      <p:cBhvr>
                                        <p:cTn dur="1500" id="124">
                                          <p:stCondLst>
                                            <p:cond delay="0"/>
                                          </p:stCondLst>
                                        </p:cTn>
                                        <p:tgtEl>
                                          <p:spTgt spid="29"/>
                                        </p:tgtEl>
                                      </p:cBhvr>
                                    </p:animEffect>
                                  </p:childTnLst>
                                </p:cTn>
                              </p:par>
                              <p:par>
                                <p:cTn decel="100000" fill="hold" id="125" nodeType="withEffect" presetClass="entr" presetID="2" presetSubtype="8">
                                  <p:stCondLst>
                                    <p:cond delay="250"/>
                                  </p:stCondLst>
                                  <p:childTnLst>
                                    <p:set>
                                      <p:cBhvr>
                                        <p:cTn dur="1" fill="hold" id="126">
                                          <p:stCondLst>
                                            <p:cond delay="0"/>
                                          </p:stCondLst>
                                        </p:cTn>
                                        <p:tgtEl>
                                          <p:spTgt spid="30"/>
                                        </p:tgtEl>
                                        <p:attrNameLst>
                                          <p:attrName>style.visibility</p:attrName>
                                        </p:attrNameLst>
                                      </p:cBhvr>
                                      <p:to>
                                        <p:strVal val="visible"/>
                                      </p:to>
                                    </p:set>
                                    <p:anim calcmode="lin" valueType="num">
                                      <p:cBhvr additive="base">
                                        <p:cTn dur="1500" fill="hold" id="127"/>
                                        <p:tgtEl>
                                          <p:spTgt spid="30"/>
                                        </p:tgtEl>
                                        <p:attrNameLst>
                                          <p:attrName>ppt_x</p:attrName>
                                        </p:attrNameLst>
                                      </p:cBhvr>
                                      <p:tavLst>
                                        <p:tav tm="0">
                                          <p:val>
                                            <p:strVal val="0-#ppt_w/2"/>
                                          </p:val>
                                        </p:tav>
                                        <p:tav tm="100000">
                                          <p:val>
                                            <p:strVal val="#ppt_x"/>
                                          </p:val>
                                        </p:tav>
                                      </p:tavLst>
                                    </p:anim>
                                    <p:anim calcmode="lin" valueType="num">
                                      <p:cBhvr additive="base">
                                        <p:cTn dur="1500" fill="hold" id="128"/>
                                        <p:tgtEl>
                                          <p:spTgt spid="30"/>
                                        </p:tgtEl>
                                        <p:attrNameLst>
                                          <p:attrName>ppt_y</p:attrName>
                                        </p:attrNameLst>
                                      </p:cBhvr>
                                      <p:tavLst>
                                        <p:tav tm="0">
                                          <p:val>
                                            <p:strVal val="#ppt_y"/>
                                          </p:val>
                                        </p:tav>
                                        <p:tav tm="100000">
                                          <p:val>
                                            <p:strVal val="#ppt_y"/>
                                          </p:val>
                                        </p:tav>
                                      </p:tavLst>
                                    </p:anim>
                                    <p:set>
                                      <p:cBhvr>
                                        <p:cTn dur="1" fill="hold" id="129">
                                          <p:stCondLst>
                                            <p:cond delay="0"/>
                                          </p:stCondLst>
                                        </p:cTn>
                                        <p:tgtEl>
                                          <p:spTgt spid="30"/>
                                        </p:tgtEl>
                                        <p:attrNameLst>
                                          <p:attrName>style.visibility</p:attrName>
                                        </p:attrNameLst>
                                      </p:cBhvr>
                                      <p:to>
                                        <p:strVal val="visible"/>
                                      </p:to>
                                    </p:set>
                                    <p:anim calcmode="lin" to="" valueType="num">
                                      <p:cBhvr>
                                        <p:cTn dur="1500" fill="hold" id="130">
                                          <p:stCondLst>
                                            <p:cond delay="0"/>
                                          </p:stCondLst>
                                        </p:cTn>
                                        <p:tgtEl>
                                          <p:spTgt spid="30"/>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30"/>
                                        </p:tgtEl>
                                        <p:attrNameLst>
                                          <p:attrName>ppt_h</p:attrName>
                                        </p:attrNameLst>
                                      </p:cBhvr>
                                      <p:tavLst>
                                        <p:tav tm="0">
                                          <p:val>
                                            <p:strVal val="0"/>
                                          </p:val>
                                        </p:tav>
                                        <p:tav tm="100000">
                                          <p:val>
                                            <p:strVal val="#ppt_h"/>
                                          </p:val>
                                        </p:tav>
                                      </p:tavLst>
                                    </p:anim>
                                    <p:animEffect filter="fade">
                                      <p:cBhvr>
                                        <p:cTn dur="1500" id="132">
                                          <p:stCondLst>
                                            <p:cond delay="0"/>
                                          </p:stCondLst>
                                        </p:cTn>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4508205"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A_库_图片 11"/>
          <p:cNvPicPr>
            <a:picLocks noChangeAspect="1"/>
          </p:cNvPicPr>
          <p:nvPr>
            <p:custDataLst>
              <p:tags r:id="rId5"/>
            </p:custDataLst>
          </p:nvPr>
        </p:nvPicPr>
        <p:blipFill>
          <a:blip r:embed="rId4">
            <a:extLst>
              <a:ext uri="{28A0092B-C50C-407E-A947-70E740481C1C}">
                <a14:useLocalDpi val="0"/>
              </a:ext>
            </a:extLst>
          </a:blip>
          <a:stretch>
            <a:fillRect/>
          </a:stretch>
        </p:blipFill>
        <p:spPr>
          <a:xfrm>
            <a:off x="2815385" y="2450160"/>
            <a:ext cx="4634783" cy="4634783"/>
          </a:xfrm>
          <a:prstGeom prst="rect">
            <a:avLst/>
          </a:prstGeom>
        </p:spPr>
      </p:pic>
      <p:pic>
        <p:nvPicPr>
          <p:cNvPr id="9" name="PA_库_图片 8"/>
          <p:cNvPicPr>
            <a:picLocks noChangeAspect="1"/>
          </p:cNvPicPr>
          <p:nvPr>
            <p:custDataLst>
              <p:tags r:id="rId7"/>
            </p:custDataLst>
          </p:nvPr>
        </p:nvPicPr>
        <p:blipFill>
          <a:blip r:embed="rId6">
            <a:extLst>
              <a:ext uri="{28A0092B-C50C-407E-A947-70E740481C1C}">
                <a14:useLocalDpi val="0"/>
              </a:ext>
            </a:extLst>
          </a:blip>
          <a:stretch>
            <a:fillRect/>
          </a:stretch>
        </p:blipFill>
        <p:spPr>
          <a:xfrm>
            <a:off x="1651591" y="-2206256"/>
            <a:ext cx="6858000" cy="6858000"/>
          </a:xfrm>
          <a:prstGeom prst="rect">
            <a:avLst/>
          </a:prstGeom>
        </p:spPr>
      </p:pic>
      <p:sp>
        <p:nvSpPr>
          <p:cNvPr id="6" name="PA_库_文本框 5"/>
          <p:cNvSpPr txBox="1"/>
          <p:nvPr>
            <p:custDataLst>
              <p:tags r:id="rId8"/>
            </p:custDataLst>
          </p:nvPr>
        </p:nvSpPr>
        <p:spPr>
          <a:xfrm>
            <a:off x="5011043" y="1222744"/>
            <a:ext cx="1097280" cy="1188720"/>
          </a:xfrm>
          <a:prstGeom prst="rect">
            <a:avLst/>
          </a:prstGeom>
          <a:noFill/>
        </p:spPr>
        <p:txBody>
          <a:bodyPr rtlCol="0" wrap="none">
            <a:spAutoFit/>
          </a:bodyPr>
          <a:lstStyle/>
          <a:p>
            <a:r>
              <a:rPr altLang="en-US" lang="zh-CN" smtClean="0" sz="7200">
                <a:latin charset="-120" pitchFamily="50" typeface="TypeLand 康熙字典體試用版"/>
                <a:ea charset="-120" pitchFamily="50" typeface="TypeLand 康熙字典體試用版"/>
              </a:rPr>
              <a:t>四</a:t>
            </a:r>
          </a:p>
        </p:txBody>
      </p:sp>
      <p:sp>
        <p:nvSpPr>
          <p:cNvPr id="7" name="PA_库_矩形 6"/>
          <p:cNvSpPr/>
          <p:nvPr>
            <p:custDataLst>
              <p:tags r:id="rId9"/>
            </p:custDataLst>
          </p:nvPr>
        </p:nvSpPr>
        <p:spPr>
          <a:xfrm>
            <a:off x="5644686" y="1568429"/>
            <a:ext cx="1935480" cy="2194560"/>
          </a:xfrm>
          <a:prstGeom prst="rect">
            <a:avLst/>
          </a:prstGeom>
        </p:spPr>
        <p:txBody>
          <a:bodyPr wrap="none">
            <a:spAutoFit/>
          </a:bodyPr>
          <a:lstStyle/>
          <a:p>
            <a:r>
              <a:rPr altLang="en-US" lang="zh-CN" smtClean="0" sz="13800">
                <a:latin charset="-120" pitchFamily="50" typeface="TypeLand 康熙字典體"/>
                <a:ea charset="-120" pitchFamily="50" typeface="TypeLand 康熙字典體"/>
              </a:rPr>
              <a:t>篇</a:t>
            </a:r>
          </a:p>
        </p:txBody>
      </p:sp>
      <p:sp>
        <p:nvSpPr>
          <p:cNvPr id="10" name="PA_库_文本框 9"/>
          <p:cNvSpPr txBox="1"/>
          <p:nvPr>
            <p:custDataLst>
              <p:tags r:id="rId10"/>
            </p:custDataLst>
          </p:nvPr>
        </p:nvSpPr>
        <p:spPr>
          <a:xfrm>
            <a:off x="5318839" y="2260069"/>
            <a:ext cx="487680" cy="1446693"/>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PART FOUR</a:t>
            </a:r>
          </a:p>
        </p:txBody>
      </p:sp>
      <p:sp>
        <p:nvSpPr>
          <p:cNvPr id="11" name="PA_库_文本框 10"/>
          <p:cNvSpPr txBox="1"/>
          <p:nvPr>
            <p:custDataLst>
              <p:tags r:id="rId11"/>
            </p:custDataLst>
          </p:nvPr>
        </p:nvSpPr>
        <p:spPr>
          <a:xfrm>
            <a:off x="5794439"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pic>
        <p:nvPicPr>
          <p:cNvPr id="8" name="PA_库_图片 7"/>
          <p:cNvPicPr>
            <a:picLocks noChangeAspect="1"/>
          </p:cNvPicPr>
          <p:nvPr>
            <p:custDataLst>
              <p:tags r:id="rId13"/>
            </p:custDataLst>
          </p:nvPr>
        </p:nvPicPr>
        <p:blipFill>
          <a:blip r:embed="rId12">
            <a:extLst>
              <a:ext uri="{28A0092B-C50C-407E-A947-70E740481C1C}">
                <a14:useLocalDpi val="0"/>
              </a:ext>
            </a:extLst>
          </a:blip>
          <a:stretch>
            <a:fillRect/>
          </a:stretch>
        </p:blipFill>
        <p:spPr>
          <a:xfrm>
            <a:off x="5011043" y="733646"/>
            <a:ext cx="6858000" cy="6858000"/>
          </a:xfrm>
          <a:prstGeom prst="rect">
            <a:avLst/>
          </a:prstGeom>
        </p:spPr>
      </p:pic>
    </p:spTree>
    <p:extLst>
      <p:ext uri="{BB962C8B-B14F-4D97-AF65-F5344CB8AC3E}">
        <p14:creationId val="11558358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ppt_x"/>
                                          </p:val>
                                        </p:tav>
                                        <p:tav tm="100000">
                                          <p:val>
                                            <p:strVal val="#ppt_x"/>
                                          </p:val>
                                        </p:tav>
                                      </p:tavLst>
                                    </p:anim>
                                    <p:anim calcmode="lin" valueType="num">
                                      <p:cBhvr additive="base">
                                        <p:cTn dur="1500" fill="hold" id="12"/>
                                        <p:tgtEl>
                                          <p:spTgt spid="12"/>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ppt_x"/>
                                          </p:val>
                                        </p:tav>
                                        <p:tav tm="100000">
                                          <p:val>
                                            <p:strVal val="#ppt_x"/>
                                          </p:val>
                                        </p:tav>
                                      </p:tavLst>
                                    </p:anim>
                                    <p:anim calcmode="lin" valueType="num">
                                      <p:cBhvr additive="base">
                                        <p:cTn dur="1500" fill="hold" id="16"/>
                                        <p:tgtEl>
                                          <p:spTgt spid="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ppt_x"/>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500" fill="hold" id="23"/>
                                        <p:tgtEl>
                                          <p:spTgt spid="7"/>
                                        </p:tgtEl>
                                        <p:attrNameLst>
                                          <p:attrName>ppt_x</p:attrName>
                                        </p:attrNameLst>
                                      </p:cBhvr>
                                      <p:tavLst>
                                        <p:tav tm="0">
                                          <p:val>
                                            <p:strVal val="#ppt_x"/>
                                          </p:val>
                                        </p:tav>
                                        <p:tav tm="100000">
                                          <p:val>
                                            <p:strVal val="#ppt_x"/>
                                          </p:val>
                                        </p:tav>
                                      </p:tavLst>
                                    </p:anim>
                                    <p:anim calcmode="lin" valueType="num">
                                      <p:cBhvr additive="base">
                                        <p:cTn dur="1500" fill="hold" id="24"/>
                                        <p:tgtEl>
                                          <p:spTgt spid="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1500" fill="hold" id="27"/>
                                        <p:tgtEl>
                                          <p:spTgt spid="10"/>
                                        </p:tgtEl>
                                        <p:attrNameLst>
                                          <p:attrName>ppt_x</p:attrName>
                                        </p:attrNameLst>
                                      </p:cBhvr>
                                      <p:tavLst>
                                        <p:tav tm="0">
                                          <p:val>
                                            <p:strVal val="#ppt_x"/>
                                          </p:val>
                                        </p:tav>
                                        <p:tav tm="100000">
                                          <p:val>
                                            <p:strVal val="#ppt_x"/>
                                          </p:val>
                                        </p:tav>
                                      </p:tavLst>
                                    </p:anim>
                                    <p:anim calcmode="lin" valueType="num">
                                      <p:cBhvr additive="base">
                                        <p:cTn dur="1500" fill="hold" id="28"/>
                                        <p:tgtEl>
                                          <p:spTgt spid="10"/>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1500" fill="hold" id="31"/>
                                        <p:tgtEl>
                                          <p:spTgt spid="11"/>
                                        </p:tgtEl>
                                        <p:attrNameLst>
                                          <p:attrName>ppt_x</p:attrName>
                                        </p:attrNameLst>
                                      </p:cBhvr>
                                      <p:tavLst>
                                        <p:tav tm="0">
                                          <p:val>
                                            <p:strVal val="#ppt_x"/>
                                          </p:val>
                                        </p:tav>
                                        <p:tav tm="100000">
                                          <p:val>
                                            <p:strVal val="#ppt_x"/>
                                          </p:val>
                                        </p:tav>
                                      </p:tavLst>
                                    </p:anim>
                                    <p:anim calcmode="lin" valueType="num">
                                      <p:cBhvr additive="base">
                                        <p:cTn dur="1500" fill="hold" id="32"/>
                                        <p:tgtEl>
                                          <p:spTgt spid="11"/>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5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1500" fill="hold" id="35"/>
                                        <p:tgtEl>
                                          <p:spTgt spid="8"/>
                                        </p:tgtEl>
                                        <p:attrNameLst>
                                          <p:attrName>ppt_x</p:attrName>
                                        </p:attrNameLst>
                                      </p:cBhvr>
                                      <p:tavLst>
                                        <p:tav tm="0">
                                          <p:val>
                                            <p:strVal val="#ppt_x"/>
                                          </p:val>
                                        </p:tav>
                                        <p:tav tm="100000">
                                          <p:val>
                                            <p:strVal val="#ppt_x"/>
                                          </p:val>
                                        </p:tav>
                                      </p:tavLst>
                                    </p:anim>
                                    <p:anim calcmode="lin" valueType="num">
                                      <p:cBhvr additive="base">
                                        <p:cTn dur="1500" fill="hold" id="36"/>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Circle "/>
          <p:cNvSpPr/>
          <p:nvPr>
            <p:custDataLst>
              <p:tags r:id="rId5"/>
            </p:custDataLst>
          </p:nvPr>
        </p:nvSpPr>
        <p:spPr>
          <a:xfrm>
            <a:off x="955781" y="1806505"/>
            <a:ext cx="2540001" cy="2540001"/>
          </a:xfrm>
          <a:prstGeom prst="ellipse">
            <a:avLst/>
          </a:prstGeom>
          <a:solidFill>
            <a:srgbClr val="F6D4CD">
              <a:alpha val="80000"/>
            </a:srgbClr>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5" name="PA_库_Circle "/>
          <p:cNvSpPr/>
          <p:nvPr>
            <p:custDataLst>
              <p:tags r:id="rId6"/>
            </p:custDataLst>
          </p:nvPr>
        </p:nvSpPr>
        <p:spPr>
          <a:xfrm>
            <a:off x="3102081" y="1806505"/>
            <a:ext cx="2540001" cy="2540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6" name="PA_库_Circle "/>
          <p:cNvSpPr/>
          <p:nvPr>
            <p:custDataLst>
              <p:tags r:id="rId7"/>
            </p:custDataLst>
          </p:nvPr>
        </p:nvSpPr>
        <p:spPr>
          <a:xfrm>
            <a:off x="6549919" y="1806505"/>
            <a:ext cx="2540001" cy="2540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7" name="PA_库_Circle "/>
          <p:cNvSpPr/>
          <p:nvPr>
            <p:custDataLst>
              <p:tags r:id="rId8"/>
            </p:custDataLst>
          </p:nvPr>
        </p:nvSpPr>
        <p:spPr>
          <a:xfrm>
            <a:off x="8696219" y="1806505"/>
            <a:ext cx="2540001" cy="2540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8" name="PA_库_5023"/>
          <p:cNvSpPr/>
          <p:nvPr>
            <p:custDataLst>
              <p:tags r:id="rId9"/>
            </p:custDataLst>
          </p:nvPr>
        </p:nvSpPr>
        <p:spPr>
          <a:xfrm>
            <a:off x="1681586" y="3123073"/>
            <a:ext cx="1041400" cy="5842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7000">
                <a:solidFill>
                  <a:srgbClr val="FFFFFF"/>
                </a:solidFill>
                <a:latin typeface="Lato Light"/>
                <a:ea typeface="Lato Light"/>
                <a:cs typeface="Lato Light"/>
                <a:sym typeface="Lato Light"/>
              </a:defRPr>
            </a:lvl1pPr>
          </a:lstStyle>
          <a:p>
            <a:r>
              <a:rPr sz="3500"/>
              <a:t>5023</a:t>
            </a:r>
          </a:p>
        </p:txBody>
      </p:sp>
      <p:sp>
        <p:nvSpPr>
          <p:cNvPr id="9" name="PA_库_4522"/>
          <p:cNvSpPr/>
          <p:nvPr>
            <p:custDataLst>
              <p:tags r:id="rId10"/>
            </p:custDataLst>
          </p:nvPr>
        </p:nvSpPr>
        <p:spPr>
          <a:xfrm>
            <a:off x="3827886" y="3123073"/>
            <a:ext cx="1041400" cy="5842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7000">
                <a:solidFill>
                  <a:srgbClr val="FFFFFF"/>
                </a:solidFill>
                <a:latin typeface="Lato Light"/>
                <a:ea typeface="Lato Light"/>
                <a:cs typeface="Lato Light"/>
                <a:sym typeface="Lato Light"/>
              </a:defRPr>
            </a:lvl1pPr>
          </a:lstStyle>
          <a:p>
            <a:r>
              <a:rPr sz="3500"/>
              <a:t>4522</a:t>
            </a:r>
          </a:p>
        </p:txBody>
      </p:sp>
      <p:sp>
        <p:nvSpPr>
          <p:cNvPr id="10" name="PA_库_3096"/>
          <p:cNvSpPr/>
          <p:nvPr>
            <p:custDataLst>
              <p:tags r:id="rId11"/>
            </p:custDataLst>
          </p:nvPr>
        </p:nvSpPr>
        <p:spPr>
          <a:xfrm>
            <a:off x="7275724" y="3123073"/>
            <a:ext cx="1041400" cy="5842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7000">
                <a:solidFill>
                  <a:srgbClr val="FFFFFF"/>
                </a:solidFill>
                <a:latin typeface="Lato Light"/>
                <a:ea typeface="Lato Light"/>
                <a:cs typeface="Lato Light"/>
                <a:sym typeface="Lato Light"/>
              </a:defRPr>
            </a:lvl1pPr>
          </a:lstStyle>
          <a:p>
            <a:r>
              <a:rPr sz="3500"/>
              <a:t>3096</a:t>
            </a:r>
          </a:p>
        </p:txBody>
      </p:sp>
      <p:sp>
        <p:nvSpPr>
          <p:cNvPr id="11" name="PA_库_1946"/>
          <p:cNvSpPr/>
          <p:nvPr>
            <p:custDataLst>
              <p:tags r:id="rId12"/>
            </p:custDataLst>
          </p:nvPr>
        </p:nvSpPr>
        <p:spPr>
          <a:xfrm>
            <a:off x="9489758" y="3123073"/>
            <a:ext cx="1041400" cy="5842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7000">
                <a:solidFill>
                  <a:srgbClr val="FFFFFF"/>
                </a:solidFill>
                <a:latin typeface="Lato Light"/>
                <a:ea typeface="Lato Light"/>
                <a:cs typeface="Lato Light"/>
                <a:sym typeface="Lato Light"/>
              </a:defRPr>
            </a:lvl1pPr>
          </a:lstStyle>
          <a:p>
            <a:r>
              <a:rPr sz="3500"/>
              <a:t>1946</a:t>
            </a:r>
          </a:p>
        </p:txBody>
      </p:sp>
      <p:sp>
        <p:nvSpPr>
          <p:cNvPr id="12" name="PA_库_Create awesome and Unique presentation slides with these creative layouts It’s easy"/>
          <p:cNvSpPr/>
          <p:nvPr>
            <p:custDataLst>
              <p:tags r:id="rId13"/>
            </p:custDataLst>
          </p:nvPr>
        </p:nvSpPr>
        <p:spPr>
          <a:xfrm>
            <a:off x="1334317" y="4683639"/>
            <a:ext cx="1782929"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t>Create awesome and Unique presentation slides with these creative layouts It’s easy</a:t>
            </a:r>
          </a:p>
        </p:txBody>
      </p:sp>
      <p:sp>
        <p:nvSpPr>
          <p:cNvPr id="13" name="PA_库_Create awesome and Unique presentation slides with these creative layouts It’s easy"/>
          <p:cNvSpPr/>
          <p:nvPr>
            <p:custDataLst>
              <p:tags r:id="rId14"/>
            </p:custDataLst>
          </p:nvPr>
        </p:nvSpPr>
        <p:spPr>
          <a:xfrm>
            <a:off x="3480617" y="4683640"/>
            <a:ext cx="1782929"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t>Create awesome and Unique presentation slides with these creative layouts It’s easy</a:t>
            </a:r>
          </a:p>
        </p:txBody>
      </p:sp>
      <p:sp>
        <p:nvSpPr>
          <p:cNvPr id="14" name="PA_库_Create awesome and Unique presentation slides with these creative layouts It’s easy"/>
          <p:cNvSpPr/>
          <p:nvPr>
            <p:custDataLst>
              <p:tags r:id="rId15"/>
            </p:custDataLst>
          </p:nvPr>
        </p:nvSpPr>
        <p:spPr>
          <a:xfrm>
            <a:off x="6928455" y="4683640"/>
            <a:ext cx="1782929"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t>Create awesome and Unique presentation slides with these creative layouts It’s easy</a:t>
            </a:r>
          </a:p>
        </p:txBody>
      </p:sp>
      <p:sp>
        <p:nvSpPr>
          <p:cNvPr id="15" name="PA_库_Create awesome and Unique presentation slides with these creative layouts It’s easy"/>
          <p:cNvSpPr/>
          <p:nvPr>
            <p:custDataLst>
              <p:tags r:id="rId16"/>
            </p:custDataLst>
          </p:nvPr>
        </p:nvSpPr>
        <p:spPr>
          <a:xfrm>
            <a:off x="9074755" y="4683640"/>
            <a:ext cx="1782929"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t>Create awesome and Unique presentation slides with these creative layouts It’s easy</a:t>
            </a:r>
          </a:p>
        </p:txBody>
      </p:sp>
      <p:sp>
        <p:nvSpPr>
          <p:cNvPr id="16" name="PA_库_形状 "/>
          <p:cNvSpPr/>
          <p:nvPr>
            <p:custDataLst>
              <p:tags r:id="rId17"/>
            </p:custDataLst>
          </p:nvPr>
        </p:nvSpPr>
        <p:spPr>
          <a:xfrm>
            <a:off x="2086081" y="2660246"/>
            <a:ext cx="279401" cy="279401"/>
          </a:xfrm>
          <a:custGeom>
            <a:cxnLst>
              <a:cxn ang="0">
                <a:pos x="wd2" y="hd2"/>
              </a:cxn>
              <a:cxn ang="5400000">
                <a:pos x="wd2" y="hd2"/>
              </a:cxn>
              <a:cxn ang="10800000">
                <a:pos x="wd2" y="hd2"/>
              </a:cxn>
              <a:cxn ang="16200000">
                <a:pos x="wd2" y="hd2"/>
              </a:cxn>
            </a:cxnLst>
            <a:rect b="b" l="0" r="r" t="0"/>
            <a:pathLst>
              <a:path extrusionOk="0" h="21600" w="2160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anchor="ctr" bIns="19050" lIns="19050" rIns="19050" tIns="19050"/>
          <a:lstStyle/>
          <a:p>
            <a:pPr defTabSz="609494">
              <a:defRPr sz="3600">
                <a:solidFill>
                  <a:srgbClr val="7F7F7F"/>
                </a:solidFill>
                <a:latin typeface="Lato Light"/>
                <a:ea typeface="Lato Light"/>
                <a:cs typeface="Lato Light"/>
                <a:sym typeface="Lato Light"/>
              </a:defRPr>
            </a:pPr>
            <a:endParaRPr/>
          </a:p>
        </p:txBody>
      </p:sp>
      <p:sp>
        <p:nvSpPr>
          <p:cNvPr id="17" name="PA_库_形状 "/>
          <p:cNvSpPr/>
          <p:nvPr>
            <p:custDataLst>
              <p:tags r:id="rId18"/>
            </p:custDataLst>
          </p:nvPr>
        </p:nvSpPr>
        <p:spPr>
          <a:xfrm>
            <a:off x="7680219" y="2660246"/>
            <a:ext cx="279401" cy="279401"/>
          </a:xfrm>
          <a:custGeom>
            <a:cxnLst>
              <a:cxn ang="0">
                <a:pos x="wd2" y="hd2"/>
              </a:cxn>
              <a:cxn ang="5400000">
                <a:pos x="wd2" y="hd2"/>
              </a:cxn>
              <a:cxn ang="10800000">
                <a:pos x="wd2" y="hd2"/>
              </a:cxn>
              <a:cxn ang="16200000">
                <a:pos x="wd2" y="hd2"/>
              </a:cxn>
            </a:cxnLst>
            <a:rect b="b" l="0" r="r" t="0"/>
            <a:pathLst>
              <a:path extrusionOk="0" h="21600" w="2160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rgbClr val="FFFFFF"/>
          </a:solidFill>
          <a:ln w="12700">
            <a:miter lim="400000"/>
          </a:ln>
        </p:spPr>
        <p:txBody>
          <a:bodyPr anchor="ctr" bIns="19050" lIns="19050" rIns="19050" tIns="19050"/>
          <a:lstStyle/>
          <a:p>
            <a:pPr defTabSz="609494">
              <a:defRPr sz="3600">
                <a:solidFill>
                  <a:srgbClr val="7F7F7F"/>
                </a:solidFill>
                <a:latin typeface="Lato Light"/>
                <a:ea typeface="Lato Light"/>
                <a:cs typeface="Lato Light"/>
                <a:sym typeface="Lato Light"/>
              </a:defRPr>
            </a:pPr>
            <a:endParaRPr/>
          </a:p>
        </p:txBody>
      </p:sp>
      <p:sp>
        <p:nvSpPr>
          <p:cNvPr id="18" name="PA_库_形状 "/>
          <p:cNvSpPr/>
          <p:nvPr>
            <p:custDataLst>
              <p:tags r:id="rId19"/>
            </p:custDataLst>
          </p:nvPr>
        </p:nvSpPr>
        <p:spPr>
          <a:xfrm>
            <a:off x="4232381" y="2660246"/>
            <a:ext cx="279401" cy="279401"/>
          </a:xfrm>
          <a:custGeom>
            <a:cxnLst>
              <a:cxn ang="0">
                <a:pos x="wd2" y="hd2"/>
              </a:cxn>
              <a:cxn ang="5400000">
                <a:pos x="wd2" y="hd2"/>
              </a:cxn>
              <a:cxn ang="10800000">
                <a:pos x="wd2" y="hd2"/>
              </a:cxn>
              <a:cxn ang="16200000">
                <a:pos x="wd2" y="hd2"/>
              </a:cxn>
            </a:cxnLst>
            <a:rect b="b" l="0" r="r" t="0"/>
            <a:pathLst>
              <a:path extrusionOk="0" h="21600" w="2160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FFFFFF"/>
          </a:solidFill>
          <a:ln w="12700">
            <a:miter lim="400000"/>
          </a:ln>
        </p:spPr>
        <p:txBody>
          <a:bodyPr anchor="ctr" bIns="19050" lIns="19050" rIns="19050" tIns="19050"/>
          <a:lstStyle/>
          <a:p>
            <a:pPr defTabSz="609494">
              <a:defRPr sz="3600">
                <a:solidFill>
                  <a:srgbClr val="7F7F7F"/>
                </a:solidFill>
                <a:latin typeface="Lato Light"/>
                <a:ea typeface="Lato Light"/>
                <a:cs typeface="Lato Light"/>
                <a:sym typeface="Lato Light"/>
              </a:defRPr>
            </a:pPr>
            <a:endParaRPr/>
          </a:p>
        </p:txBody>
      </p:sp>
      <p:sp>
        <p:nvSpPr>
          <p:cNvPr id="19" name="PA_库_形状 "/>
          <p:cNvSpPr/>
          <p:nvPr>
            <p:custDataLst>
              <p:tags r:id="rId20"/>
            </p:custDataLst>
          </p:nvPr>
        </p:nvSpPr>
        <p:spPr>
          <a:xfrm>
            <a:off x="9826519" y="2672946"/>
            <a:ext cx="279401" cy="254001"/>
          </a:xfrm>
          <a:custGeom>
            <a:cxnLst>
              <a:cxn ang="0">
                <a:pos x="wd2" y="hd2"/>
              </a:cxn>
              <a:cxn ang="5400000">
                <a:pos x="wd2" y="hd2"/>
              </a:cxn>
              <a:cxn ang="10800000">
                <a:pos x="wd2" y="hd2"/>
              </a:cxn>
              <a:cxn ang="16200000">
                <a:pos x="wd2" y="hd2"/>
              </a:cxn>
            </a:cxnLst>
            <a:rect b="b" l="0" r="r" t="0"/>
            <a:pathLst>
              <a:path extrusionOk="0" h="21600" w="2160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FFFFFF"/>
          </a:solidFill>
          <a:ln w="12700">
            <a:miter lim="400000"/>
          </a:ln>
        </p:spPr>
        <p:txBody>
          <a:bodyPr anchor="ctr" bIns="19050" lIns="19050" rIns="19050" tIns="19050"/>
          <a:lstStyle/>
          <a:p>
            <a:pPr defTabSz="609494">
              <a:defRPr sz="3600">
                <a:solidFill>
                  <a:srgbClr val="7F7F7F"/>
                </a:solidFill>
                <a:latin typeface="Lato Light"/>
                <a:ea typeface="Lato Light"/>
                <a:cs typeface="Lato Light"/>
                <a:sym typeface="Lato Light"/>
              </a:defRPr>
            </a:pPr>
            <a:endParaRPr/>
          </a:p>
        </p:txBody>
      </p:sp>
      <p:pic>
        <p:nvPicPr>
          <p:cNvPr id="21" name="PA_库_图片 20"/>
          <p:cNvPicPr>
            <a:picLocks noChangeAspect="1"/>
          </p:cNvPicPr>
          <p:nvPr>
            <p:custDataLst>
              <p:tags r:id="rId22"/>
            </p:custDataLst>
          </p:nvPr>
        </p:nvPicPr>
        <p:blipFill>
          <a:blip r:embed="rId21">
            <a:extLst>
              <a:ext uri="{28A0092B-C50C-407E-A947-70E740481C1C}">
                <a14:useLocalDpi val="0"/>
              </a:ext>
            </a:extLst>
          </a:blip>
          <a:srcRect b="7933" l="4022" r="1299" t="5591"/>
          <a:stretch>
            <a:fillRect/>
          </a:stretch>
        </p:blipFill>
        <p:spPr>
          <a:xfrm>
            <a:off x="2829895" y="1037295"/>
            <a:ext cx="3063604" cy="4165849"/>
          </a:xfrm>
          <a:prstGeom prst="rect">
            <a:avLst/>
          </a:prstGeom>
        </p:spPr>
      </p:pic>
      <p:pic>
        <p:nvPicPr>
          <p:cNvPr id="22" name="PA_库_图片 21"/>
          <p:cNvPicPr>
            <a:picLocks noChangeAspect="1"/>
          </p:cNvPicPr>
          <p:nvPr>
            <p:custDataLst>
              <p:tags r:id="rId23"/>
            </p:custDataLst>
          </p:nvPr>
        </p:nvPicPr>
        <p:blipFill>
          <a:blip r:embed="rId21">
            <a:extLst>
              <a:ext uri="{28A0092B-C50C-407E-A947-70E740481C1C}">
                <a14:useLocalDpi val="0"/>
              </a:ext>
            </a:extLst>
          </a:blip>
          <a:srcRect b="7933" l="4022" r="1299" t="5591"/>
          <a:stretch>
            <a:fillRect/>
          </a:stretch>
        </p:blipFill>
        <p:spPr>
          <a:xfrm>
            <a:off x="8434417" y="993580"/>
            <a:ext cx="3063604" cy="4165849"/>
          </a:xfrm>
          <a:prstGeom prst="rect">
            <a:avLst/>
          </a:prstGeom>
        </p:spPr>
      </p:pic>
    </p:spTree>
    <p:extLst>
      <p:ext uri="{BB962C8B-B14F-4D97-AF65-F5344CB8AC3E}">
        <p14:creationId val="37306049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strVal val="4*#ppt_w"/>
                                          </p:val>
                                        </p:tav>
                                        <p:tav tm="100000">
                                          <p:val>
                                            <p:strVal val="#ppt_w"/>
                                          </p:val>
                                        </p:tav>
                                      </p:tavLst>
                                    </p:anim>
                                    <p:anim calcmode="lin" valueType="num">
                                      <p:cBhvr>
                                        <p:cTn dur="500" fill="hold" id="12"/>
                                        <p:tgtEl>
                                          <p:spTgt spid="3"/>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strVal val="4*#ppt_w"/>
                                          </p:val>
                                        </p:tav>
                                        <p:tav tm="100000">
                                          <p:val>
                                            <p:strVal val="#ppt_w"/>
                                          </p:val>
                                        </p:tav>
                                      </p:tavLst>
                                    </p:anim>
                                    <p:anim calcmode="lin" valueType="num">
                                      <p:cBhvr>
                                        <p:cTn dur="500" fill="hold" id="16"/>
                                        <p:tgtEl>
                                          <p:spTgt spid="4"/>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strVal val="4*#ppt_w"/>
                                          </p:val>
                                        </p:tav>
                                        <p:tav tm="100000">
                                          <p:val>
                                            <p:strVal val="#ppt_w"/>
                                          </p:val>
                                        </p:tav>
                                      </p:tavLst>
                                    </p:anim>
                                    <p:anim calcmode="lin" valueType="num">
                                      <p:cBhvr>
                                        <p:cTn dur="500" fill="hold" id="20"/>
                                        <p:tgtEl>
                                          <p:spTgt spid="5"/>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strVal val="4/3*#ppt_w"/>
                                          </p:val>
                                        </p:tav>
                                        <p:tav tm="100000">
                                          <p:val>
                                            <p:strVal val="#ppt_w"/>
                                          </p:val>
                                        </p:tav>
                                      </p:tavLst>
                                    </p:anim>
                                    <p:anim calcmode="lin" valueType="num">
                                      <p:cBhvr>
                                        <p:cTn dur="500" fill="hold" id="24"/>
                                        <p:tgtEl>
                                          <p:spTgt spid="6"/>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25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strVal val="4/3*#ppt_w"/>
                                          </p:val>
                                        </p:tav>
                                        <p:tav tm="100000">
                                          <p:val>
                                            <p:strVal val="#ppt_w"/>
                                          </p:val>
                                        </p:tav>
                                      </p:tavLst>
                                    </p:anim>
                                    <p:anim calcmode="lin" valueType="num">
                                      <p:cBhvr>
                                        <p:cTn dur="500" fill="hold" id="28"/>
                                        <p:tgtEl>
                                          <p:spTgt spid="7"/>
                                        </p:tgtEl>
                                        <p:attrNameLst>
                                          <p:attrName>ppt_h</p:attrName>
                                        </p:attrNameLst>
                                      </p:cBhvr>
                                      <p:tavLst>
                                        <p:tav tm="0">
                                          <p:val>
                                            <p:strVal val="4/3*#ppt_h"/>
                                          </p:val>
                                        </p:tav>
                                        <p:tav tm="100000">
                                          <p:val>
                                            <p:strVal val="#ppt_h"/>
                                          </p:val>
                                        </p:tav>
                                      </p:tavLst>
                                    </p:anim>
                                  </p:childTnLst>
                                </p:cTn>
                              </p:par>
                              <p:par>
                                <p:cTn fill="hold" grpId="0" id="29" nodeType="withEffect" presetClass="entr" presetID="23" presetSubtype="28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strVal val="4/3*#ppt_w"/>
                                          </p:val>
                                        </p:tav>
                                        <p:tav tm="100000">
                                          <p:val>
                                            <p:strVal val="#ppt_w"/>
                                          </p:val>
                                        </p:tav>
                                      </p:tavLst>
                                    </p:anim>
                                    <p:anim calcmode="lin" valueType="num">
                                      <p:cBhvr>
                                        <p:cTn dur="500" fill="hold" id="32"/>
                                        <p:tgtEl>
                                          <p:spTgt spid="8"/>
                                        </p:tgtEl>
                                        <p:attrNameLst>
                                          <p:attrName>ppt_h</p:attrName>
                                        </p:attrNameLst>
                                      </p:cBhvr>
                                      <p:tavLst>
                                        <p:tav tm="0">
                                          <p:val>
                                            <p:strVal val="4/3*#ppt_h"/>
                                          </p:val>
                                        </p:tav>
                                        <p:tav tm="100000">
                                          <p:val>
                                            <p:strVal val="#ppt_h"/>
                                          </p:val>
                                        </p:tav>
                                      </p:tavLst>
                                    </p:anim>
                                  </p:childTnLst>
                                </p:cTn>
                              </p:par>
                              <p:par>
                                <p:cTn fill="hold" grpId="0" id="33" nodeType="withEffect" presetClass="entr" presetID="23" presetSubtype="288">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3*#ppt_h"/>
                                          </p:val>
                                        </p:tav>
                                        <p:tav tm="100000">
                                          <p:val>
                                            <p:strVal val="#ppt_h"/>
                                          </p:val>
                                        </p:tav>
                                      </p:tavLst>
                                    </p:anim>
                                  </p:childTnLst>
                                </p:cTn>
                              </p:par>
                              <p:par>
                                <p:cTn fill="hold" grpId="0" id="37" nodeType="withEffect" presetClass="entr" presetID="23" presetSubtype="288">
                                  <p:stCondLst>
                                    <p:cond delay="25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strVal val="4*#ppt_w"/>
                                          </p:val>
                                        </p:tav>
                                        <p:tav tm="100000">
                                          <p:val>
                                            <p:strVal val="#ppt_w"/>
                                          </p:val>
                                        </p:tav>
                                      </p:tavLst>
                                    </p:anim>
                                    <p:anim calcmode="lin" valueType="num">
                                      <p:cBhvr>
                                        <p:cTn dur="500" fill="hold" id="40"/>
                                        <p:tgtEl>
                                          <p:spTgt spid="10"/>
                                        </p:tgtEl>
                                        <p:attrNameLst>
                                          <p:attrName>ppt_h</p:attrName>
                                        </p:attrNameLst>
                                      </p:cBhvr>
                                      <p:tavLst>
                                        <p:tav tm="0">
                                          <p:val>
                                            <p:strVal val="4/3*#ppt_h"/>
                                          </p:val>
                                        </p:tav>
                                        <p:tav tm="100000">
                                          <p:val>
                                            <p:strVal val="#ppt_h"/>
                                          </p:val>
                                        </p:tav>
                                      </p:tavLst>
                                    </p:anim>
                                  </p:childTnLst>
                                </p:cTn>
                              </p:par>
                              <p:par>
                                <p:cTn fill="hold" grpId="0" id="41" nodeType="withEffect" presetClass="entr" presetID="23" presetSubtype="288">
                                  <p:stCondLst>
                                    <p:cond delay="25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strVal val="4*#ppt_w"/>
                                          </p:val>
                                        </p:tav>
                                        <p:tav tm="100000">
                                          <p:val>
                                            <p:strVal val="#ppt_w"/>
                                          </p:val>
                                        </p:tav>
                                      </p:tavLst>
                                    </p:anim>
                                    <p:anim calcmode="lin" valueType="num">
                                      <p:cBhvr>
                                        <p:cTn dur="500" fill="hold" id="44"/>
                                        <p:tgtEl>
                                          <p:spTgt spid="11"/>
                                        </p:tgtEl>
                                        <p:attrNameLst>
                                          <p:attrName>ppt_h</p:attrName>
                                        </p:attrNameLst>
                                      </p:cBhvr>
                                      <p:tavLst>
                                        <p:tav tm="0">
                                          <p:val>
                                            <p:strVal val="4/3*#ppt_h"/>
                                          </p:val>
                                        </p:tav>
                                        <p:tav tm="100000">
                                          <p:val>
                                            <p:strVal val="#ppt_h"/>
                                          </p:val>
                                        </p:tav>
                                      </p:tavLst>
                                    </p:anim>
                                  </p:childTnLst>
                                </p:cTn>
                              </p:par>
                              <p:par>
                                <p:cTn fill="hold" grpId="0" id="45" nodeType="withEffect" presetClass="entr" presetID="23" presetSubtype="28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strVal val="4*#ppt_w"/>
                                          </p:val>
                                        </p:tav>
                                        <p:tav tm="100000">
                                          <p:val>
                                            <p:strVal val="#ppt_w"/>
                                          </p:val>
                                        </p:tav>
                                      </p:tavLst>
                                    </p:anim>
                                    <p:anim calcmode="lin" valueType="num">
                                      <p:cBhvr>
                                        <p:cTn dur="500" fill="hold" id="48"/>
                                        <p:tgtEl>
                                          <p:spTgt spid="12"/>
                                        </p:tgtEl>
                                        <p:attrNameLst>
                                          <p:attrName>ppt_h</p:attrName>
                                        </p:attrNameLst>
                                      </p:cBhvr>
                                      <p:tavLst>
                                        <p:tav tm="0">
                                          <p:val>
                                            <p:strVal val="4/3*#ppt_h"/>
                                          </p:val>
                                        </p:tav>
                                        <p:tav tm="100000">
                                          <p:val>
                                            <p:strVal val="#ppt_h"/>
                                          </p:val>
                                        </p:tav>
                                      </p:tavLst>
                                    </p:anim>
                                  </p:childTnLst>
                                </p:cTn>
                              </p:par>
                              <p:par>
                                <p:cTn fill="hold" grpId="0" id="49" nodeType="withEffect" presetClass="entr" presetID="23" presetSubtype="288">
                                  <p:stCondLst>
                                    <p:cond delay="25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strVal val="4*#ppt_w"/>
                                          </p:val>
                                        </p:tav>
                                        <p:tav tm="100000">
                                          <p:val>
                                            <p:strVal val="#ppt_w"/>
                                          </p:val>
                                        </p:tav>
                                      </p:tavLst>
                                    </p:anim>
                                    <p:anim calcmode="lin" valueType="num">
                                      <p:cBhvr>
                                        <p:cTn dur="500" fill="hold" id="52"/>
                                        <p:tgtEl>
                                          <p:spTgt spid="13"/>
                                        </p:tgtEl>
                                        <p:attrNameLst>
                                          <p:attrName>ppt_h</p:attrName>
                                        </p:attrNameLst>
                                      </p:cBhvr>
                                      <p:tavLst>
                                        <p:tav tm="0">
                                          <p:val>
                                            <p:strVal val="4/3*#ppt_h"/>
                                          </p:val>
                                        </p:tav>
                                        <p:tav tm="100000">
                                          <p:val>
                                            <p:strVal val="#ppt_h"/>
                                          </p:val>
                                        </p:tav>
                                      </p:tavLst>
                                    </p:anim>
                                  </p:childTnLst>
                                </p:cTn>
                              </p:par>
                              <p:par>
                                <p:cTn fill="hold" grpId="0" id="53" nodeType="withEffect" presetClass="entr" presetID="23" presetSubtype="288">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p:cTn dur="500" fill="hold" id="55"/>
                                        <p:tgtEl>
                                          <p:spTgt spid="14"/>
                                        </p:tgtEl>
                                        <p:attrNameLst>
                                          <p:attrName>ppt_w</p:attrName>
                                        </p:attrNameLst>
                                      </p:cBhvr>
                                      <p:tavLst>
                                        <p:tav tm="0">
                                          <p:val>
                                            <p:strVal val="4*#ppt_w"/>
                                          </p:val>
                                        </p:tav>
                                        <p:tav tm="100000">
                                          <p:val>
                                            <p:strVal val="#ppt_w"/>
                                          </p:val>
                                        </p:tav>
                                      </p:tavLst>
                                    </p:anim>
                                    <p:anim calcmode="lin" valueType="num">
                                      <p:cBhvr>
                                        <p:cTn dur="500" fill="hold" id="56"/>
                                        <p:tgtEl>
                                          <p:spTgt spid="14"/>
                                        </p:tgtEl>
                                        <p:attrNameLst>
                                          <p:attrName>ppt_h</p:attrName>
                                        </p:attrNameLst>
                                      </p:cBhvr>
                                      <p:tavLst>
                                        <p:tav tm="0">
                                          <p:val>
                                            <p:strVal val="4/3*#ppt_h"/>
                                          </p:val>
                                        </p:tav>
                                        <p:tav tm="100000">
                                          <p:val>
                                            <p:strVal val="#ppt_h"/>
                                          </p:val>
                                        </p:tav>
                                      </p:tavLst>
                                    </p:anim>
                                  </p:childTnLst>
                                </p:cTn>
                              </p:par>
                              <p:par>
                                <p:cTn fill="hold" grpId="0" id="57" nodeType="withEffect" presetClass="entr" presetID="23" presetSubtype="288">
                                  <p:stCondLst>
                                    <p:cond delay="2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strVal val="4*#ppt_w"/>
                                          </p:val>
                                        </p:tav>
                                        <p:tav tm="100000">
                                          <p:val>
                                            <p:strVal val="#ppt_w"/>
                                          </p:val>
                                        </p:tav>
                                      </p:tavLst>
                                    </p:anim>
                                    <p:anim calcmode="lin" valueType="num">
                                      <p:cBhvr>
                                        <p:cTn dur="500" fill="hold" id="60"/>
                                        <p:tgtEl>
                                          <p:spTgt spid="15"/>
                                        </p:tgtEl>
                                        <p:attrNameLst>
                                          <p:attrName>ppt_h</p:attrName>
                                        </p:attrNameLst>
                                      </p:cBhvr>
                                      <p:tavLst>
                                        <p:tav tm="0">
                                          <p:val>
                                            <p:strVal val="4/3*#ppt_h"/>
                                          </p:val>
                                        </p:tav>
                                        <p:tav tm="100000">
                                          <p:val>
                                            <p:strVal val="#ppt_h"/>
                                          </p:val>
                                        </p:tav>
                                      </p:tavLst>
                                    </p:anim>
                                  </p:childTnLst>
                                </p:cTn>
                              </p:par>
                              <p:par>
                                <p:cTn fill="hold" grpId="0" id="61" nodeType="withEffect" presetClass="entr" presetID="23" presetSubtype="288">
                                  <p:stCondLst>
                                    <p:cond delay="25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strVal val="4*#ppt_w"/>
                                          </p:val>
                                        </p:tav>
                                        <p:tav tm="100000">
                                          <p:val>
                                            <p:strVal val="#ppt_w"/>
                                          </p:val>
                                        </p:tav>
                                      </p:tavLst>
                                    </p:anim>
                                    <p:anim calcmode="lin" valueType="num">
                                      <p:cBhvr>
                                        <p:cTn dur="500" fill="hold" id="64"/>
                                        <p:tgtEl>
                                          <p:spTgt spid="16"/>
                                        </p:tgtEl>
                                        <p:attrNameLst>
                                          <p:attrName>ppt_h</p:attrName>
                                        </p:attrNameLst>
                                      </p:cBhvr>
                                      <p:tavLst>
                                        <p:tav tm="0">
                                          <p:val>
                                            <p:strVal val="4/3*#ppt_h"/>
                                          </p:val>
                                        </p:tav>
                                        <p:tav tm="100000">
                                          <p:val>
                                            <p:strVal val="#ppt_h"/>
                                          </p:val>
                                        </p:tav>
                                      </p:tavLst>
                                    </p:anim>
                                  </p:childTnLst>
                                </p:cTn>
                              </p:par>
                              <p:par>
                                <p:cTn fill="hold" grpId="0" id="65" nodeType="withEffect" presetClass="entr" presetID="23" presetSubtype="288">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p:cTn dur="500" fill="hold" id="67"/>
                                        <p:tgtEl>
                                          <p:spTgt spid="17"/>
                                        </p:tgtEl>
                                        <p:attrNameLst>
                                          <p:attrName>ppt_w</p:attrName>
                                        </p:attrNameLst>
                                      </p:cBhvr>
                                      <p:tavLst>
                                        <p:tav tm="0">
                                          <p:val>
                                            <p:strVal val="4*#ppt_w"/>
                                          </p:val>
                                        </p:tav>
                                        <p:tav tm="100000">
                                          <p:val>
                                            <p:strVal val="#ppt_w"/>
                                          </p:val>
                                        </p:tav>
                                      </p:tavLst>
                                    </p:anim>
                                    <p:anim calcmode="lin" valueType="num">
                                      <p:cBhvr>
                                        <p:cTn dur="500" fill="hold" id="68"/>
                                        <p:tgtEl>
                                          <p:spTgt spid="17"/>
                                        </p:tgtEl>
                                        <p:attrNameLst>
                                          <p:attrName>ppt_h</p:attrName>
                                        </p:attrNameLst>
                                      </p:cBhvr>
                                      <p:tavLst>
                                        <p:tav tm="0">
                                          <p:val>
                                            <p:strVal val="4/3*#ppt_h"/>
                                          </p:val>
                                        </p:tav>
                                        <p:tav tm="100000">
                                          <p:val>
                                            <p:strVal val="#ppt_h"/>
                                          </p:val>
                                        </p:tav>
                                      </p:tavLst>
                                    </p:anim>
                                  </p:childTnLst>
                                </p:cTn>
                              </p:par>
                              <p:par>
                                <p:cTn fill="hold" grpId="0" id="69" nodeType="withEffect" presetClass="entr" presetID="23" presetSubtype="288">
                                  <p:stCondLst>
                                    <p:cond delay="25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strVal val="4*#ppt_w"/>
                                          </p:val>
                                        </p:tav>
                                        <p:tav tm="100000">
                                          <p:val>
                                            <p:strVal val="#ppt_w"/>
                                          </p:val>
                                        </p:tav>
                                      </p:tavLst>
                                    </p:anim>
                                    <p:anim calcmode="lin" valueType="num">
                                      <p:cBhvr>
                                        <p:cTn dur="500" fill="hold" id="72"/>
                                        <p:tgtEl>
                                          <p:spTgt spid="18"/>
                                        </p:tgtEl>
                                        <p:attrNameLst>
                                          <p:attrName>ppt_h</p:attrName>
                                        </p:attrNameLst>
                                      </p:cBhvr>
                                      <p:tavLst>
                                        <p:tav tm="0">
                                          <p:val>
                                            <p:strVal val="4/3*#ppt_h"/>
                                          </p:val>
                                        </p:tav>
                                        <p:tav tm="100000">
                                          <p:val>
                                            <p:strVal val="#ppt_h"/>
                                          </p:val>
                                        </p:tav>
                                      </p:tavLst>
                                    </p:anim>
                                  </p:childTnLst>
                                </p:cTn>
                              </p:par>
                              <p:par>
                                <p:cTn fill="hold" grpId="0" id="73" nodeType="withEffect" presetClass="entr" presetID="23" presetSubtype="288">
                                  <p:stCondLst>
                                    <p:cond delay="250"/>
                                  </p:stCondLst>
                                  <p:childTnLst>
                                    <p:set>
                                      <p:cBhvr>
                                        <p:cTn dur="1" fill="hold" id="74">
                                          <p:stCondLst>
                                            <p:cond delay="0"/>
                                          </p:stCondLst>
                                        </p:cTn>
                                        <p:tgtEl>
                                          <p:spTgt spid="19"/>
                                        </p:tgtEl>
                                        <p:attrNameLst>
                                          <p:attrName>style.visibility</p:attrName>
                                        </p:attrNameLst>
                                      </p:cBhvr>
                                      <p:to>
                                        <p:strVal val="visible"/>
                                      </p:to>
                                    </p:set>
                                    <p:anim calcmode="lin" valueType="num">
                                      <p:cBhvr>
                                        <p:cTn dur="500" fill="hold" id="75"/>
                                        <p:tgtEl>
                                          <p:spTgt spid="19"/>
                                        </p:tgtEl>
                                        <p:attrNameLst>
                                          <p:attrName>ppt_w</p:attrName>
                                        </p:attrNameLst>
                                      </p:cBhvr>
                                      <p:tavLst>
                                        <p:tav tm="0">
                                          <p:val>
                                            <p:strVal val="4*#ppt_w"/>
                                          </p:val>
                                        </p:tav>
                                        <p:tav tm="100000">
                                          <p:val>
                                            <p:strVal val="#ppt_w"/>
                                          </p:val>
                                        </p:tav>
                                      </p:tavLst>
                                    </p:anim>
                                    <p:anim calcmode="lin" valueType="num">
                                      <p:cBhvr>
                                        <p:cTn dur="500" fill="hold" id="76"/>
                                        <p:tgtEl>
                                          <p:spTgt spid="19"/>
                                        </p:tgtEl>
                                        <p:attrNameLst>
                                          <p:attrName>ppt_h</p:attrName>
                                        </p:attrNameLst>
                                      </p:cBhvr>
                                      <p:tavLst>
                                        <p:tav tm="0">
                                          <p:val>
                                            <p:strVal val="4/3*#ppt_h"/>
                                          </p:val>
                                        </p:tav>
                                        <p:tav tm="100000">
                                          <p:val>
                                            <p:strVal val="#ppt_h"/>
                                          </p:val>
                                        </p:tav>
                                      </p:tavLst>
                                    </p:anim>
                                  </p:childTnLst>
                                </p:cTn>
                              </p:par>
                              <p:par>
                                <p:cTn fill="hold" id="77" nodeType="withEffect" presetClass="entr" presetID="23" presetSubtype="288">
                                  <p:stCondLst>
                                    <p:cond delay="250"/>
                                  </p:stCondLst>
                                  <p:childTnLst>
                                    <p:set>
                                      <p:cBhvr>
                                        <p:cTn dur="1" fill="hold" id="78">
                                          <p:stCondLst>
                                            <p:cond delay="0"/>
                                          </p:stCondLst>
                                        </p:cTn>
                                        <p:tgtEl>
                                          <p:spTgt spid="21"/>
                                        </p:tgtEl>
                                        <p:attrNameLst>
                                          <p:attrName>style.visibility</p:attrName>
                                        </p:attrNameLst>
                                      </p:cBhvr>
                                      <p:to>
                                        <p:strVal val="visible"/>
                                      </p:to>
                                    </p:set>
                                    <p:anim calcmode="lin" valueType="num">
                                      <p:cBhvr>
                                        <p:cTn dur="500" fill="hold" id="79"/>
                                        <p:tgtEl>
                                          <p:spTgt spid="21"/>
                                        </p:tgtEl>
                                        <p:attrNameLst>
                                          <p:attrName>ppt_w</p:attrName>
                                        </p:attrNameLst>
                                      </p:cBhvr>
                                      <p:tavLst>
                                        <p:tav tm="0">
                                          <p:val>
                                            <p:strVal val="4/3*#ppt_w"/>
                                          </p:val>
                                        </p:tav>
                                        <p:tav tm="100000">
                                          <p:val>
                                            <p:strVal val="#ppt_w"/>
                                          </p:val>
                                        </p:tav>
                                      </p:tavLst>
                                    </p:anim>
                                    <p:anim calcmode="lin" valueType="num">
                                      <p:cBhvr>
                                        <p:cTn dur="500" fill="hold" id="80"/>
                                        <p:tgtEl>
                                          <p:spTgt spid="21"/>
                                        </p:tgtEl>
                                        <p:attrNameLst>
                                          <p:attrName>ppt_h</p:attrName>
                                        </p:attrNameLst>
                                      </p:cBhvr>
                                      <p:tavLst>
                                        <p:tav tm="0">
                                          <p:val>
                                            <p:strVal val="4/3*#ppt_h"/>
                                          </p:val>
                                        </p:tav>
                                        <p:tav tm="100000">
                                          <p:val>
                                            <p:strVal val="#ppt_h"/>
                                          </p:val>
                                        </p:tav>
                                      </p:tavLst>
                                    </p:anim>
                                  </p:childTnLst>
                                </p:cTn>
                              </p:par>
                              <p:par>
                                <p:cTn fill="hold" id="81" nodeType="withEffect" presetClass="entr" presetID="23" presetSubtype="288">
                                  <p:stCondLst>
                                    <p:cond delay="250"/>
                                  </p:stCondLst>
                                  <p:childTnLst>
                                    <p:set>
                                      <p:cBhvr>
                                        <p:cTn dur="1" fill="hold" id="82">
                                          <p:stCondLst>
                                            <p:cond delay="0"/>
                                          </p:stCondLst>
                                        </p:cTn>
                                        <p:tgtEl>
                                          <p:spTgt spid="22"/>
                                        </p:tgtEl>
                                        <p:attrNameLst>
                                          <p:attrName>style.visibility</p:attrName>
                                        </p:attrNameLst>
                                      </p:cBhvr>
                                      <p:to>
                                        <p:strVal val="visible"/>
                                      </p:to>
                                    </p:set>
                                    <p:anim calcmode="lin" valueType="num">
                                      <p:cBhvr>
                                        <p:cTn dur="500" fill="hold" id="83"/>
                                        <p:tgtEl>
                                          <p:spTgt spid="22"/>
                                        </p:tgtEl>
                                        <p:attrNameLst>
                                          <p:attrName>ppt_w</p:attrName>
                                        </p:attrNameLst>
                                      </p:cBhvr>
                                      <p:tavLst>
                                        <p:tav tm="0">
                                          <p:val>
                                            <p:strVal val="4/3*#ppt_w"/>
                                          </p:val>
                                        </p:tav>
                                        <p:tav tm="100000">
                                          <p:val>
                                            <p:strVal val="#ppt_w"/>
                                          </p:val>
                                        </p:tav>
                                      </p:tavLst>
                                    </p:anim>
                                    <p:anim calcmode="lin" valueType="num">
                                      <p:cBhvr>
                                        <p:cTn dur="500" fill="hold" id="84"/>
                                        <p:tgtEl>
                                          <p:spTgt spid="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4" name="PA_库_Circle "/>
          <p:cNvSpPr/>
          <p:nvPr>
            <p:custDataLst>
              <p:tags r:id="rId5"/>
            </p:custDataLst>
          </p:nvPr>
        </p:nvSpPr>
        <p:spPr>
          <a:xfrm>
            <a:off x="4146367" y="1321729"/>
            <a:ext cx="2592487" cy="2592487"/>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5" name="PA_库_Circle "/>
          <p:cNvSpPr/>
          <p:nvPr>
            <p:custDataLst>
              <p:tags r:id="rId6"/>
            </p:custDataLst>
          </p:nvPr>
        </p:nvSpPr>
        <p:spPr>
          <a:xfrm>
            <a:off x="2839588" y="2398682"/>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6" name="PA_库_Circle "/>
          <p:cNvSpPr/>
          <p:nvPr>
            <p:custDataLst>
              <p:tags r:id="rId7"/>
            </p:custDataLst>
          </p:nvPr>
        </p:nvSpPr>
        <p:spPr>
          <a:xfrm>
            <a:off x="8209412" y="2398682"/>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7" name="PA_库_Circle "/>
          <p:cNvSpPr/>
          <p:nvPr>
            <p:custDataLst>
              <p:tags r:id="rId8"/>
            </p:custDataLst>
          </p:nvPr>
        </p:nvSpPr>
        <p:spPr>
          <a:xfrm>
            <a:off x="6902633" y="2398682"/>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8" name="PA_库_Circle "/>
          <p:cNvSpPr/>
          <p:nvPr>
            <p:custDataLst>
              <p:tags r:id="rId9"/>
            </p:custDataLst>
          </p:nvPr>
        </p:nvSpPr>
        <p:spPr>
          <a:xfrm>
            <a:off x="9516191" y="2398682"/>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9" name="PA_库_Circle "/>
          <p:cNvSpPr/>
          <p:nvPr>
            <p:custDataLst>
              <p:tags r:id="rId10"/>
            </p:custDataLst>
          </p:nvPr>
        </p:nvSpPr>
        <p:spPr>
          <a:xfrm>
            <a:off x="1532809" y="2398682"/>
            <a:ext cx="1143001" cy="1143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p>
        </p:txBody>
      </p:sp>
      <p:sp>
        <p:nvSpPr>
          <p:cNvPr id="10" name="PA_库_形状 "/>
          <p:cNvSpPr/>
          <p:nvPr>
            <p:custDataLst>
              <p:tags r:id="rId11"/>
            </p:custDataLst>
          </p:nvPr>
        </p:nvSpPr>
        <p:spPr>
          <a:xfrm>
            <a:off x="5084628" y="1972851"/>
            <a:ext cx="715966" cy="739470"/>
          </a:xfrm>
          <a:custGeom>
            <a:cxnLst>
              <a:cxn ang="0">
                <a:pos x="wd2" y="hd2"/>
              </a:cxn>
              <a:cxn ang="5400000">
                <a:pos x="wd2" y="hd2"/>
              </a:cxn>
              <a:cxn ang="10800000">
                <a:pos x="wd2" y="hd2"/>
              </a:cxn>
              <a:cxn ang="16200000">
                <a:pos x="wd2" y="hd2"/>
              </a:cxn>
            </a:cxnLst>
            <a:rect b="b" l="0" r="r" t="0"/>
            <a:pathLst>
              <a:path extrusionOk="0" h="21600" w="21600">
                <a:moveTo>
                  <a:pt x="12092" y="15790"/>
                </a:moveTo>
                <a:cubicBezTo>
                  <a:pt x="12092" y="14150"/>
                  <a:pt x="13409" y="13260"/>
                  <a:pt x="15603" y="12042"/>
                </a:cubicBezTo>
                <a:cubicBezTo>
                  <a:pt x="18187" y="10355"/>
                  <a:pt x="21600" y="8293"/>
                  <a:pt x="21600" y="3327"/>
                </a:cubicBezTo>
                <a:cubicBezTo>
                  <a:pt x="21600" y="2905"/>
                  <a:pt x="21161" y="2483"/>
                  <a:pt x="20771" y="2483"/>
                </a:cubicBezTo>
                <a:cubicBezTo>
                  <a:pt x="16870" y="2483"/>
                  <a:pt x="16870" y="2483"/>
                  <a:pt x="16870" y="2483"/>
                </a:cubicBezTo>
                <a:cubicBezTo>
                  <a:pt x="15993" y="1265"/>
                  <a:pt x="14286" y="0"/>
                  <a:pt x="10824" y="0"/>
                </a:cubicBezTo>
                <a:cubicBezTo>
                  <a:pt x="7363" y="0"/>
                  <a:pt x="5656" y="1265"/>
                  <a:pt x="4778" y="2483"/>
                </a:cubicBezTo>
                <a:cubicBezTo>
                  <a:pt x="878" y="2483"/>
                  <a:pt x="878" y="2483"/>
                  <a:pt x="878" y="2483"/>
                </a:cubicBezTo>
                <a:cubicBezTo>
                  <a:pt x="439" y="2483"/>
                  <a:pt x="0" y="2905"/>
                  <a:pt x="0" y="3327"/>
                </a:cubicBezTo>
                <a:cubicBezTo>
                  <a:pt x="0" y="8293"/>
                  <a:pt x="3023" y="10355"/>
                  <a:pt x="6046" y="12042"/>
                </a:cubicBezTo>
                <a:cubicBezTo>
                  <a:pt x="8240" y="13260"/>
                  <a:pt x="9508" y="14150"/>
                  <a:pt x="9508" y="15790"/>
                </a:cubicBezTo>
                <a:cubicBezTo>
                  <a:pt x="9508" y="17430"/>
                  <a:pt x="9508" y="17430"/>
                  <a:pt x="9508" y="17430"/>
                </a:cubicBezTo>
                <a:cubicBezTo>
                  <a:pt x="6924" y="17852"/>
                  <a:pt x="5217" y="18695"/>
                  <a:pt x="5217" y="19492"/>
                </a:cubicBezTo>
                <a:cubicBezTo>
                  <a:pt x="5217" y="20757"/>
                  <a:pt x="7801" y="21600"/>
                  <a:pt x="10824" y="21600"/>
                </a:cubicBezTo>
                <a:cubicBezTo>
                  <a:pt x="13799" y="21600"/>
                  <a:pt x="15993" y="20757"/>
                  <a:pt x="15993" y="19492"/>
                </a:cubicBezTo>
                <a:cubicBezTo>
                  <a:pt x="15993" y="18695"/>
                  <a:pt x="14725" y="17852"/>
                  <a:pt x="12092" y="17430"/>
                </a:cubicBezTo>
                <a:lnTo>
                  <a:pt x="12092" y="15790"/>
                </a:lnTo>
                <a:close/>
                <a:moveTo>
                  <a:pt x="15603" y="9933"/>
                </a:moveTo>
                <a:cubicBezTo>
                  <a:pt x="16432" y="8715"/>
                  <a:pt x="16870" y="6653"/>
                  <a:pt x="16870" y="4170"/>
                </a:cubicBezTo>
                <a:cubicBezTo>
                  <a:pt x="19893" y="4170"/>
                  <a:pt x="19893" y="4170"/>
                  <a:pt x="19893" y="4170"/>
                </a:cubicBezTo>
                <a:cubicBezTo>
                  <a:pt x="19455" y="7075"/>
                  <a:pt x="17748" y="8715"/>
                  <a:pt x="15603" y="9933"/>
                </a:cubicBezTo>
                <a:close/>
                <a:moveTo>
                  <a:pt x="10824" y="1687"/>
                </a:moveTo>
                <a:cubicBezTo>
                  <a:pt x="14286" y="1687"/>
                  <a:pt x="15603" y="2905"/>
                  <a:pt x="15603" y="3327"/>
                </a:cubicBezTo>
                <a:cubicBezTo>
                  <a:pt x="15603" y="3748"/>
                  <a:pt x="14286" y="4967"/>
                  <a:pt x="10824" y="5388"/>
                </a:cubicBezTo>
                <a:cubicBezTo>
                  <a:pt x="7363" y="4967"/>
                  <a:pt x="6046" y="3748"/>
                  <a:pt x="6046" y="3327"/>
                </a:cubicBezTo>
                <a:cubicBezTo>
                  <a:pt x="6046" y="2905"/>
                  <a:pt x="7363" y="1687"/>
                  <a:pt x="10824" y="1687"/>
                </a:cubicBezTo>
                <a:close/>
                <a:moveTo>
                  <a:pt x="1755" y="4170"/>
                </a:moveTo>
                <a:cubicBezTo>
                  <a:pt x="4778" y="4170"/>
                  <a:pt x="4778" y="4170"/>
                  <a:pt x="4778" y="4170"/>
                </a:cubicBezTo>
                <a:cubicBezTo>
                  <a:pt x="4778" y="6653"/>
                  <a:pt x="5217" y="8715"/>
                  <a:pt x="6046" y="9933"/>
                </a:cubicBezTo>
                <a:cubicBezTo>
                  <a:pt x="3901" y="8715"/>
                  <a:pt x="1755" y="7075"/>
                  <a:pt x="1755" y="4170"/>
                </a:cubicBezTo>
                <a:close/>
              </a:path>
            </a:pathLst>
          </a:custGeom>
          <a:ln w="12700">
            <a:solidFill>
              <a:srgbClr val="FFFFFF"/>
            </a:solidFill>
            <a:miter lim="400000"/>
          </a:ln>
        </p:spPr>
        <p:txBody>
          <a:bodyPr anchor="ctr" lIns="22860" rIns="22860"/>
          <a:lstStyle/>
          <a:p>
            <a:pPr defTabSz="914217">
              <a:defRPr sz="3600">
                <a:solidFill>
                  <a:srgbClr val="737572"/>
                </a:solidFill>
                <a:latin typeface="Lato Light"/>
                <a:ea typeface="Lato Light"/>
                <a:cs typeface="Lato Light"/>
                <a:sym typeface="Lato Light"/>
              </a:defRPr>
            </a:pPr>
            <a:endParaRPr/>
          </a:p>
        </p:txBody>
      </p:sp>
      <p:sp>
        <p:nvSpPr>
          <p:cNvPr id="11" name="PA_库_形状 "/>
          <p:cNvSpPr/>
          <p:nvPr>
            <p:custDataLst>
              <p:tags r:id="rId12"/>
            </p:custDataLst>
          </p:nvPr>
        </p:nvSpPr>
        <p:spPr>
          <a:xfrm>
            <a:off x="8659475" y="2829663"/>
            <a:ext cx="242875" cy="281039"/>
          </a:xfrm>
          <a:custGeom>
            <a:cxnLst>
              <a:cxn ang="0">
                <a:pos x="wd2" y="hd2"/>
              </a:cxn>
              <a:cxn ang="5400000">
                <a:pos x="wd2" y="hd2"/>
              </a:cxn>
              <a:cxn ang="10800000">
                <a:pos x="wd2" y="hd2"/>
              </a:cxn>
              <a:cxn ang="16200000">
                <a:pos x="wd2" y="hd2"/>
              </a:cxn>
            </a:cxnLst>
            <a:rect b="b" l="0" r="r" t="0"/>
            <a:pathLst>
              <a:path extrusionOk="0" h="21600" w="21600">
                <a:moveTo>
                  <a:pt x="20409" y="16661"/>
                </a:moveTo>
                <a:cubicBezTo>
                  <a:pt x="20112" y="16661"/>
                  <a:pt x="19814" y="16661"/>
                  <a:pt x="19517" y="16403"/>
                </a:cubicBezTo>
                <a:cubicBezTo>
                  <a:pt x="18624" y="15629"/>
                  <a:pt x="18624" y="15629"/>
                  <a:pt x="18624" y="15629"/>
                </a:cubicBezTo>
                <a:cubicBezTo>
                  <a:pt x="18624" y="20568"/>
                  <a:pt x="18624" y="20568"/>
                  <a:pt x="18624" y="20568"/>
                </a:cubicBezTo>
                <a:cubicBezTo>
                  <a:pt x="18624" y="21084"/>
                  <a:pt x="18326" y="21600"/>
                  <a:pt x="17391" y="21600"/>
                </a:cubicBezTo>
                <a:cubicBezTo>
                  <a:pt x="16795" y="21600"/>
                  <a:pt x="16200" y="21084"/>
                  <a:pt x="16200" y="20568"/>
                </a:cubicBezTo>
                <a:cubicBezTo>
                  <a:pt x="16200" y="15629"/>
                  <a:pt x="16200" y="15629"/>
                  <a:pt x="16200" y="15629"/>
                </a:cubicBezTo>
                <a:cubicBezTo>
                  <a:pt x="15605" y="16403"/>
                  <a:pt x="15605" y="16403"/>
                  <a:pt x="15605" y="16403"/>
                </a:cubicBezTo>
                <a:cubicBezTo>
                  <a:pt x="15307" y="16661"/>
                  <a:pt x="15009" y="16661"/>
                  <a:pt x="14712" y="16661"/>
                </a:cubicBezTo>
                <a:cubicBezTo>
                  <a:pt x="14117" y="16661"/>
                  <a:pt x="13521" y="16145"/>
                  <a:pt x="13521" y="15629"/>
                </a:cubicBezTo>
                <a:cubicBezTo>
                  <a:pt x="13521" y="15371"/>
                  <a:pt x="13521" y="15113"/>
                  <a:pt x="13819" y="14855"/>
                </a:cubicBezTo>
                <a:cubicBezTo>
                  <a:pt x="16795" y="12496"/>
                  <a:pt x="16795" y="12496"/>
                  <a:pt x="16795" y="12496"/>
                </a:cubicBezTo>
                <a:cubicBezTo>
                  <a:pt x="16795" y="12238"/>
                  <a:pt x="17093" y="12238"/>
                  <a:pt x="17391" y="12238"/>
                </a:cubicBezTo>
                <a:cubicBezTo>
                  <a:pt x="17731" y="12238"/>
                  <a:pt x="18028" y="12238"/>
                  <a:pt x="18326" y="12496"/>
                </a:cubicBezTo>
                <a:cubicBezTo>
                  <a:pt x="21005" y="14855"/>
                  <a:pt x="21005" y="14855"/>
                  <a:pt x="21005" y="14855"/>
                </a:cubicBezTo>
                <a:cubicBezTo>
                  <a:pt x="21302" y="15113"/>
                  <a:pt x="21600" y="15371"/>
                  <a:pt x="21600" y="15629"/>
                </a:cubicBezTo>
                <a:cubicBezTo>
                  <a:pt x="21600" y="16145"/>
                  <a:pt x="21005" y="16661"/>
                  <a:pt x="20409" y="16661"/>
                </a:cubicBezTo>
                <a:close/>
                <a:moveTo>
                  <a:pt x="12926" y="14044"/>
                </a:moveTo>
                <a:cubicBezTo>
                  <a:pt x="12586" y="14560"/>
                  <a:pt x="12288" y="15113"/>
                  <a:pt x="12288" y="15629"/>
                </a:cubicBezTo>
                <a:cubicBezTo>
                  <a:pt x="12288" y="16661"/>
                  <a:pt x="13521" y="17693"/>
                  <a:pt x="14712" y="17693"/>
                </a:cubicBezTo>
                <a:lnTo>
                  <a:pt x="15009" y="17693"/>
                </a:lnTo>
                <a:cubicBezTo>
                  <a:pt x="15009" y="20052"/>
                  <a:pt x="15009" y="20052"/>
                  <a:pt x="15009" y="20052"/>
                </a:cubicBezTo>
                <a:cubicBezTo>
                  <a:pt x="1191" y="20052"/>
                  <a:pt x="1191" y="20052"/>
                  <a:pt x="1191" y="20052"/>
                </a:cubicBezTo>
                <a:cubicBezTo>
                  <a:pt x="298" y="20052"/>
                  <a:pt x="0" y="19794"/>
                  <a:pt x="0" y="19020"/>
                </a:cubicBezTo>
                <a:cubicBezTo>
                  <a:pt x="0" y="1032"/>
                  <a:pt x="0" y="1032"/>
                  <a:pt x="0" y="1032"/>
                </a:cubicBezTo>
                <a:cubicBezTo>
                  <a:pt x="0" y="516"/>
                  <a:pt x="298" y="0"/>
                  <a:pt x="1191" y="0"/>
                </a:cubicBezTo>
                <a:cubicBezTo>
                  <a:pt x="3869" y="0"/>
                  <a:pt x="3869" y="0"/>
                  <a:pt x="3869" y="0"/>
                </a:cubicBezTo>
                <a:cubicBezTo>
                  <a:pt x="7483" y="0"/>
                  <a:pt x="7483" y="0"/>
                  <a:pt x="7483" y="0"/>
                </a:cubicBezTo>
                <a:cubicBezTo>
                  <a:pt x="7483" y="3907"/>
                  <a:pt x="7483" y="3907"/>
                  <a:pt x="7483" y="3907"/>
                </a:cubicBezTo>
                <a:cubicBezTo>
                  <a:pt x="7483" y="5971"/>
                  <a:pt x="7483" y="5971"/>
                  <a:pt x="7483" y="5971"/>
                </a:cubicBezTo>
                <a:cubicBezTo>
                  <a:pt x="7483" y="7040"/>
                  <a:pt x="8717" y="8072"/>
                  <a:pt x="9907" y="8072"/>
                </a:cubicBezTo>
                <a:cubicBezTo>
                  <a:pt x="12288" y="8072"/>
                  <a:pt x="12288" y="8072"/>
                  <a:pt x="12288" y="8072"/>
                </a:cubicBezTo>
                <a:cubicBezTo>
                  <a:pt x="17391" y="8072"/>
                  <a:pt x="17391" y="8072"/>
                  <a:pt x="17391" y="8072"/>
                </a:cubicBezTo>
                <a:cubicBezTo>
                  <a:pt x="17391" y="11205"/>
                  <a:pt x="17391" y="11205"/>
                  <a:pt x="17391" y="11205"/>
                </a:cubicBezTo>
                <a:cubicBezTo>
                  <a:pt x="16795" y="11205"/>
                  <a:pt x="16200" y="11463"/>
                  <a:pt x="15902" y="11722"/>
                </a:cubicBezTo>
                <a:lnTo>
                  <a:pt x="12926" y="14044"/>
                </a:lnTo>
                <a:close/>
                <a:moveTo>
                  <a:pt x="9907" y="7040"/>
                </a:moveTo>
                <a:cubicBezTo>
                  <a:pt x="9312" y="7040"/>
                  <a:pt x="8717" y="6487"/>
                  <a:pt x="8717" y="5971"/>
                </a:cubicBezTo>
                <a:cubicBezTo>
                  <a:pt x="8717" y="3907"/>
                  <a:pt x="8717" y="3907"/>
                  <a:pt x="8717" y="3907"/>
                </a:cubicBezTo>
                <a:cubicBezTo>
                  <a:pt x="8717" y="0"/>
                  <a:pt x="8717" y="0"/>
                  <a:pt x="8717" y="0"/>
                </a:cubicBezTo>
                <a:cubicBezTo>
                  <a:pt x="17391" y="7040"/>
                  <a:pt x="17391" y="7040"/>
                  <a:pt x="17391" y="7040"/>
                </a:cubicBezTo>
                <a:cubicBezTo>
                  <a:pt x="12288" y="7040"/>
                  <a:pt x="12288" y="7040"/>
                  <a:pt x="12288" y="7040"/>
                </a:cubicBezTo>
                <a:lnTo>
                  <a:pt x="9907" y="7040"/>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2" name="PA_库_形状 "/>
          <p:cNvSpPr/>
          <p:nvPr>
            <p:custDataLst>
              <p:tags r:id="rId13"/>
            </p:custDataLst>
          </p:nvPr>
        </p:nvSpPr>
        <p:spPr>
          <a:xfrm>
            <a:off x="7334710" y="2844480"/>
            <a:ext cx="278846" cy="251404"/>
          </a:xfrm>
          <a:custGeom>
            <a:cxnLst>
              <a:cxn ang="0">
                <a:pos x="wd2" y="hd2"/>
              </a:cxn>
              <a:cxn ang="5400000">
                <a:pos x="wd2" y="hd2"/>
              </a:cxn>
              <a:cxn ang="10800000">
                <a:pos x="wd2" y="hd2"/>
              </a:cxn>
              <a:cxn ang="16200000">
                <a:pos x="wd2" y="hd2"/>
              </a:cxn>
            </a:cxnLst>
            <a:rect b="b" l="0" r="r" t="0"/>
            <a:pathLst>
              <a:path extrusionOk="0" h="21600" w="21600">
                <a:moveTo>
                  <a:pt x="20555" y="17800"/>
                </a:moveTo>
                <a:cubicBezTo>
                  <a:pt x="15295" y="17800"/>
                  <a:pt x="15295" y="17800"/>
                  <a:pt x="15295" y="17800"/>
                </a:cubicBezTo>
                <a:cubicBezTo>
                  <a:pt x="13952" y="17800"/>
                  <a:pt x="13952" y="17800"/>
                  <a:pt x="13952" y="17800"/>
                </a:cubicBezTo>
                <a:cubicBezTo>
                  <a:pt x="13952" y="19824"/>
                  <a:pt x="13952" y="19824"/>
                  <a:pt x="13952" y="19824"/>
                </a:cubicBezTo>
                <a:cubicBezTo>
                  <a:pt x="15295" y="21311"/>
                  <a:pt x="15295" y="21311"/>
                  <a:pt x="15295" y="21311"/>
                </a:cubicBezTo>
                <a:cubicBezTo>
                  <a:pt x="15295" y="21600"/>
                  <a:pt x="15295" y="21600"/>
                  <a:pt x="15295" y="21600"/>
                </a:cubicBezTo>
                <a:cubicBezTo>
                  <a:pt x="6305" y="21600"/>
                  <a:pt x="6305" y="21600"/>
                  <a:pt x="6305" y="21600"/>
                </a:cubicBezTo>
                <a:cubicBezTo>
                  <a:pt x="6305" y="21311"/>
                  <a:pt x="6305" y="21311"/>
                  <a:pt x="6305" y="21311"/>
                </a:cubicBezTo>
                <a:cubicBezTo>
                  <a:pt x="7648" y="19824"/>
                  <a:pt x="7648" y="19824"/>
                  <a:pt x="7648" y="19824"/>
                </a:cubicBezTo>
                <a:cubicBezTo>
                  <a:pt x="7648" y="17800"/>
                  <a:pt x="7648" y="17800"/>
                  <a:pt x="7648" y="17800"/>
                </a:cubicBezTo>
                <a:cubicBezTo>
                  <a:pt x="6305" y="17800"/>
                  <a:pt x="6305" y="17800"/>
                  <a:pt x="6305" y="17800"/>
                </a:cubicBezTo>
                <a:cubicBezTo>
                  <a:pt x="1045" y="17800"/>
                  <a:pt x="1045" y="17800"/>
                  <a:pt x="1045" y="17800"/>
                </a:cubicBezTo>
                <a:cubicBezTo>
                  <a:pt x="261" y="17800"/>
                  <a:pt x="0" y="17222"/>
                  <a:pt x="0" y="16644"/>
                </a:cubicBezTo>
                <a:cubicBezTo>
                  <a:pt x="0" y="1156"/>
                  <a:pt x="0" y="1156"/>
                  <a:pt x="0" y="1156"/>
                </a:cubicBezTo>
                <a:cubicBezTo>
                  <a:pt x="0" y="289"/>
                  <a:pt x="261" y="0"/>
                  <a:pt x="1045" y="0"/>
                </a:cubicBezTo>
                <a:cubicBezTo>
                  <a:pt x="20555" y="0"/>
                  <a:pt x="20555" y="0"/>
                  <a:pt x="20555" y="0"/>
                </a:cubicBezTo>
                <a:cubicBezTo>
                  <a:pt x="21339" y="0"/>
                  <a:pt x="21600" y="289"/>
                  <a:pt x="21600" y="1156"/>
                </a:cubicBezTo>
                <a:cubicBezTo>
                  <a:pt x="21600" y="16644"/>
                  <a:pt x="21600" y="16644"/>
                  <a:pt x="21600" y="16644"/>
                </a:cubicBezTo>
                <a:cubicBezTo>
                  <a:pt x="21600" y="17222"/>
                  <a:pt x="21339" y="17800"/>
                  <a:pt x="20555" y="17800"/>
                </a:cubicBezTo>
                <a:close/>
                <a:moveTo>
                  <a:pt x="20294" y="1446"/>
                </a:moveTo>
                <a:cubicBezTo>
                  <a:pt x="1306" y="1446"/>
                  <a:pt x="1306" y="1446"/>
                  <a:pt x="1306" y="1446"/>
                </a:cubicBezTo>
                <a:cubicBezTo>
                  <a:pt x="1306" y="14579"/>
                  <a:pt x="1306" y="14579"/>
                  <a:pt x="1306" y="14579"/>
                </a:cubicBezTo>
                <a:cubicBezTo>
                  <a:pt x="20294" y="14579"/>
                  <a:pt x="20294" y="14579"/>
                  <a:pt x="20294" y="14579"/>
                </a:cubicBezTo>
                <a:lnTo>
                  <a:pt x="20294" y="1446"/>
                </a:lnTo>
                <a:close/>
                <a:moveTo>
                  <a:pt x="8692" y="4667"/>
                </a:moveTo>
                <a:cubicBezTo>
                  <a:pt x="8953" y="4667"/>
                  <a:pt x="9215" y="4667"/>
                  <a:pt x="9476" y="4956"/>
                </a:cubicBezTo>
                <a:cubicBezTo>
                  <a:pt x="10819" y="6402"/>
                  <a:pt x="10819" y="6402"/>
                  <a:pt x="10819" y="6402"/>
                </a:cubicBezTo>
                <a:cubicBezTo>
                  <a:pt x="12124" y="4956"/>
                  <a:pt x="12124" y="4956"/>
                  <a:pt x="12124" y="4956"/>
                </a:cubicBezTo>
                <a:cubicBezTo>
                  <a:pt x="12385" y="4667"/>
                  <a:pt x="12647" y="4667"/>
                  <a:pt x="12908" y="4667"/>
                </a:cubicBezTo>
                <a:cubicBezTo>
                  <a:pt x="13430" y="4667"/>
                  <a:pt x="13952" y="4956"/>
                  <a:pt x="13952" y="5823"/>
                </a:cubicBezTo>
                <a:cubicBezTo>
                  <a:pt x="13952" y="6112"/>
                  <a:pt x="13952" y="6402"/>
                  <a:pt x="13691" y="6402"/>
                </a:cubicBezTo>
                <a:cubicBezTo>
                  <a:pt x="12385" y="8177"/>
                  <a:pt x="12385" y="8177"/>
                  <a:pt x="12385" y="8177"/>
                </a:cubicBezTo>
                <a:cubicBezTo>
                  <a:pt x="13691" y="9623"/>
                  <a:pt x="13691" y="9623"/>
                  <a:pt x="13691" y="9623"/>
                </a:cubicBezTo>
                <a:cubicBezTo>
                  <a:pt x="13952" y="9912"/>
                  <a:pt x="13952" y="10201"/>
                  <a:pt x="13952" y="10490"/>
                </a:cubicBezTo>
                <a:cubicBezTo>
                  <a:pt x="13952" y="11068"/>
                  <a:pt x="13430" y="11688"/>
                  <a:pt x="12908" y="11688"/>
                </a:cubicBezTo>
                <a:cubicBezTo>
                  <a:pt x="12647" y="11688"/>
                  <a:pt x="12385" y="11399"/>
                  <a:pt x="12124" y="11068"/>
                </a:cubicBezTo>
                <a:cubicBezTo>
                  <a:pt x="10819" y="9623"/>
                  <a:pt x="10819" y="9623"/>
                  <a:pt x="10819" y="9623"/>
                </a:cubicBezTo>
                <a:cubicBezTo>
                  <a:pt x="9476" y="11068"/>
                  <a:pt x="9476" y="11068"/>
                  <a:pt x="9476" y="11068"/>
                </a:cubicBezTo>
                <a:cubicBezTo>
                  <a:pt x="9215" y="11399"/>
                  <a:pt x="8953" y="11688"/>
                  <a:pt x="8692" y="11688"/>
                </a:cubicBezTo>
                <a:cubicBezTo>
                  <a:pt x="8170" y="11688"/>
                  <a:pt x="7648" y="11068"/>
                  <a:pt x="7648" y="10490"/>
                </a:cubicBezTo>
                <a:cubicBezTo>
                  <a:pt x="7648" y="10201"/>
                  <a:pt x="7648" y="9912"/>
                  <a:pt x="7909" y="9623"/>
                </a:cubicBezTo>
                <a:cubicBezTo>
                  <a:pt x="9215" y="8177"/>
                  <a:pt x="9215" y="8177"/>
                  <a:pt x="9215" y="8177"/>
                </a:cubicBezTo>
                <a:cubicBezTo>
                  <a:pt x="7909" y="6402"/>
                  <a:pt x="7909" y="6402"/>
                  <a:pt x="7909" y="6402"/>
                </a:cubicBezTo>
                <a:cubicBezTo>
                  <a:pt x="7648" y="6402"/>
                  <a:pt x="7648" y="6112"/>
                  <a:pt x="7648" y="5823"/>
                </a:cubicBezTo>
                <a:cubicBezTo>
                  <a:pt x="7648" y="4956"/>
                  <a:pt x="8170" y="4667"/>
                  <a:pt x="8692" y="4667"/>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3" name="PA_库_形状 "/>
          <p:cNvSpPr/>
          <p:nvPr>
            <p:custDataLst>
              <p:tags r:id="rId14"/>
            </p:custDataLst>
          </p:nvPr>
        </p:nvSpPr>
        <p:spPr>
          <a:xfrm>
            <a:off x="1959596" y="2825431"/>
            <a:ext cx="289426" cy="289503"/>
          </a:xfrm>
          <a:custGeom>
            <a:cxnLst>
              <a:cxn ang="0">
                <a:pos x="wd2" y="hd2"/>
              </a:cxn>
              <a:cxn ang="5400000">
                <a:pos x="wd2" y="hd2"/>
              </a:cxn>
              <a:cxn ang="10800000">
                <a:pos x="wd2" y="hd2"/>
              </a:cxn>
              <a:cxn ang="16200000">
                <a:pos x="wd2" y="hd2"/>
              </a:cxn>
            </a:cxnLst>
            <a:rect b="b" l="0" r="r" t="0"/>
            <a:pathLst>
              <a:path extrusionOk="0" h="21600" w="21600">
                <a:moveTo>
                  <a:pt x="20594" y="21600"/>
                </a:moveTo>
                <a:cubicBezTo>
                  <a:pt x="1006" y="21600"/>
                  <a:pt x="1006" y="21600"/>
                  <a:pt x="1006" y="21600"/>
                </a:cubicBezTo>
                <a:cubicBezTo>
                  <a:pt x="252" y="21600"/>
                  <a:pt x="0" y="21061"/>
                  <a:pt x="0" y="20558"/>
                </a:cubicBezTo>
                <a:cubicBezTo>
                  <a:pt x="0" y="1006"/>
                  <a:pt x="0" y="1006"/>
                  <a:pt x="0" y="1006"/>
                </a:cubicBezTo>
                <a:cubicBezTo>
                  <a:pt x="0" y="252"/>
                  <a:pt x="252" y="0"/>
                  <a:pt x="1006" y="0"/>
                </a:cubicBezTo>
                <a:cubicBezTo>
                  <a:pt x="20594" y="0"/>
                  <a:pt x="20594" y="0"/>
                  <a:pt x="20594" y="0"/>
                </a:cubicBezTo>
                <a:cubicBezTo>
                  <a:pt x="21097" y="0"/>
                  <a:pt x="21600" y="252"/>
                  <a:pt x="21600" y="1006"/>
                </a:cubicBezTo>
                <a:cubicBezTo>
                  <a:pt x="21600" y="20558"/>
                  <a:pt x="21600" y="20558"/>
                  <a:pt x="21600" y="20558"/>
                </a:cubicBezTo>
                <a:cubicBezTo>
                  <a:pt x="21600" y="21061"/>
                  <a:pt x="21097" y="21600"/>
                  <a:pt x="20594" y="21600"/>
                </a:cubicBezTo>
                <a:close/>
                <a:moveTo>
                  <a:pt x="19551" y="2013"/>
                </a:moveTo>
                <a:cubicBezTo>
                  <a:pt x="2049" y="2013"/>
                  <a:pt x="2049" y="2013"/>
                  <a:pt x="2049" y="2013"/>
                </a:cubicBezTo>
                <a:cubicBezTo>
                  <a:pt x="2049" y="19551"/>
                  <a:pt x="2049" y="19551"/>
                  <a:pt x="2049" y="19551"/>
                </a:cubicBezTo>
                <a:cubicBezTo>
                  <a:pt x="19551" y="19551"/>
                  <a:pt x="19551" y="19551"/>
                  <a:pt x="19551" y="19551"/>
                </a:cubicBezTo>
                <a:lnTo>
                  <a:pt x="19551" y="2013"/>
                </a:lnTo>
                <a:close/>
                <a:moveTo>
                  <a:pt x="4061" y="14484"/>
                </a:moveTo>
                <a:cubicBezTo>
                  <a:pt x="6110" y="14484"/>
                  <a:pt x="6110" y="14484"/>
                  <a:pt x="6110" y="14484"/>
                </a:cubicBezTo>
                <a:cubicBezTo>
                  <a:pt x="6613" y="14484"/>
                  <a:pt x="7116" y="14987"/>
                  <a:pt x="7116" y="15490"/>
                </a:cubicBezTo>
                <a:cubicBezTo>
                  <a:pt x="7116" y="17503"/>
                  <a:pt x="7116" y="17503"/>
                  <a:pt x="7116" y="17503"/>
                </a:cubicBezTo>
                <a:cubicBezTo>
                  <a:pt x="7116" y="18042"/>
                  <a:pt x="6613" y="18545"/>
                  <a:pt x="6110" y="18545"/>
                </a:cubicBezTo>
                <a:cubicBezTo>
                  <a:pt x="4061" y="18545"/>
                  <a:pt x="4061" y="18545"/>
                  <a:pt x="4061" y="18545"/>
                </a:cubicBezTo>
                <a:cubicBezTo>
                  <a:pt x="3306" y="18545"/>
                  <a:pt x="3055" y="18042"/>
                  <a:pt x="3055" y="17503"/>
                </a:cubicBezTo>
                <a:cubicBezTo>
                  <a:pt x="3055" y="15490"/>
                  <a:pt x="3055" y="15490"/>
                  <a:pt x="3055" y="15490"/>
                </a:cubicBezTo>
                <a:cubicBezTo>
                  <a:pt x="3055" y="14987"/>
                  <a:pt x="3306" y="14484"/>
                  <a:pt x="4061" y="14484"/>
                </a:cubicBezTo>
                <a:close/>
                <a:moveTo>
                  <a:pt x="9668" y="5319"/>
                </a:moveTo>
                <a:cubicBezTo>
                  <a:pt x="11681" y="5319"/>
                  <a:pt x="11681" y="5319"/>
                  <a:pt x="11681" y="5319"/>
                </a:cubicBezTo>
                <a:cubicBezTo>
                  <a:pt x="12435" y="5319"/>
                  <a:pt x="12687" y="5822"/>
                  <a:pt x="12687" y="6325"/>
                </a:cubicBezTo>
                <a:cubicBezTo>
                  <a:pt x="12687" y="17503"/>
                  <a:pt x="12687" y="17503"/>
                  <a:pt x="12687" y="17503"/>
                </a:cubicBezTo>
                <a:cubicBezTo>
                  <a:pt x="12687" y="18042"/>
                  <a:pt x="12435" y="18545"/>
                  <a:pt x="11681" y="18545"/>
                </a:cubicBezTo>
                <a:cubicBezTo>
                  <a:pt x="9668" y="18545"/>
                  <a:pt x="9668" y="18545"/>
                  <a:pt x="9668" y="18545"/>
                </a:cubicBezTo>
                <a:cubicBezTo>
                  <a:pt x="9165" y="18545"/>
                  <a:pt x="8626" y="18042"/>
                  <a:pt x="8626" y="17503"/>
                </a:cubicBezTo>
                <a:cubicBezTo>
                  <a:pt x="8626" y="6325"/>
                  <a:pt x="8626" y="6325"/>
                  <a:pt x="8626" y="6325"/>
                </a:cubicBezTo>
                <a:cubicBezTo>
                  <a:pt x="8626" y="5822"/>
                  <a:pt x="9165" y="5319"/>
                  <a:pt x="9668" y="5319"/>
                </a:cubicBezTo>
                <a:close/>
                <a:moveTo>
                  <a:pt x="15490" y="9380"/>
                </a:moveTo>
                <a:cubicBezTo>
                  <a:pt x="17539" y="9380"/>
                  <a:pt x="17539" y="9380"/>
                  <a:pt x="17539" y="9380"/>
                </a:cubicBezTo>
                <a:cubicBezTo>
                  <a:pt x="18042" y="9380"/>
                  <a:pt x="18545" y="9919"/>
                  <a:pt x="18545" y="10423"/>
                </a:cubicBezTo>
                <a:cubicBezTo>
                  <a:pt x="18545" y="17503"/>
                  <a:pt x="18545" y="17503"/>
                  <a:pt x="18545" y="17503"/>
                </a:cubicBezTo>
                <a:cubicBezTo>
                  <a:pt x="18545" y="18042"/>
                  <a:pt x="18042" y="18545"/>
                  <a:pt x="17539" y="18545"/>
                </a:cubicBezTo>
                <a:cubicBezTo>
                  <a:pt x="15490" y="18545"/>
                  <a:pt x="15490" y="18545"/>
                  <a:pt x="15490" y="18545"/>
                </a:cubicBezTo>
                <a:cubicBezTo>
                  <a:pt x="14987" y="18545"/>
                  <a:pt x="14484" y="18042"/>
                  <a:pt x="14484" y="17503"/>
                </a:cubicBezTo>
                <a:cubicBezTo>
                  <a:pt x="14484" y="10423"/>
                  <a:pt x="14484" y="10423"/>
                  <a:pt x="14484" y="10423"/>
                </a:cubicBezTo>
                <a:cubicBezTo>
                  <a:pt x="14484" y="9919"/>
                  <a:pt x="14987" y="9380"/>
                  <a:pt x="15490" y="9380"/>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4" name="PA_库_形状 "/>
          <p:cNvSpPr/>
          <p:nvPr>
            <p:custDataLst>
              <p:tags r:id="rId15"/>
            </p:custDataLst>
          </p:nvPr>
        </p:nvSpPr>
        <p:spPr>
          <a:xfrm>
            <a:off x="3258966" y="2832839"/>
            <a:ext cx="291545" cy="274687"/>
          </a:xfrm>
          <a:custGeom>
            <a:cxnLst>
              <a:cxn ang="0">
                <a:pos x="wd2" y="hd2"/>
              </a:cxn>
              <a:cxn ang="5400000">
                <a:pos x="wd2" y="hd2"/>
              </a:cxn>
              <a:cxn ang="10800000">
                <a:pos x="wd2" y="hd2"/>
              </a:cxn>
              <a:cxn ang="16200000">
                <a:pos x="wd2" y="hd2"/>
              </a:cxn>
            </a:cxnLst>
            <a:rect b="b" l="0" r="r" t="0"/>
            <a:pathLst>
              <a:path extrusionOk="0" h="21600" w="21600">
                <a:moveTo>
                  <a:pt x="20570" y="6646"/>
                </a:moveTo>
                <a:cubicBezTo>
                  <a:pt x="19575" y="4003"/>
                  <a:pt x="17586" y="2115"/>
                  <a:pt x="15063" y="793"/>
                </a:cubicBezTo>
                <a:cubicBezTo>
                  <a:pt x="15809" y="264"/>
                  <a:pt x="16555" y="0"/>
                  <a:pt x="17586" y="0"/>
                </a:cubicBezTo>
                <a:cubicBezTo>
                  <a:pt x="19824" y="0"/>
                  <a:pt x="21600" y="1850"/>
                  <a:pt x="21600" y="4267"/>
                </a:cubicBezTo>
                <a:cubicBezTo>
                  <a:pt x="21600" y="5060"/>
                  <a:pt x="21103" y="6117"/>
                  <a:pt x="20570" y="6646"/>
                </a:cubicBezTo>
                <a:close/>
                <a:moveTo>
                  <a:pt x="20570" y="11480"/>
                </a:moveTo>
                <a:cubicBezTo>
                  <a:pt x="20570" y="14123"/>
                  <a:pt x="19575" y="16540"/>
                  <a:pt x="17834" y="18390"/>
                </a:cubicBezTo>
                <a:cubicBezTo>
                  <a:pt x="19326" y="20014"/>
                  <a:pt x="19326" y="20014"/>
                  <a:pt x="19326" y="20014"/>
                </a:cubicBezTo>
                <a:cubicBezTo>
                  <a:pt x="19326" y="20014"/>
                  <a:pt x="19575" y="20278"/>
                  <a:pt x="19575" y="20543"/>
                </a:cubicBezTo>
                <a:cubicBezTo>
                  <a:pt x="19575" y="21336"/>
                  <a:pt x="19078" y="21600"/>
                  <a:pt x="18580" y="21600"/>
                </a:cubicBezTo>
                <a:cubicBezTo>
                  <a:pt x="18332" y="21600"/>
                  <a:pt x="18083" y="21600"/>
                  <a:pt x="17834" y="21336"/>
                </a:cubicBezTo>
                <a:cubicBezTo>
                  <a:pt x="16307" y="19750"/>
                  <a:pt x="16307" y="19750"/>
                  <a:pt x="16307" y="19750"/>
                </a:cubicBezTo>
                <a:cubicBezTo>
                  <a:pt x="14814" y="21071"/>
                  <a:pt x="12789" y="21600"/>
                  <a:pt x="10800" y="21600"/>
                </a:cubicBezTo>
                <a:cubicBezTo>
                  <a:pt x="8775" y="21600"/>
                  <a:pt x="6786" y="21071"/>
                  <a:pt x="5258" y="19750"/>
                </a:cubicBezTo>
                <a:cubicBezTo>
                  <a:pt x="3766" y="21336"/>
                  <a:pt x="3766" y="21336"/>
                  <a:pt x="3766" y="21336"/>
                </a:cubicBezTo>
                <a:cubicBezTo>
                  <a:pt x="3517" y="21600"/>
                  <a:pt x="3268" y="21600"/>
                  <a:pt x="3020" y="21600"/>
                </a:cubicBezTo>
                <a:cubicBezTo>
                  <a:pt x="2522" y="21600"/>
                  <a:pt x="1989" y="21336"/>
                  <a:pt x="1989" y="20543"/>
                </a:cubicBezTo>
                <a:cubicBezTo>
                  <a:pt x="1989" y="20278"/>
                  <a:pt x="2274" y="20014"/>
                  <a:pt x="2522" y="20014"/>
                </a:cubicBezTo>
                <a:cubicBezTo>
                  <a:pt x="3766" y="18390"/>
                  <a:pt x="3766" y="18390"/>
                  <a:pt x="3766" y="18390"/>
                </a:cubicBezTo>
                <a:cubicBezTo>
                  <a:pt x="1989" y="16540"/>
                  <a:pt x="995" y="14123"/>
                  <a:pt x="995" y="11480"/>
                </a:cubicBezTo>
                <a:cubicBezTo>
                  <a:pt x="995" y="5589"/>
                  <a:pt x="5507" y="1057"/>
                  <a:pt x="10800" y="1057"/>
                </a:cubicBezTo>
                <a:cubicBezTo>
                  <a:pt x="16058" y="1057"/>
                  <a:pt x="20570" y="5589"/>
                  <a:pt x="20570" y="11480"/>
                </a:cubicBezTo>
                <a:close/>
                <a:moveTo>
                  <a:pt x="10800" y="3210"/>
                </a:moveTo>
                <a:cubicBezTo>
                  <a:pt x="6537" y="3210"/>
                  <a:pt x="3020" y="6910"/>
                  <a:pt x="3020" y="11480"/>
                </a:cubicBezTo>
                <a:cubicBezTo>
                  <a:pt x="3020" y="16011"/>
                  <a:pt x="6537" y="19485"/>
                  <a:pt x="10800" y="19485"/>
                </a:cubicBezTo>
                <a:cubicBezTo>
                  <a:pt x="15063" y="19485"/>
                  <a:pt x="18580" y="16011"/>
                  <a:pt x="18580" y="11480"/>
                </a:cubicBezTo>
                <a:cubicBezTo>
                  <a:pt x="18580" y="6910"/>
                  <a:pt x="15063" y="3210"/>
                  <a:pt x="10800" y="3210"/>
                </a:cubicBezTo>
                <a:close/>
                <a:moveTo>
                  <a:pt x="14814" y="12537"/>
                </a:moveTo>
                <a:cubicBezTo>
                  <a:pt x="10800" y="12537"/>
                  <a:pt x="10800" y="12537"/>
                  <a:pt x="10800" y="12537"/>
                </a:cubicBezTo>
                <a:cubicBezTo>
                  <a:pt x="10303" y="12537"/>
                  <a:pt x="9805" y="12008"/>
                  <a:pt x="9805" y="11480"/>
                </a:cubicBezTo>
                <a:cubicBezTo>
                  <a:pt x="9805" y="5589"/>
                  <a:pt x="9805" y="5589"/>
                  <a:pt x="9805" y="5589"/>
                </a:cubicBezTo>
                <a:cubicBezTo>
                  <a:pt x="9805" y="5060"/>
                  <a:pt x="10303" y="4531"/>
                  <a:pt x="10800" y="4531"/>
                </a:cubicBezTo>
                <a:cubicBezTo>
                  <a:pt x="11297" y="4531"/>
                  <a:pt x="11795" y="5060"/>
                  <a:pt x="11795" y="5589"/>
                </a:cubicBezTo>
                <a:cubicBezTo>
                  <a:pt x="11795" y="10385"/>
                  <a:pt x="11795" y="10385"/>
                  <a:pt x="11795" y="10385"/>
                </a:cubicBezTo>
                <a:cubicBezTo>
                  <a:pt x="14814" y="10385"/>
                  <a:pt x="14814" y="10385"/>
                  <a:pt x="14814" y="10385"/>
                </a:cubicBezTo>
                <a:cubicBezTo>
                  <a:pt x="15312" y="10385"/>
                  <a:pt x="15809" y="10649"/>
                  <a:pt x="15809" y="11480"/>
                </a:cubicBezTo>
                <a:cubicBezTo>
                  <a:pt x="15809" y="12008"/>
                  <a:pt x="15312" y="12537"/>
                  <a:pt x="14814" y="12537"/>
                </a:cubicBezTo>
                <a:close/>
                <a:moveTo>
                  <a:pt x="995" y="6910"/>
                </a:moveTo>
                <a:cubicBezTo>
                  <a:pt x="497" y="6117"/>
                  <a:pt x="0" y="5324"/>
                  <a:pt x="0" y="4267"/>
                </a:cubicBezTo>
                <a:cubicBezTo>
                  <a:pt x="0" y="1850"/>
                  <a:pt x="1741" y="0"/>
                  <a:pt x="4014" y="0"/>
                </a:cubicBezTo>
                <a:cubicBezTo>
                  <a:pt x="5009" y="0"/>
                  <a:pt x="5755" y="264"/>
                  <a:pt x="6537" y="793"/>
                </a:cubicBezTo>
                <a:cubicBezTo>
                  <a:pt x="4014" y="2115"/>
                  <a:pt x="1989" y="4267"/>
                  <a:pt x="995" y="6910"/>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5" name="PA_库_形状 "/>
          <p:cNvSpPr/>
          <p:nvPr>
            <p:custDataLst>
              <p:tags r:id="rId16"/>
            </p:custDataLst>
          </p:nvPr>
        </p:nvSpPr>
        <p:spPr>
          <a:xfrm>
            <a:off x="9948268" y="2824372"/>
            <a:ext cx="278846" cy="291621"/>
          </a:xfrm>
          <a:custGeom>
            <a:cxnLst>
              <a:cxn ang="0">
                <a:pos x="wd2" y="hd2"/>
              </a:cxn>
              <a:cxn ang="5400000">
                <a:pos x="wd2" y="hd2"/>
              </a:cxn>
              <a:cxn ang="10800000">
                <a:pos x="wd2" y="hd2"/>
              </a:cxn>
              <a:cxn ang="16200000">
                <a:pos x="wd2" y="hd2"/>
              </a:cxn>
            </a:cxnLst>
            <a:rect b="b" l="0" r="r" t="0"/>
            <a:pathLst>
              <a:path extrusionOk="0" h="21600" w="21600">
                <a:moveTo>
                  <a:pt x="20555" y="19575"/>
                </a:moveTo>
                <a:cubicBezTo>
                  <a:pt x="16340" y="19575"/>
                  <a:pt x="16340" y="19575"/>
                  <a:pt x="16340" y="19575"/>
                </a:cubicBezTo>
                <a:cubicBezTo>
                  <a:pt x="15556" y="19575"/>
                  <a:pt x="15295" y="19078"/>
                  <a:pt x="15295" y="18580"/>
                </a:cubicBezTo>
                <a:cubicBezTo>
                  <a:pt x="15295" y="17834"/>
                  <a:pt x="15556" y="17586"/>
                  <a:pt x="16340" y="17586"/>
                </a:cubicBezTo>
                <a:cubicBezTo>
                  <a:pt x="20555" y="17586"/>
                  <a:pt x="20555" y="17586"/>
                  <a:pt x="20555" y="17586"/>
                </a:cubicBezTo>
                <a:cubicBezTo>
                  <a:pt x="21078" y="17586"/>
                  <a:pt x="21600" y="17834"/>
                  <a:pt x="21600" y="18580"/>
                </a:cubicBezTo>
                <a:cubicBezTo>
                  <a:pt x="21600" y="19078"/>
                  <a:pt x="21078" y="19575"/>
                  <a:pt x="20555" y="19575"/>
                </a:cubicBezTo>
                <a:close/>
                <a:moveTo>
                  <a:pt x="16340" y="16591"/>
                </a:moveTo>
                <a:cubicBezTo>
                  <a:pt x="15034" y="16591"/>
                  <a:pt x="14213" y="17337"/>
                  <a:pt x="14213" y="18580"/>
                </a:cubicBezTo>
                <a:cubicBezTo>
                  <a:pt x="14213" y="19575"/>
                  <a:pt x="15034" y="20605"/>
                  <a:pt x="16340" y="20605"/>
                </a:cubicBezTo>
                <a:cubicBezTo>
                  <a:pt x="16601" y="20605"/>
                  <a:pt x="16601" y="20605"/>
                  <a:pt x="16601" y="20605"/>
                </a:cubicBezTo>
                <a:cubicBezTo>
                  <a:pt x="20555" y="20605"/>
                  <a:pt x="20555" y="20605"/>
                  <a:pt x="20555" y="20605"/>
                </a:cubicBezTo>
                <a:cubicBezTo>
                  <a:pt x="20555" y="21103"/>
                  <a:pt x="20033" y="21600"/>
                  <a:pt x="19511" y="21600"/>
                </a:cubicBezTo>
                <a:cubicBezTo>
                  <a:pt x="1045" y="21600"/>
                  <a:pt x="1045" y="21600"/>
                  <a:pt x="1045" y="21600"/>
                </a:cubicBezTo>
                <a:cubicBezTo>
                  <a:pt x="522" y="21600"/>
                  <a:pt x="0" y="21103"/>
                  <a:pt x="0" y="20605"/>
                </a:cubicBezTo>
                <a:cubicBezTo>
                  <a:pt x="0" y="3020"/>
                  <a:pt x="0" y="3020"/>
                  <a:pt x="0" y="3020"/>
                </a:cubicBezTo>
                <a:cubicBezTo>
                  <a:pt x="0" y="2522"/>
                  <a:pt x="522" y="1989"/>
                  <a:pt x="1045" y="1989"/>
                </a:cubicBezTo>
                <a:cubicBezTo>
                  <a:pt x="2873" y="1989"/>
                  <a:pt x="2873" y="1989"/>
                  <a:pt x="2873" y="1989"/>
                </a:cubicBezTo>
                <a:cubicBezTo>
                  <a:pt x="2873" y="3020"/>
                  <a:pt x="2873" y="3020"/>
                  <a:pt x="2873" y="3020"/>
                </a:cubicBezTo>
                <a:cubicBezTo>
                  <a:pt x="2873" y="4263"/>
                  <a:pt x="3954" y="5009"/>
                  <a:pt x="4999" y="5009"/>
                </a:cubicBezTo>
                <a:cubicBezTo>
                  <a:pt x="6044" y="5009"/>
                  <a:pt x="7088" y="4263"/>
                  <a:pt x="7088" y="3020"/>
                </a:cubicBezTo>
                <a:cubicBezTo>
                  <a:pt x="7088" y="1989"/>
                  <a:pt x="7088" y="1989"/>
                  <a:pt x="7088" y="1989"/>
                </a:cubicBezTo>
                <a:cubicBezTo>
                  <a:pt x="8170" y="1989"/>
                  <a:pt x="8170" y="1989"/>
                  <a:pt x="8170" y="1989"/>
                </a:cubicBezTo>
                <a:cubicBezTo>
                  <a:pt x="8170" y="3020"/>
                  <a:pt x="8170" y="3020"/>
                  <a:pt x="8170" y="3020"/>
                </a:cubicBezTo>
                <a:cubicBezTo>
                  <a:pt x="8170" y="4263"/>
                  <a:pt x="9215" y="5009"/>
                  <a:pt x="10259" y="5009"/>
                </a:cubicBezTo>
                <a:cubicBezTo>
                  <a:pt x="11341" y="5009"/>
                  <a:pt x="12385" y="4263"/>
                  <a:pt x="12385" y="3020"/>
                </a:cubicBezTo>
                <a:cubicBezTo>
                  <a:pt x="12385" y="1989"/>
                  <a:pt x="12385" y="1989"/>
                  <a:pt x="12385" y="1989"/>
                </a:cubicBezTo>
                <a:cubicBezTo>
                  <a:pt x="13430" y="1989"/>
                  <a:pt x="13430" y="1989"/>
                  <a:pt x="13430" y="1989"/>
                </a:cubicBezTo>
                <a:cubicBezTo>
                  <a:pt x="13430" y="3020"/>
                  <a:pt x="13430" y="3020"/>
                  <a:pt x="13430" y="3020"/>
                </a:cubicBezTo>
                <a:cubicBezTo>
                  <a:pt x="13430" y="4263"/>
                  <a:pt x="14475" y="5009"/>
                  <a:pt x="15556" y="5009"/>
                </a:cubicBezTo>
                <a:cubicBezTo>
                  <a:pt x="16601" y="5009"/>
                  <a:pt x="17646" y="4263"/>
                  <a:pt x="17646" y="3020"/>
                </a:cubicBezTo>
                <a:cubicBezTo>
                  <a:pt x="17646" y="1989"/>
                  <a:pt x="17646" y="1989"/>
                  <a:pt x="17646" y="1989"/>
                </a:cubicBezTo>
                <a:cubicBezTo>
                  <a:pt x="19511" y="1989"/>
                  <a:pt x="19511" y="1989"/>
                  <a:pt x="19511" y="1989"/>
                </a:cubicBezTo>
                <a:cubicBezTo>
                  <a:pt x="20033" y="1989"/>
                  <a:pt x="20555" y="2522"/>
                  <a:pt x="20555" y="3020"/>
                </a:cubicBezTo>
                <a:cubicBezTo>
                  <a:pt x="20555" y="16591"/>
                  <a:pt x="20555" y="16591"/>
                  <a:pt x="20555" y="16591"/>
                </a:cubicBezTo>
                <a:cubicBezTo>
                  <a:pt x="19511" y="16591"/>
                  <a:pt x="19511" y="16591"/>
                  <a:pt x="19511" y="16591"/>
                </a:cubicBezTo>
                <a:lnTo>
                  <a:pt x="16340" y="16591"/>
                </a:lnTo>
                <a:close/>
                <a:moveTo>
                  <a:pt x="3693" y="18083"/>
                </a:moveTo>
                <a:cubicBezTo>
                  <a:pt x="10520" y="18083"/>
                  <a:pt x="10520" y="18083"/>
                  <a:pt x="10520" y="18083"/>
                </a:cubicBezTo>
                <a:cubicBezTo>
                  <a:pt x="11080" y="18083"/>
                  <a:pt x="11341" y="17834"/>
                  <a:pt x="11341" y="17337"/>
                </a:cubicBezTo>
                <a:cubicBezTo>
                  <a:pt x="11341" y="16839"/>
                  <a:pt x="11080" y="16591"/>
                  <a:pt x="10520" y="16591"/>
                </a:cubicBezTo>
                <a:cubicBezTo>
                  <a:pt x="3693" y="16591"/>
                  <a:pt x="3693" y="16591"/>
                  <a:pt x="3693" y="16591"/>
                </a:cubicBezTo>
                <a:cubicBezTo>
                  <a:pt x="3134" y="16591"/>
                  <a:pt x="2873" y="16839"/>
                  <a:pt x="2873" y="17337"/>
                </a:cubicBezTo>
                <a:cubicBezTo>
                  <a:pt x="2873" y="17834"/>
                  <a:pt x="3134" y="18083"/>
                  <a:pt x="3693" y="18083"/>
                </a:cubicBezTo>
                <a:close/>
                <a:moveTo>
                  <a:pt x="16601" y="7780"/>
                </a:moveTo>
                <a:cubicBezTo>
                  <a:pt x="3954" y="7780"/>
                  <a:pt x="3954" y="7780"/>
                  <a:pt x="3954" y="7780"/>
                </a:cubicBezTo>
                <a:cubicBezTo>
                  <a:pt x="3432" y="7780"/>
                  <a:pt x="2873" y="8278"/>
                  <a:pt x="2873" y="8775"/>
                </a:cubicBezTo>
                <a:cubicBezTo>
                  <a:pt x="2873" y="9308"/>
                  <a:pt x="3432" y="9805"/>
                  <a:pt x="3954" y="9805"/>
                </a:cubicBezTo>
                <a:cubicBezTo>
                  <a:pt x="16601" y="9805"/>
                  <a:pt x="16601" y="9805"/>
                  <a:pt x="16601" y="9805"/>
                </a:cubicBezTo>
                <a:cubicBezTo>
                  <a:pt x="17123" y="9805"/>
                  <a:pt x="17646" y="9308"/>
                  <a:pt x="17646" y="8775"/>
                </a:cubicBezTo>
                <a:cubicBezTo>
                  <a:pt x="17646" y="8278"/>
                  <a:pt x="17123" y="7780"/>
                  <a:pt x="16601" y="7780"/>
                </a:cubicBezTo>
                <a:close/>
                <a:moveTo>
                  <a:pt x="16601" y="12043"/>
                </a:moveTo>
                <a:cubicBezTo>
                  <a:pt x="10259" y="12043"/>
                  <a:pt x="10259" y="12043"/>
                  <a:pt x="10259" y="12043"/>
                </a:cubicBezTo>
                <a:cubicBezTo>
                  <a:pt x="8431" y="12043"/>
                  <a:pt x="8431" y="12043"/>
                  <a:pt x="8431" y="12043"/>
                </a:cubicBezTo>
                <a:cubicBezTo>
                  <a:pt x="8170" y="12043"/>
                  <a:pt x="8170" y="12043"/>
                  <a:pt x="8170" y="12043"/>
                </a:cubicBezTo>
                <a:cubicBezTo>
                  <a:pt x="3954" y="12043"/>
                  <a:pt x="3954" y="12043"/>
                  <a:pt x="3954" y="12043"/>
                </a:cubicBezTo>
                <a:cubicBezTo>
                  <a:pt x="3432" y="12043"/>
                  <a:pt x="2873" y="12541"/>
                  <a:pt x="2873" y="13038"/>
                </a:cubicBezTo>
                <a:cubicBezTo>
                  <a:pt x="2873" y="13820"/>
                  <a:pt x="3432" y="14068"/>
                  <a:pt x="3954" y="14068"/>
                </a:cubicBezTo>
                <a:cubicBezTo>
                  <a:pt x="8170" y="14068"/>
                  <a:pt x="8170" y="14068"/>
                  <a:pt x="8170" y="14068"/>
                </a:cubicBezTo>
                <a:cubicBezTo>
                  <a:pt x="8431" y="14068"/>
                  <a:pt x="8431" y="14068"/>
                  <a:pt x="8431" y="14068"/>
                </a:cubicBezTo>
                <a:cubicBezTo>
                  <a:pt x="10259" y="14068"/>
                  <a:pt x="10259" y="14068"/>
                  <a:pt x="10259" y="14068"/>
                </a:cubicBezTo>
                <a:cubicBezTo>
                  <a:pt x="16601" y="14068"/>
                  <a:pt x="16601" y="14068"/>
                  <a:pt x="16601" y="14068"/>
                </a:cubicBezTo>
                <a:cubicBezTo>
                  <a:pt x="17123" y="14068"/>
                  <a:pt x="17646" y="13820"/>
                  <a:pt x="17646" y="13038"/>
                </a:cubicBezTo>
                <a:cubicBezTo>
                  <a:pt x="17646" y="12541"/>
                  <a:pt x="17123" y="12043"/>
                  <a:pt x="16601" y="12043"/>
                </a:cubicBezTo>
                <a:close/>
                <a:moveTo>
                  <a:pt x="15556" y="4014"/>
                </a:moveTo>
                <a:cubicBezTo>
                  <a:pt x="15034" y="4014"/>
                  <a:pt x="14475" y="3766"/>
                  <a:pt x="14475" y="3020"/>
                </a:cubicBezTo>
                <a:cubicBezTo>
                  <a:pt x="14475" y="995"/>
                  <a:pt x="14475" y="995"/>
                  <a:pt x="14475" y="995"/>
                </a:cubicBezTo>
                <a:cubicBezTo>
                  <a:pt x="14475" y="497"/>
                  <a:pt x="15034" y="0"/>
                  <a:pt x="15556" y="0"/>
                </a:cubicBezTo>
                <a:cubicBezTo>
                  <a:pt x="16079" y="0"/>
                  <a:pt x="16601" y="497"/>
                  <a:pt x="16601" y="995"/>
                </a:cubicBezTo>
                <a:cubicBezTo>
                  <a:pt x="16601" y="3020"/>
                  <a:pt x="16601" y="3020"/>
                  <a:pt x="16601" y="3020"/>
                </a:cubicBezTo>
                <a:cubicBezTo>
                  <a:pt x="16601" y="3766"/>
                  <a:pt x="16079" y="4014"/>
                  <a:pt x="15556" y="4014"/>
                </a:cubicBezTo>
                <a:close/>
                <a:moveTo>
                  <a:pt x="10259" y="4014"/>
                </a:moveTo>
                <a:cubicBezTo>
                  <a:pt x="9737" y="4014"/>
                  <a:pt x="9215" y="3766"/>
                  <a:pt x="9215" y="3020"/>
                </a:cubicBezTo>
                <a:cubicBezTo>
                  <a:pt x="9215" y="995"/>
                  <a:pt x="9215" y="995"/>
                  <a:pt x="9215" y="995"/>
                </a:cubicBezTo>
                <a:cubicBezTo>
                  <a:pt x="9215" y="497"/>
                  <a:pt x="9737" y="0"/>
                  <a:pt x="10259" y="0"/>
                </a:cubicBezTo>
                <a:cubicBezTo>
                  <a:pt x="10781" y="0"/>
                  <a:pt x="11341" y="497"/>
                  <a:pt x="11341" y="995"/>
                </a:cubicBezTo>
                <a:cubicBezTo>
                  <a:pt x="11341" y="3020"/>
                  <a:pt x="11341" y="3020"/>
                  <a:pt x="11341" y="3020"/>
                </a:cubicBezTo>
                <a:cubicBezTo>
                  <a:pt x="11341" y="3766"/>
                  <a:pt x="10781" y="4014"/>
                  <a:pt x="10259" y="4014"/>
                </a:cubicBezTo>
                <a:close/>
                <a:moveTo>
                  <a:pt x="4999" y="4014"/>
                </a:moveTo>
                <a:cubicBezTo>
                  <a:pt x="4477" y="4014"/>
                  <a:pt x="3954" y="3766"/>
                  <a:pt x="3954" y="3020"/>
                </a:cubicBezTo>
                <a:cubicBezTo>
                  <a:pt x="3954" y="995"/>
                  <a:pt x="3954" y="995"/>
                  <a:pt x="3954" y="995"/>
                </a:cubicBezTo>
                <a:cubicBezTo>
                  <a:pt x="3954" y="497"/>
                  <a:pt x="4477" y="0"/>
                  <a:pt x="4999" y="0"/>
                </a:cubicBezTo>
                <a:cubicBezTo>
                  <a:pt x="5521" y="0"/>
                  <a:pt x="6044" y="497"/>
                  <a:pt x="6044" y="995"/>
                </a:cubicBezTo>
                <a:cubicBezTo>
                  <a:pt x="6044" y="3020"/>
                  <a:pt x="6044" y="3020"/>
                  <a:pt x="6044" y="3020"/>
                </a:cubicBezTo>
                <a:cubicBezTo>
                  <a:pt x="6044" y="3766"/>
                  <a:pt x="5521" y="4014"/>
                  <a:pt x="4999" y="4014"/>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p>
        </p:txBody>
      </p:sp>
      <p:sp>
        <p:nvSpPr>
          <p:cNvPr id="16" name="PA_库_UniqueSlides "/>
          <p:cNvSpPr/>
          <p:nvPr>
            <p:custDataLst>
              <p:tags r:id="rId17"/>
            </p:custDataLst>
          </p:nvPr>
        </p:nvSpPr>
        <p:spPr>
          <a:xfrm>
            <a:off x="4529816" y="2949148"/>
            <a:ext cx="1828800" cy="47752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800">
                <a:latin charset="-122" panose="02000000000000000000" pitchFamily="2" typeface="方正清刻本悦宋简体"/>
                <a:ea charset="-122" panose="02000000000000000000" pitchFamily="2" typeface="方正清刻本悦宋简体"/>
              </a:rPr>
              <a:t>仲夏夜之梦</a:t>
            </a:r>
          </a:p>
        </p:txBody>
      </p:sp>
      <p:sp>
        <p:nvSpPr>
          <p:cNvPr id="17" name="Create awesome and Unique presentation slides with these creative layouts, each slide is proven useful in real-world presentations.It’s easy to change colors and modify shapes, texts and charts it’s a minimal design, This presentation has been developed on the basis of theories on the comprehension of content with hipster kind of feel to it, much of what a modern startup would need in today’s world of presentations"/>
          <p:cNvSpPr/>
          <p:nvPr>
            <p:custDataLst>
              <p:tags r:id="rId18"/>
            </p:custDataLst>
          </p:nvPr>
        </p:nvSpPr>
        <p:spPr>
          <a:xfrm>
            <a:off x="1122949" y="4691290"/>
            <a:ext cx="9946102"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t>Create awesome and Unique presentation slides with these creative layouts, each slide is proven useful in real-world presentations.It’s easy to change colors and modify shapes, texts and charts it’s a minimal design, This presentation has been developed on the basis of theories on the comprehension of content with hipster kind of feel to it, much of what a modern startup would need in today’s world of presentations</a:t>
            </a:r>
          </a:p>
        </p:txBody>
      </p:sp>
      <p:pic>
        <p:nvPicPr>
          <p:cNvPr id="19" name="PA_库_图片 18"/>
          <p:cNvPicPr>
            <a:picLocks noChangeAspect="1"/>
          </p:cNvPicPr>
          <p:nvPr>
            <p:custDataLst>
              <p:tags r:id="rId20"/>
            </p:custDataLst>
          </p:nvPr>
        </p:nvPicPr>
        <p:blipFill>
          <a:blip r:embed="rId19">
            <a:extLst>
              <a:ext uri="{28A0092B-C50C-407E-A947-70E740481C1C}">
                <a14:useLocalDpi val="0"/>
              </a:ext>
            </a:extLst>
          </a:blip>
          <a:stretch>
            <a:fillRect/>
          </a:stretch>
        </p:blipFill>
        <p:spPr>
          <a:xfrm>
            <a:off x="3835134" y="1043175"/>
            <a:ext cx="3161635" cy="3149593"/>
          </a:xfrm>
          <a:prstGeom prst="rect">
            <a:avLst/>
          </a:prstGeom>
        </p:spPr>
      </p:pic>
    </p:spTree>
    <p:extLst>
      <p:ext uri="{BB962C8B-B14F-4D97-AF65-F5344CB8AC3E}">
        <p14:creationId val="1682228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strVal val="4*#ppt_w"/>
                                          </p:val>
                                        </p:tav>
                                        <p:tav tm="100000">
                                          <p:val>
                                            <p:strVal val="#ppt_w"/>
                                          </p:val>
                                        </p:tav>
                                      </p:tavLst>
                                    </p:anim>
                                    <p:anim calcmode="lin" valueType="num">
                                      <p:cBhvr>
                                        <p:cTn dur="500" fill="hold" id="12"/>
                                        <p:tgtEl>
                                          <p:spTgt spid="3"/>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strVal val="4*#ppt_w"/>
                                          </p:val>
                                        </p:tav>
                                        <p:tav tm="100000">
                                          <p:val>
                                            <p:strVal val="#ppt_w"/>
                                          </p:val>
                                        </p:tav>
                                      </p:tavLst>
                                    </p:anim>
                                    <p:anim calcmode="lin" valueType="num">
                                      <p:cBhvr>
                                        <p:cTn dur="500" fill="hold" id="16"/>
                                        <p:tgtEl>
                                          <p:spTgt spid="4"/>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strVal val="4/3*#ppt_w"/>
                                          </p:val>
                                        </p:tav>
                                        <p:tav tm="100000">
                                          <p:val>
                                            <p:strVal val="#ppt_w"/>
                                          </p:val>
                                        </p:tav>
                                      </p:tavLst>
                                    </p:anim>
                                    <p:anim calcmode="lin" valueType="num">
                                      <p:cBhvr>
                                        <p:cTn dur="500" fill="hold" id="20"/>
                                        <p:tgtEl>
                                          <p:spTgt spid="5"/>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strVal val="4/3*#ppt_w"/>
                                          </p:val>
                                        </p:tav>
                                        <p:tav tm="100000">
                                          <p:val>
                                            <p:strVal val="#ppt_w"/>
                                          </p:val>
                                        </p:tav>
                                      </p:tavLst>
                                    </p:anim>
                                    <p:anim calcmode="lin" valueType="num">
                                      <p:cBhvr>
                                        <p:cTn dur="500" fill="hold" id="24"/>
                                        <p:tgtEl>
                                          <p:spTgt spid="6"/>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25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strVal val="4*#ppt_w"/>
                                          </p:val>
                                        </p:tav>
                                        <p:tav tm="100000">
                                          <p:val>
                                            <p:strVal val="#ppt_w"/>
                                          </p:val>
                                        </p:tav>
                                      </p:tavLst>
                                    </p:anim>
                                    <p:anim calcmode="lin" valueType="num">
                                      <p:cBhvr>
                                        <p:cTn dur="500" fill="hold" id="28"/>
                                        <p:tgtEl>
                                          <p:spTgt spid="7"/>
                                        </p:tgtEl>
                                        <p:attrNameLst>
                                          <p:attrName>ppt_h</p:attrName>
                                        </p:attrNameLst>
                                      </p:cBhvr>
                                      <p:tavLst>
                                        <p:tav tm="0">
                                          <p:val>
                                            <p:strVal val="4/3*#ppt_h"/>
                                          </p:val>
                                        </p:tav>
                                        <p:tav tm="100000">
                                          <p:val>
                                            <p:strVal val="#ppt_h"/>
                                          </p:val>
                                        </p:tav>
                                      </p:tavLst>
                                    </p:anim>
                                  </p:childTnLst>
                                </p:cTn>
                              </p:par>
                              <p:par>
                                <p:cTn fill="hold" grpId="0" id="29" nodeType="withEffect" presetClass="entr" presetID="23" presetSubtype="28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strVal val="4*#ppt_w"/>
                                          </p:val>
                                        </p:tav>
                                        <p:tav tm="100000">
                                          <p:val>
                                            <p:strVal val="#ppt_w"/>
                                          </p:val>
                                        </p:tav>
                                      </p:tavLst>
                                    </p:anim>
                                    <p:anim calcmode="lin" valueType="num">
                                      <p:cBhvr>
                                        <p:cTn dur="500" fill="hold" id="32"/>
                                        <p:tgtEl>
                                          <p:spTgt spid="8"/>
                                        </p:tgtEl>
                                        <p:attrNameLst>
                                          <p:attrName>ppt_h</p:attrName>
                                        </p:attrNameLst>
                                      </p:cBhvr>
                                      <p:tavLst>
                                        <p:tav tm="0">
                                          <p:val>
                                            <p:strVal val="4/3*#ppt_h"/>
                                          </p:val>
                                        </p:tav>
                                        <p:tav tm="100000">
                                          <p:val>
                                            <p:strVal val="#ppt_h"/>
                                          </p:val>
                                        </p:tav>
                                      </p:tavLst>
                                    </p:anim>
                                  </p:childTnLst>
                                </p:cTn>
                              </p:par>
                              <p:par>
                                <p:cTn fill="hold" grpId="0" id="33" nodeType="withEffect" presetClass="entr" presetID="23" presetSubtype="288">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ppt_w"/>
                                          </p:val>
                                        </p:tav>
                                        <p:tav tm="100000">
                                          <p:val>
                                            <p:strVal val="#ppt_w"/>
                                          </p:val>
                                        </p:tav>
                                      </p:tavLst>
                                    </p:anim>
                                    <p:anim calcmode="lin" valueType="num">
                                      <p:cBhvr>
                                        <p:cTn dur="500" fill="hold" id="36"/>
                                        <p:tgtEl>
                                          <p:spTgt spid="9"/>
                                        </p:tgtEl>
                                        <p:attrNameLst>
                                          <p:attrName>ppt_h</p:attrName>
                                        </p:attrNameLst>
                                      </p:cBhvr>
                                      <p:tavLst>
                                        <p:tav tm="0">
                                          <p:val>
                                            <p:strVal val="4/3*#ppt_h"/>
                                          </p:val>
                                        </p:tav>
                                        <p:tav tm="100000">
                                          <p:val>
                                            <p:strVal val="#ppt_h"/>
                                          </p:val>
                                        </p:tav>
                                      </p:tavLst>
                                    </p:anim>
                                  </p:childTnLst>
                                </p:cTn>
                              </p:par>
                              <p:par>
                                <p:cTn fill="hold" grpId="0" id="37" nodeType="withEffect" presetClass="entr" presetID="23" presetSubtype="288">
                                  <p:stCondLst>
                                    <p:cond delay="25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strVal val="4*#ppt_w"/>
                                          </p:val>
                                        </p:tav>
                                        <p:tav tm="100000">
                                          <p:val>
                                            <p:strVal val="#ppt_w"/>
                                          </p:val>
                                        </p:tav>
                                      </p:tavLst>
                                    </p:anim>
                                    <p:anim calcmode="lin" valueType="num">
                                      <p:cBhvr>
                                        <p:cTn dur="500" fill="hold" id="40"/>
                                        <p:tgtEl>
                                          <p:spTgt spid="10"/>
                                        </p:tgtEl>
                                        <p:attrNameLst>
                                          <p:attrName>ppt_h</p:attrName>
                                        </p:attrNameLst>
                                      </p:cBhvr>
                                      <p:tavLst>
                                        <p:tav tm="0">
                                          <p:val>
                                            <p:strVal val="4/3*#ppt_h"/>
                                          </p:val>
                                        </p:tav>
                                        <p:tav tm="100000">
                                          <p:val>
                                            <p:strVal val="#ppt_h"/>
                                          </p:val>
                                        </p:tav>
                                      </p:tavLst>
                                    </p:anim>
                                  </p:childTnLst>
                                </p:cTn>
                              </p:par>
                              <p:par>
                                <p:cTn fill="hold" grpId="0" id="41" nodeType="withEffect" presetClass="entr" presetID="23" presetSubtype="288">
                                  <p:stCondLst>
                                    <p:cond delay="25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strVal val="4*#ppt_w"/>
                                          </p:val>
                                        </p:tav>
                                        <p:tav tm="100000">
                                          <p:val>
                                            <p:strVal val="#ppt_w"/>
                                          </p:val>
                                        </p:tav>
                                      </p:tavLst>
                                    </p:anim>
                                    <p:anim calcmode="lin" valueType="num">
                                      <p:cBhvr>
                                        <p:cTn dur="500" fill="hold" id="44"/>
                                        <p:tgtEl>
                                          <p:spTgt spid="11"/>
                                        </p:tgtEl>
                                        <p:attrNameLst>
                                          <p:attrName>ppt_h</p:attrName>
                                        </p:attrNameLst>
                                      </p:cBhvr>
                                      <p:tavLst>
                                        <p:tav tm="0">
                                          <p:val>
                                            <p:strVal val="4/3*#ppt_h"/>
                                          </p:val>
                                        </p:tav>
                                        <p:tav tm="100000">
                                          <p:val>
                                            <p:strVal val="#ppt_h"/>
                                          </p:val>
                                        </p:tav>
                                      </p:tavLst>
                                    </p:anim>
                                  </p:childTnLst>
                                </p:cTn>
                              </p:par>
                              <p:par>
                                <p:cTn fill="hold" grpId="0" id="45" nodeType="withEffect" presetClass="entr" presetID="23" presetSubtype="28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strVal val="4*#ppt_w"/>
                                          </p:val>
                                        </p:tav>
                                        <p:tav tm="100000">
                                          <p:val>
                                            <p:strVal val="#ppt_w"/>
                                          </p:val>
                                        </p:tav>
                                      </p:tavLst>
                                    </p:anim>
                                    <p:anim calcmode="lin" valueType="num">
                                      <p:cBhvr>
                                        <p:cTn dur="500" fill="hold" id="48"/>
                                        <p:tgtEl>
                                          <p:spTgt spid="12"/>
                                        </p:tgtEl>
                                        <p:attrNameLst>
                                          <p:attrName>ppt_h</p:attrName>
                                        </p:attrNameLst>
                                      </p:cBhvr>
                                      <p:tavLst>
                                        <p:tav tm="0">
                                          <p:val>
                                            <p:strVal val="4/3*#ppt_h"/>
                                          </p:val>
                                        </p:tav>
                                        <p:tav tm="100000">
                                          <p:val>
                                            <p:strVal val="#ppt_h"/>
                                          </p:val>
                                        </p:tav>
                                      </p:tavLst>
                                    </p:anim>
                                  </p:childTnLst>
                                </p:cTn>
                              </p:par>
                              <p:par>
                                <p:cTn fill="hold" grpId="0" id="49" nodeType="withEffect" presetClass="entr" presetID="23" presetSubtype="288">
                                  <p:stCondLst>
                                    <p:cond delay="25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strVal val="4*#ppt_w"/>
                                          </p:val>
                                        </p:tav>
                                        <p:tav tm="100000">
                                          <p:val>
                                            <p:strVal val="#ppt_w"/>
                                          </p:val>
                                        </p:tav>
                                      </p:tavLst>
                                    </p:anim>
                                    <p:anim calcmode="lin" valueType="num">
                                      <p:cBhvr>
                                        <p:cTn dur="500" fill="hold" id="52"/>
                                        <p:tgtEl>
                                          <p:spTgt spid="13"/>
                                        </p:tgtEl>
                                        <p:attrNameLst>
                                          <p:attrName>ppt_h</p:attrName>
                                        </p:attrNameLst>
                                      </p:cBhvr>
                                      <p:tavLst>
                                        <p:tav tm="0">
                                          <p:val>
                                            <p:strVal val="4/3*#ppt_h"/>
                                          </p:val>
                                        </p:tav>
                                        <p:tav tm="100000">
                                          <p:val>
                                            <p:strVal val="#ppt_h"/>
                                          </p:val>
                                        </p:tav>
                                      </p:tavLst>
                                    </p:anim>
                                  </p:childTnLst>
                                </p:cTn>
                              </p:par>
                              <p:par>
                                <p:cTn fill="hold" grpId="0" id="53" nodeType="withEffect" presetClass="entr" presetID="23" presetSubtype="288">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p:cTn dur="500" fill="hold" id="55"/>
                                        <p:tgtEl>
                                          <p:spTgt spid="14"/>
                                        </p:tgtEl>
                                        <p:attrNameLst>
                                          <p:attrName>ppt_w</p:attrName>
                                        </p:attrNameLst>
                                      </p:cBhvr>
                                      <p:tavLst>
                                        <p:tav tm="0">
                                          <p:val>
                                            <p:strVal val="4*#ppt_w"/>
                                          </p:val>
                                        </p:tav>
                                        <p:tav tm="100000">
                                          <p:val>
                                            <p:strVal val="#ppt_w"/>
                                          </p:val>
                                        </p:tav>
                                      </p:tavLst>
                                    </p:anim>
                                    <p:anim calcmode="lin" valueType="num">
                                      <p:cBhvr>
                                        <p:cTn dur="500" fill="hold" id="56"/>
                                        <p:tgtEl>
                                          <p:spTgt spid="14"/>
                                        </p:tgtEl>
                                        <p:attrNameLst>
                                          <p:attrName>ppt_h</p:attrName>
                                        </p:attrNameLst>
                                      </p:cBhvr>
                                      <p:tavLst>
                                        <p:tav tm="0">
                                          <p:val>
                                            <p:strVal val="4/3*#ppt_h"/>
                                          </p:val>
                                        </p:tav>
                                        <p:tav tm="100000">
                                          <p:val>
                                            <p:strVal val="#ppt_h"/>
                                          </p:val>
                                        </p:tav>
                                      </p:tavLst>
                                    </p:anim>
                                  </p:childTnLst>
                                </p:cTn>
                              </p:par>
                              <p:par>
                                <p:cTn fill="hold" grpId="0" id="57" nodeType="withEffect" presetClass="entr" presetID="23" presetSubtype="288">
                                  <p:stCondLst>
                                    <p:cond delay="2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strVal val="4*#ppt_w"/>
                                          </p:val>
                                        </p:tav>
                                        <p:tav tm="100000">
                                          <p:val>
                                            <p:strVal val="#ppt_w"/>
                                          </p:val>
                                        </p:tav>
                                      </p:tavLst>
                                    </p:anim>
                                    <p:anim calcmode="lin" valueType="num">
                                      <p:cBhvr>
                                        <p:cTn dur="500" fill="hold" id="60"/>
                                        <p:tgtEl>
                                          <p:spTgt spid="15"/>
                                        </p:tgtEl>
                                        <p:attrNameLst>
                                          <p:attrName>ppt_h</p:attrName>
                                        </p:attrNameLst>
                                      </p:cBhvr>
                                      <p:tavLst>
                                        <p:tav tm="0">
                                          <p:val>
                                            <p:strVal val="4/3*#ppt_h"/>
                                          </p:val>
                                        </p:tav>
                                        <p:tav tm="100000">
                                          <p:val>
                                            <p:strVal val="#ppt_h"/>
                                          </p:val>
                                        </p:tav>
                                      </p:tavLst>
                                    </p:anim>
                                  </p:childTnLst>
                                </p:cTn>
                              </p:par>
                              <p:par>
                                <p:cTn fill="hold" grpId="0" id="61" nodeType="withEffect" presetClass="entr" presetID="23" presetSubtype="288">
                                  <p:stCondLst>
                                    <p:cond delay="25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strVal val="4*#ppt_w"/>
                                          </p:val>
                                        </p:tav>
                                        <p:tav tm="100000">
                                          <p:val>
                                            <p:strVal val="#ppt_w"/>
                                          </p:val>
                                        </p:tav>
                                      </p:tavLst>
                                    </p:anim>
                                    <p:anim calcmode="lin" valueType="num">
                                      <p:cBhvr>
                                        <p:cTn dur="500" fill="hold" id="64"/>
                                        <p:tgtEl>
                                          <p:spTgt spid="16"/>
                                        </p:tgtEl>
                                        <p:attrNameLst>
                                          <p:attrName>ppt_h</p:attrName>
                                        </p:attrNameLst>
                                      </p:cBhvr>
                                      <p:tavLst>
                                        <p:tav tm="0">
                                          <p:val>
                                            <p:strVal val="4/3*#ppt_h"/>
                                          </p:val>
                                        </p:tav>
                                        <p:tav tm="100000">
                                          <p:val>
                                            <p:strVal val="#ppt_h"/>
                                          </p:val>
                                        </p:tav>
                                      </p:tavLst>
                                    </p:anim>
                                  </p:childTnLst>
                                </p:cTn>
                              </p:par>
                              <p:par>
                                <p:cTn fill="hold" grpId="0" id="65" nodeType="withEffect" presetClass="entr" presetID="23" presetSubtype="288">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p:cTn dur="500" fill="hold" id="67"/>
                                        <p:tgtEl>
                                          <p:spTgt spid="17"/>
                                        </p:tgtEl>
                                        <p:attrNameLst>
                                          <p:attrName>ppt_w</p:attrName>
                                        </p:attrNameLst>
                                      </p:cBhvr>
                                      <p:tavLst>
                                        <p:tav tm="0">
                                          <p:val>
                                            <p:strVal val="4/3*#ppt_w"/>
                                          </p:val>
                                        </p:tav>
                                        <p:tav tm="100000">
                                          <p:val>
                                            <p:strVal val="#ppt_w"/>
                                          </p:val>
                                        </p:tav>
                                      </p:tavLst>
                                    </p:anim>
                                    <p:anim calcmode="lin" valueType="num">
                                      <p:cBhvr>
                                        <p:cTn dur="500" fill="hold" id="68"/>
                                        <p:tgtEl>
                                          <p:spTgt spid="17"/>
                                        </p:tgtEl>
                                        <p:attrNameLst>
                                          <p:attrName>ppt_h</p:attrName>
                                        </p:attrNameLst>
                                      </p:cBhvr>
                                      <p:tavLst>
                                        <p:tav tm="0">
                                          <p:val>
                                            <p:strVal val="4/3*#ppt_h"/>
                                          </p:val>
                                        </p:tav>
                                        <p:tav tm="100000">
                                          <p:val>
                                            <p:strVal val="#ppt_h"/>
                                          </p:val>
                                        </p:tav>
                                      </p:tavLst>
                                    </p:anim>
                                  </p:childTnLst>
                                </p:cTn>
                              </p:par>
                              <p:par>
                                <p:cTn fill="hold" id="69" nodeType="withEffect" presetClass="entr" presetID="23" presetSubtype="288">
                                  <p:stCondLst>
                                    <p:cond delay="250"/>
                                  </p:stCondLst>
                                  <p:childTnLst>
                                    <p:set>
                                      <p:cBhvr>
                                        <p:cTn dur="1" fill="hold" id="70">
                                          <p:stCondLst>
                                            <p:cond delay="0"/>
                                          </p:stCondLst>
                                        </p:cTn>
                                        <p:tgtEl>
                                          <p:spTgt spid="19"/>
                                        </p:tgtEl>
                                        <p:attrNameLst>
                                          <p:attrName>style.visibility</p:attrName>
                                        </p:attrNameLst>
                                      </p:cBhvr>
                                      <p:to>
                                        <p:strVal val="visible"/>
                                      </p:to>
                                    </p:set>
                                    <p:anim calcmode="lin" valueType="num">
                                      <p:cBhvr>
                                        <p:cTn dur="500" fill="hold" id="71"/>
                                        <p:tgtEl>
                                          <p:spTgt spid="19"/>
                                        </p:tgtEl>
                                        <p:attrNameLst>
                                          <p:attrName>ppt_w</p:attrName>
                                        </p:attrNameLst>
                                      </p:cBhvr>
                                      <p:tavLst>
                                        <p:tav tm="0">
                                          <p:val>
                                            <p:strVal val="4/3*#ppt_w"/>
                                          </p:val>
                                        </p:tav>
                                        <p:tav tm="100000">
                                          <p:val>
                                            <p:strVal val="#ppt_w"/>
                                          </p:val>
                                        </p:tav>
                                      </p:tavLst>
                                    </p:anim>
                                    <p:anim calcmode="lin" valueType="num">
                                      <p:cBhvr>
                                        <p:cTn dur="500" fill="hold" id="72"/>
                                        <p:tgtEl>
                                          <p:spTgt spid="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_库_直接连接符 1"/>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PA_库_矩形 2"/>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graphicFrame>
        <p:nvGraphicFramePr>
          <p:cNvPr id="4" name="PA_库_2D Pie Chart"/>
          <p:cNvGraphicFramePr/>
          <p:nvPr>
            <p:custDataLst>
              <p:tags r:id="rId5"/>
            </p:custDataLst>
            <p:extLst>
              <p:ext uri="{D42A27DB-BD31-4B8C-83A1-F6EECF244321}">
                <p14:modId val="654281344"/>
              </p:ext>
            </p:extLst>
          </p:nvPr>
        </p:nvGraphicFramePr>
        <p:xfrm>
          <a:off x="4235772" y="1975172"/>
          <a:ext cx="3720456" cy="3720456"/>
        </p:xfrm>
        <a:graphic>
          <a:graphicData uri="http://schemas.openxmlformats.org/drawingml/2006/chart">
            <c:chart xmlns:c="http://schemas.openxmlformats.org/drawingml/2006/chart" r:id="rId6"/>
          </a:graphicData>
        </a:graphic>
      </p:graphicFrame>
      <p:sp>
        <p:nvSpPr>
          <p:cNvPr id="5" name="PA_库_CreateawesomeandUniquepresentationslideswiththesecreative "/>
          <p:cNvSpPr/>
          <p:nvPr>
            <p:custDataLst>
              <p:tags r:id="rId7"/>
            </p:custDataLst>
          </p:nvPr>
        </p:nvSpPr>
        <p:spPr>
          <a:xfrm>
            <a:off x="8566541" y="2268729"/>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6" name="PA_库_UniqueSlides "/>
          <p:cNvSpPr/>
          <p:nvPr>
            <p:custDataLst>
              <p:tags r:id="rId8"/>
            </p:custDataLst>
          </p:nvPr>
        </p:nvSpPr>
        <p:spPr>
          <a:xfrm>
            <a:off x="8568658" y="201716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7" name="PA_库_CreateawesomeandUniquepresentationslideswiththesecreative "/>
          <p:cNvSpPr/>
          <p:nvPr>
            <p:custDataLst>
              <p:tags r:id="rId9"/>
            </p:custDataLst>
          </p:nvPr>
        </p:nvSpPr>
        <p:spPr>
          <a:xfrm>
            <a:off x="8566541" y="3651587"/>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8" name="PA_库_UniqueSlides "/>
          <p:cNvSpPr/>
          <p:nvPr>
            <p:custDataLst>
              <p:tags r:id="rId10"/>
            </p:custDataLst>
          </p:nvPr>
        </p:nvSpPr>
        <p:spPr>
          <a:xfrm>
            <a:off x="8568658" y="3400025"/>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9" name="PA_库_CreateawesomeandUniquepresentationslideswiththesecreative "/>
          <p:cNvSpPr/>
          <p:nvPr>
            <p:custDataLst>
              <p:tags r:id="rId11"/>
            </p:custDataLst>
          </p:nvPr>
        </p:nvSpPr>
        <p:spPr>
          <a:xfrm>
            <a:off x="8566541" y="5034444"/>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0" name="PA_库_UniqueSlides "/>
          <p:cNvSpPr/>
          <p:nvPr>
            <p:custDataLst>
              <p:tags r:id="rId12"/>
            </p:custDataLst>
          </p:nvPr>
        </p:nvSpPr>
        <p:spPr>
          <a:xfrm>
            <a:off x="8568658" y="478288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1" name="PA_库_CreateawesomeandUniquepresentationslideswiththesecreative "/>
          <p:cNvSpPr/>
          <p:nvPr>
            <p:custDataLst>
              <p:tags r:id="rId13"/>
            </p:custDataLst>
          </p:nvPr>
        </p:nvSpPr>
        <p:spPr>
          <a:xfrm>
            <a:off x="1002908" y="2268729"/>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2" name="PA_库_UniqueSlides "/>
          <p:cNvSpPr/>
          <p:nvPr>
            <p:custDataLst>
              <p:tags r:id="rId14"/>
            </p:custDataLst>
          </p:nvPr>
        </p:nvSpPr>
        <p:spPr>
          <a:xfrm>
            <a:off x="2304659" y="201716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3" name="PA_库_CreateawesomeandUniquepresentationslideswiththesecreative "/>
          <p:cNvSpPr/>
          <p:nvPr>
            <p:custDataLst>
              <p:tags r:id="rId15"/>
            </p:custDataLst>
          </p:nvPr>
        </p:nvSpPr>
        <p:spPr>
          <a:xfrm>
            <a:off x="1002908" y="3651587"/>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4" name="PA_库_UniqueSlides "/>
          <p:cNvSpPr/>
          <p:nvPr>
            <p:custDataLst>
              <p:tags r:id="rId16"/>
            </p:custDataLst>
          </p:nvPr>
        </p:nvSpPr>
        <p:spPr>
          <a:xfrm>
            <a:off x="2304659" y="3400025"/>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5" name="PA_库_CreateawesomeandUniquepresentationslideswiththesecreative "/>
          <p:cNvSpPr/>
          <p:nvPr>
            <p:custDataLst>
              <p:tags r:id="rId17"/>
            </p:custDataLst>
          </p:nvPr>
        </p:nvSpPr>
        <p:spPr>
          <a:xfrm>
            <a:off x="1002908" y="5034444"/>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16" name="PA_库_UniqueSlides "/>
          <p:cNvSpPr/>
          <p:nvPr>
            <p:custDataLst>
              <p:tags r:id="rId18"/>
            </p:custDataLst>
          </p:nvPr>
        </p:nvSpPr>
        <p:spPr>
          <a:xfrm>
            <a:off x="2304659" y="4782883"/>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7" name="PA_库_Circle "/>
          <p:cNvSpPr/>
          <p:nvPr>
            <p:custDataLst>
              <p:tags r:id="rId19"/>
            </p:custDataLst>
          </p:nvPr>
        </p:nvSpPr>
        <p:spPr>
          <a:xfrm>
            <a:off x="3729567" y="2118768"/>
            <a:ext cx="152401" cy="152401"/>
          </a:xfrm>
          <a:prstGeom prst="ellipse">
            <a:avLst/>
          </a:prstGeom>
          <a:solidFill>
            <a:srgbClr val="B7D1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Circle "/>
          <p:cNvSpPr/>
          <p:nvPr>
            <p:custDataLst>
              <p:tags r:id="rId20"/>
            </p:custDataLst>
          </p:nvPr>
        </p:nvSpPr>
        <p:spPr>
          <a:xfrm>
            <a:off x="3729567" y="3501625"/>
            <a:ext cx="152401" cy="152401"/>
          </a:xfrm>
          <a:prstGeom prst="ellipse">
            <a:avLst/>
          </a:prstGeom>
          <a:solidFill>
            <a:srgbClr val="AAD9A5"/>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PA_库_Circle "/>
          <p:cNvSpPr/>
          <p:nvPr>
            <p:custDataLst>
              <p:tags r:id="rId21"/>
            </p:custDataLst>
          </p:nvPr>
        </p:nvSpPr>
        <p:spPr>
          <a:xfrm>
            <a:off x="3729567" y="4884483"/>
            <a:ext cx="152401" cy="152401"/>
          </a:xfrm>
          <a:prstGeom prst="ellipse">
            <a:avLst/>
          </a:prstGeom>
          <a:solidFill>
            <a:srgbClr val="E3CFA6"/>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0" name="PA_库_Circle "/>
          <p:cNvSpPr/>
          <p:nvPr>
            <p:custDataLst>
              <p:tags r:id="rId22"/>
            </p:custDataLst>
          </p:nvPr>
        </p:nvSpPr>
        <p:spPr>
          <a:xfrm>
            <a:off x="8329083" y="2118768"/>
            <a:ext cx="152401" cy="152401"/>
          </a:xfrm>
          <a:prstGeom prst="ellipse">
            <a:avLst/>
          </a:prstGeom>
          <a:solidFill>
            <a:srgbClr val="D1CDC8"/>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1" name="PA_库_Circle "/>
          <p:cNvSpPr/>
          <p:nvPr>
            <p:custDataLst>
              <p:tags r:id="rId23"/>
            </p:custDataLst>
          </p:nvPr>
        </p:nvSpPr>
        <p:spPr>
          <a:xfrm>
            <a:off x="8329083" y="3501625"/>
            <a:ext cx="152401" cy="152401"/>
          </a:xfrm>
          <a:prstGeom prst="ellipse">
            <a:avLst/>
          </a:prstGeom>
          <a:solidFill>
            <a:srgbClr val="E0776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22" name="PA_库_Circle "/>
          <p:cNvSpPr/>
          <p:nvPr>
            <p:custDataLst>
              <p:tags r:id="rId24"/>
            </p:custDataLst>
          </p:nvPr>
        </p:nvSpPr>
        <p:spPr>
          <a:xfrm>
            <a:off x="8329083" y="4884483"/>
            <a:ext cx="152401" cy="152401"/>
          </a:xfrm>
          <a:prstGeom prst="ellipse">
            <a:avLst/>
          </a:prstGeom>
          <a:solidFill>
            <a:srgbClr val="7DB0A7"/>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pic>
        <p:nvPicPr>
          <p:cNvPr id="23" name="PA_库_图片 22"/>
          <p:cNvPicPr>
            <a:picLocks noChangeAspect="1"/>
          </p:cNvPicPr>
          <p:nvPr>
            <p:custDataLst>
              <p:tags r:id="rId26"/>
            </p:custDataLst>
          </p:nvPr>
        </p:nvPicPr>
        <p:blipFill>
          <a:blip r:embed="rId25">
            <a:extLst>
              <a:ext uri="{28A0092B-C50C-407E-A947-70E740481C1C}">
                <a14:useLocalDpi val="0"/>
              </a:ext>
            </a:extLst>
          </a:blip>
          <a:stretch>
            <a:fillRect/>
          </a:stretch>
        </p:blipFill>
        <p:spPr>
          <a:xfrm>
            <a:off x="3805767" y="1571257"/>
            <a:ext cx="4545598" cy="4528285"/>
          </a:xfrm>
          <a:prstGeom prst="rect">
            <a:avLst/>
          </a:prstGeom>
        </p:spPr>
      </p:pic>
    </p:spTree>
    <p:extLst>
      <p:ext uri="{BB962C8B-B14F-4D97-AF65-F5344CB8AC3E}">
        <p14:creationId val="18341334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strVal val="4*#ppt_w"/>
                                          </p:val>
                                        </p:tav>
                                        <p:tav tm="100000">
                                          <p:val>
                                            <p:strVal val="#ppt_w"/>
                                          </p:val>
                                        </p:tav>
                                      </p:tavLst>
                                    </p:anim>
                                    <p:anim calcmode="lin" valueType="num">
                                      <p:cBhvr>
                                        <p:cTn dur="500" fill="hold" id="12"/>
                                        <p:tgtEl>
                                          <p:spTgt spid="3"/>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strVal val="4*#ppt_w"/>
                                          </p:val>
                                        </p:tav>
                                        <p:tav tm="100000">
                                          <p:val>
                                            <p:strVal val="#ppt_w"/>
                                          </p:val>
                                        </p:tav>
                                      </p:tavLst>
                                    </p:anim>
                                    <p:anim calcmode="lin" valueType="num">
                                      <p:cBhvr>
                                        <p:cTn dur="500" fill="hold" id="16"/>
                                        <p:tgtEl>
                                          <p:spTgt spid="4"/>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strVal val="4*#ppt_w"/>
                                          </p:val>
                                        </p:tav>
                                        <p:tav tm="100000">
                                          <p:val>
                                            <p:strVal val="#ppt_w"/>
                                          </p:val>
                                        </p:tav>
                                      </p:tavLst>
                                    </p:anim>
                                    <p:anim calcmode="lin" valueType="num">
                                      <p:cBhvr>
                                        <p:cTn dur="500" fill="hold" id="20"/>
                                        <p:tgtEl>
                                          <p:spTgt spid="5"/>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strVal val="4/3*#ppt_w"/>
                                          </p:val>
                                        </p:tav>
                                        <p:tav tm="100000">
                                          <p:val>
                                            <p:strVal val="#ppt_w"/>
                                          </p:val>
                                        </p:tav>
                                      </p:tavLst>
                                    </p:anim>
                                    <p:anim calcmode="lin" valueType="num">
                                      <p:cBhvr>
                                        <p:cTn dur="500" fill="hold" id="24"/>
                                        <p:tgtEl>
                                          <p:spTgt spid="6"/>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25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strVal val="4/3*#ppt_w"/>
                                          </p:val>
                                        </p:tav>
                                        <p:tav tm="100000">
                                          <p:val>
                                            <p:strVal val="#ppt_w"/>
                                          </p:val>
                                        </p:tav>
                                      </p:tavLst>
                                    </p:anim>
                                    <p:anim calcmode="lin" valueType="num">
                                      <p:cBhvr>
                                        <p:cTn dur="500" fill="hold" id="28"/>
                                        <p:tgtEl>
                                          <p:spTgt spid="7"/>
                                        </p:tgtEl>
                                        <p:attrNameLst>
                                          <p:attrName>ppt_h</p:attrName>
                                        </p:attrNameLst>
                                      </p:cBhvr>
                                      <p:tavLst>
                                        <p:tav tm="0">
                                          <p:val>
                                            <p:strVal val="4/3*#ppt_h"/>
                                          </p:val>
                                        </p:tav>
                                        <p:tav tm="100000">
                                          <p:val>
                                            <p:strVal val="#ppt_h"/>
                                          </p:val>
                                        </p:tav>
                                      </p:tavLst>
                                    </p:anim>
                                  </p:childTnLst>
                                </p:cTn>
                              </p:par>
                              <p:par>
                                <p:cTn fill="hold" grpId="0" id="29" nodeType="withEffect" presetClass="entr" presetID="23" presetSubtype="28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strVal val="4/3*#ppt_w"/>
                                          </p:val>
                                        </p:tav>
                                        <p:tav tm="100000">
                                          <p:val>
                                            <p:strVal val="#ppt_w"/>
                                          </p:val>
                                        </p:tav>
                                      </p:tavLst>
                                    </p:anim>
                                    <p:anim calcmode="lin" valueType="num">
                                      <p:cBhvr>
                                        <p:cTn dur="500" fill="hold" id="32"/>
                                        <p:tgtEl>
                                          <p:spTgt spid="8"/>
                                        </p:tgtEl>
                                        <p:attrNameLst>
                                          <p:attrName>ppt_h</p:attrName>
                                        </p:attrNameLst>
                                      </p:cBhvr>
                                      <p:tavLst>
                                        <p:tav tm="0">
                                          <p:val>
                                            <p:strVal val="4/3*#ppt_h"/>
                                          </p:val>
                                        </p:tav>
                                        <p:tav tm="100000">
                                          <p:val>
                                            <p:strVal val="#ppt_h"/>
                                          </p:val>
                                        </p:tav>
                                      </p:tavLst>
                                    </p:anim>
                                  </p:childTnLst>
                                </p:cTn>
                              </p:par>
                              <p:par>
                                <p:cTn fill="hold" grpId="0" id="33" nodeType="withEffect" presetClass="entr" presetID="23" presetSubtype="288">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strVal val="4/3*#ppt_w"/>
                                          </p:val>
                                        </p:tav>
                                        <p:tav tm="100000">
                                          <p:val>
                                            <p:strVal val="#ppt_w"/>
                                          </p:val>
                                        </p:tav>
                                      </p:tavLst>
                                    </p:anim>
                                    <p:anim calcmode="lin" valueType="num">
                                      <p:cBhvr>
                                        <p:cTn dur="500" fill="hold" id="36"/>
                                        <p:tgtEl>
                                          <p:spTgt spid="9"/>
                                        </p:tgtEl>
                                        <p:attrNameLst>
                                          <p:attrName>ppt_h</p:attrName>
                                        </p:attrNameLst>
                                      </p:cBhvr>
                                      <p:tavLst>
                                        <p:tav tm="0">
                                          <p:val>
                                            <p:strVal val="4/3*#ppt_h"/>
                                          </p:val>
                                        </p:tav>
                                        <p:tav tm="100000">
                                          <p:val>
                                            <p:strVal val="#ppt_h"/>
                                          </p:val>
                                        </p:tav>
                                      </p:tavLst>
                                    </p:anim>
                                  </p:childTnLst>
                                </p:cTn>
                              </p:par>
                              <p:par>
                                <p:cTn fill="hold" grpId="0" id="37" nodeType="withEffect" presetClass="entr" presetID="23" presetSubtype="288">
                                  <p:stCondLst>
                                    <p:cond delay="25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strVal val="4*#ppt_w"/>
                                          </p:val>
                                        </p:tav>
                                        <p:tav tm="100000">
                                          <p:val>
                                            <p:strVal val="#ppt_w"/>
                                          </p:val>
                                        </p:tav>
                                      </p:tavLst>
                                    </p:anim>
                                    <p:anim calcmode="lin" valueType="num">
                                      <p:cBhvr>
                                        <p:cTn dur="500" fill="hold" id="40"/>
                                        <p:tgtEl>
                                          <p:spTgt spid="10"/>
                                        </p:tgtEl>
                                        <p:attrNameLst>
                                          <p:attrName>ppt_h</p:attrName>
                                        </p:attrNameLst>
                                      </p:cBhvr>
                                      <p:tavLst>
                                        <p:tav tm="0">
                                          <p:val>
                                            <p:strVal val="4/3*#ppt_h"/>
                                          </p:val>
                                        </p:tav>
                                        <p:tav tm="100000">
                                          <p:val>
                                            <p:strVal val="#ppt_h"/>
                                          </p:val>
                                        </p:tav>
                                      </p:tavLst>
                                    </p:anim>
                                  </p:childTnLst>
                                </p:cTn>
                              </p:par>
                              <p:par>
                                <p:cTn fill="hold" grpId="0" id="41" nodeType="withEffect" presetClass="entr" presetID="23" presetSubtype="288">
                                  <p:stCondLst>
                                    <p:cond delay="25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strVal val="4*#ppt_w"/>
                                          </p:val>
                                        </p:tav>
                                        <p:tav tm="100000">
                                          <p:val>
                                            <p:strVal val="#ppt_w"/>
                                          </p:val>
                                        </p:tav>
                                      </p:tavLst>
                                    </p:anim>
                                    <p:anim calcmode="lin" valueType="num">
                                      <p:cBhvr>
                                        <p:cTn dur="500" fill="hold" id="44"/>
                                        <p:tgtEl>
                                          <p:spTgt spid="11"/>
                                        </p:tgtEl>
                                        <p:attrNameLst>
                                          <p:attrName>ppt_h</p:attrName>
                                        </p:attrNameLst>
                                      </p:cBhvr>
                                      <p:tavLst>
                                        <p:tav tm="0">
                                          <p:val>
                                            <p:strVal val="4/3*#ppt_h"/>
                                          </p:val>
                                        </p:tav>
                                        <p:tav tm="100000">
                                          <p:val>
                                            <p:strVal val="#ppt_h"/>
                                          </p:val>
                                        </p:tav>
                                      </p:tavLst>
                                    </p:anim>
                                  </p:childTnLst>
                                </p:cTn>
                              </p:par>
                              <p:par>
                                <p:cTn fill="hold" grpId="0" id="45" nodeType="withEffect" presetClass="entr" presetID="23" presetSubtype="28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strVal val="4*#ppt_w"/>
                                          </p:val>
                                        </p:tav>
                                        <p:tav tm="100000">
                                          <p:val>
                                            <p:strVal val="#ppt_w"/>
                                          </p:val>
                                        </p:tav>
                                      </p:tavLst>
                                    </p:anim>
                                    <p:anim calcmode="lin" valueType="num">
                                      <p:cBhvr>
                                        <p:cTn dur="500" fill="hold" id="48"/>
                                        <p:tgtEl>
                                          <p:spTgt spid="12"/>
                                        </p:tgtEl>
                                        <p:attrNameLst>
                                          <p:attrName>ppt_h</p:attrName>
                                        </p:attrNameLst>
                                      </p:cBhvr>
                                      <p:tavLst>
                                        <p:tav tm="0">
                                          <p:val>
                                            <p:strVal val="4/3*#ppt_h"/>
                                          </p:val>
                                        </p:tav>
                                        <p:tav tm="100000">
                                          <p:val>
                                            <p:strVal val="#ppt_h"/>
                                          </p:val>
                                        </p:tav>
                                      </p:tavLst>
                                    </p:anim>
                                  </p:childTnLst>
                                </p:cTn>
                              </p:par>
                              <p:par>
                                <p:cTn fill="hold" grpId="0" id="49" nodeType="withEffect" presetClass="entr" presetID="23" presetSubtype="288">
                                  <p:stCondLst>
                                    <p:cond delay="25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strVal val="4*#ppt_w"/>
                                          </p:val>
                                        </p:tav>
                                        <p:tav tm="100000">
                                          <p:val>
                                            <p:strVal val="#ppt_w"/>
                                          </p:val>
                                        </p:tav>
                                      </p:tavLst>
                                    </p:anim>
                                    <p:anim calcmode="lin" valueType="num">
                                      <p:cBhvr>
                                        <p:cTn dur="500" fill="hold" id="52"/>
                                        <p:tgtEl>
                                          <p:spTgt spid="13"/>
                                        </p:tgtEl>
                                        <p:attrNameLst>
                                          <p:attrName>ppt_h</p:attrName>
                                        </p:attrNameLst>
                                      </p:cBhvr>
                                      <p:tavLst>
                                        <p:tav tm="0">
                                          <p:val>
                                            <p:strVal val="4/3*#ppt_h"/>
                                          </p:val>
                                        </p:tav>
                                        <p:tav tm="100000">
                                          <p:val>
                                            <p:strVal val="#ppt_h"/>
                                          </p:val>
                                        </p:tav>
                                      </p:tavLst>
                                    </p:anim>
                                  </p:childTnLst>
                                </p:cTn>
                              </p:par>
                              <p:par>
                                <p:cTn fill="hold" grpId="0" id="53" nodeType="withEffect" presetClass="entr" presetID="23" presetSubtype="288">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p:cTn dur="500" fill="hold" id="55"/>
                                        <p:tgtEl>
                                          <p:spTgt spid="14"/>
                                        </p:tgtEl>
                                        <p:attrNameLst>
                                          <p:attrName>ppt_w</p:attrName>
                                        </p:attrNameLst>
                                      </p:cBhvr>
                                      <p:tavLst>
                                        <p:tav tm="0">
                                          <p:val>
                                            <p:strVal val="4*#ppt_w"/>
                                          </p:val>
                                        </p:tav>
                                        <p:tav tm="100000">
                                          <p:val>
                                            <p:strVal val="#ppt_w"/>
                                          </p:val>
                                        </p:tav>
                                      </p:tavLst>
                                    </p:anim>
                                    <p:anim calcmode="lin" valueType="num">
                                      <p:cBhvr>
                                        <p:cTn dur="500" fill="hold" id="56"/>
                                        <p:tgtEl>
                                          <p:spTgt spid="14"/>
                                        </p:tgtEl>
                                        <p:attrNameLst>
                                          <p:attrName>ppt_h</p:attrName>
                                        </p:attrNameLst>
                                      </p:cBhvr>
                                      <p:tavLst>
                                        <p:tav tm="0">
                                          <p:val>
                                            <p:strVal val="4/3*#ppt_h"/>
                                          </p:val>
                                        </p:tav>
                                        <p:tav tm="100000">
                                          <p:val>
                                            <p:strVal val="#ppt_h"/>
                                          </p:val>
                                        </p:tav>
                                      </p:tavLst>
                                    </p:anim>
                                  </p:childTnLst>
                                </p:cTn>
                              </p:par>
                              <p:par>
                                <p:cTn fill="hold" grpId="0" id="57" nodeType="withEffect" presetClass="entr" presetID="23" presetSubtype="288">
                                  <p:stCondLst>
                                    <p:cond delay="2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strVal val="4*#ppt_w"/>
                                          </p:val>
                                        </p:tav>
                                        <p:tav tm="100000">
                                          <p:val>
                                            <p:strVal val="#ppt_w"/>
                                          </p:val>
                                        </p:tav>
                                      </p:tavLst>
                                    </p:anim>
                                    <p:anim calcmode="lin" valueType="num">
                                      <p:cBhvr>
                                        <p:cTn dur="500" fill="hold" id="60"/>
                                        <p:tgtEl>
                                          <p:spTgt spid="15"/>
                                        </p:tgtEl>
                                        <p:attrNameLst>
                                          <p:attrName>ppt_h</p:attrName>
                                        </p:attrNameLst>
                                      </p:cBhvr>
                                      <p:tavLst>
                                        <p:tav tm="0">
                                          <p:val>
                                            <p:strVal val="4/3*#ppt_h"/>
                                          </p:val>
                                        </p:tav>
                                        <p:tav tm="100000">
                                          <p:val>
                                            <p:strVal val="#ppt_h"/>
                                          </p:val>
                                        </p:tav>
                                      </p:tavLst>
                                    </p:anim>
                                  </p:childTnLst>
                                </p:cTn>
                              </p:par>
                              <p:par>
                                <p:cTn fill="hold" grpId="0" id="61" nodeType="withEffect" presetClass="entr" presetID="23" presetSubtype="288">
                                  <p:stCondLst>
                                    <p:cond delay="25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strVal val="4*#ppt_w"/>
                                          </p:val>
                                        </p:tav>
                                        <p:tav tm="100000">
                                          <p:val>
                                            <p:strVal val="#ppt_w"/>
                                          </p:val>
                                        </p:tav>
                                      </p:tavLst>
                                    </p:anim>
                                    <p:anim calcmode="lin" valueType="num">
                                      <p:cBhvr>
                                        <p:cTn dur="500" fill="hold" id="64"/>
                                        <p:tgtEl>
                                          <p:spTgt spid="16"/>
                                        </p:tgtEl>
                                        <p:attrNameLst>
                                          <p:attrName>ppt_h</p:attrName>
                                        </p:attrNameLst>
                                      </p:cBhvr>
                                      <p:tavLst>
                                        <p:tav tm="0">
                                          <p:val>
                                            <p:strVal val="4/3*#ppt_h"/>
                                          </p:val>
                                        </p:tav>
                                        <p:tav tm="100000">
                                          <p:val>
                                            <p:strVal val="#ppt_h"/>
                                          </p:val>
                                        </p:tav>
                                      </p:tavLst>
                                    </p:anim>
                                  </p:childTnLst>
                                </p:cTn>
                              </p:par>
                              <p:par>
                                <p:cTn fill="hold" grpId="0" id="65" nodeType="withEffect" presetClass="entr" presetID="23" presetSubtype="288">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p:cTn dur="500" fill="hold" id="67"/>
                                        <p:tgtEl>
                                          <p:spTgt spid="17"/>
                                        </p:tgtEl>
                                        <p:attrNameLst>
                                          <p:attrName>ppt_w</p:attrName>
                                        </p:attrNameLst>
                                      </p:cBhvr>
                                      <p:tavLst>
                                        <p:tav tm="0">
                                          <p:val>
                                            <p:strVal val="4*#ppt_w"/>
                                          </p:val>
                                        </p:tav>
                                        <p:tav tm="100000">
                                          <p:val>
                                            <p:strVal val="#ppt_w"/>
                                          </p:val>
                                        </p:tav>
                                      </p:tavLst>
                                    </p:anim>
                                    <p:anim calcmode="lin" valueType="num">
                                      <p:cBhvr>
                                        <p:cTn dur="500" fill="hold" id="68"/>
                                        <p:tgtEl>
                                          <p:spTgt spid="17"/>
                                        </p:tgtEl>
                                        <p:attrNameLst>
                                          <p:attrName>ppt_h</p:attrName>
                                        </p:attrNameLst>
                                      </p:cBhvr>
                                      <p:tavLst>
                                        <p:tav tm="0">
                                          <p:val>
                                            <p:strVal val="4/3*#ppt_h"/>
                                          </p:val>
                                        </p:tav>
                                        <p:tav tm="100000">
                                          <p:val>
                                            <p:strVal val="#ppt_h"/>
                                          </p:val>
                                        </p:tav>
                                      </p:tavLst>
                                    </p:anim>
                                  </p:childTnLst>
                                </p:cTn>
                              </p:par>
                              <p:par>
                                <p:cTn fill="hold" grpId="0" id="69" nodeType="withEffect" presetClass="entr" presetID="23" presetSubtype="288">
                                  <p:stCondLst>
                                    <p:cond delay="25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strVal val="4/3*#ppt_w"/>
                                          </p:val>
                                        </p:tav>
                                        <p:tav tm="100000">
                                          <p:val>
                                            <p:strVal val="#ppt_w"/>
                                          </p:val>
                                        </p:tav>
                                      </p:tavLst>
                                    </p:anim>
                                    <p:anim calcmode="lin" valueType="num">
                                      <p:cBhvr>
                                        <p:cTn dur="500" fill="hold" id="72"/>
                                        <p:tgtEl>
                                          <p:spTgt spid="18"/>
                                        </p:tgtEl>
                                        <p:attrNameLst>
                                          <p:attrName>ppt_h</p:attrName>
                                        </p:attrNameLst>
                                      </p:cBhvr>
                                      <p:tavLst>
                                        <p:tav tm="0">
                                          <p:val>
                                            <p:strVal val="4/3*#ppt_h"/>
                                          </p:val>
                                        </p:tav>
                                        <p:tav tm="100000">
                                          <p:val>
                                            <p:strVal val="#ppt_h"/>
                                          </p:val>
                                        </p:tav>
                                      </p:tavLst>
                                    </p:anim>
                                  </p:childTnLst>
                                </p:cTn>
                              </p:par>
                              <p:par>
                                <p:cTn fill="hold" grpId="0" id="73" nodeType="withEffect" presetClass="entr" presetID="23" presetSubtype="288">
                                  <p:stCondLst>
                                    <p:cond delay="250"/>
                                  </p:stCondLst>
                                  <p:childTnLst>
                                    <p:set>
                                      <p:cBhvr>
                                        <p:cTn dur="1" fill="hold" id="74">
                                          <p:stCondLst>
                                            <p:cond delay="0"/>
                                          </p:stCondLst>
                                        </p:cTn>
                                        <p:tgtEl>
                                          <p:spTgt spid="19"/>
                                        </p:tgtEl>
                                        <p:attrNameLst>
                                          <p:attrName>style.visibility</p:attrName>
                                        </p:attrNameLst>
                                      </p:cBhvr>
                                      <p:to>
                                        <p:strVal val="visible"/>
                                      </p:to>
                                    </p:set>
                                    <p:anim calcmode="lin" valueType="num">
                                      <p:cBhvr>
                                        <p:cTn dur="500" fill="hold" id="75"/>
                                        <p:tgtEl>
                                          <p:spTgt spid="19"/>
                                        </p:tgtEl>
                                        <p:attrNameLst>
                                          <p:attrName>ppt_w</p:attrName>
                                        </p:attrNameLst>
                                      </p:cBhvr>
                                      <p:tavLst>
                                        <p:tav tm="0">
                                          <p:val>
                                            <p:strVal val="4/3*#ppt_w"/>
                                          </p:val>
                                        </p:tav>
                                        <p:tav tm="100000">
                                          <p:val>
                                            <p:strVal val="#ppt_w"/>
                                          </p:val>
                                        </p:tav>
                                      </p:tavLst>
                                    </p:anim>
                                    <p:anim calcmode="lin" valueType="num">
                                      <p:cBhvr>
                                        <p:cTn dur="500" fill="hold" id="76"/>
                                        <p:tgtEl>
                                          <p:spTgt spid="19"/>
                                        </p:tgtEl>
                                        <p:attrNameLst>
                                          <p:attrName>ppt_h</p:attrName>
                                        </p:attrNameLst>
                                      </p:cBhvr>
                                      <p:tavLst>
                                        <p:tav tm="0">
                                          <p:val>
                                            <p:strVal val="4/3*#ppt_h"/>
                                          </p:val>
                                        </p:tav>
                                        <p:tav tm="100000">
                                          <p:val>
                                            <p:strVal val="#ppt_h"/>
                                          </p:val>
                                        </p:tav>
                                      </p:tavLst>
                                    </p:anim>
                                  </p:childTnLst>
                                </p:cTn>
                              </p:par>
                              <p:par>
                                <p:cTn fill="hold" grpId="0" id="77" nodeType="withEffect" presetClass="entr" presetID="23" presetSubtype="288">
                                  <p:stCondLst>
                                    <p:cond delay="250"/>
                                  </p:stCondLst>
                                  <p:childTnLst>
                                    <p:set>
                                      <p:cBhvr>
                                        <p:cTn dur="1" fill="hold" id="78">
                                          <p:stCondLst>
                                            <p:cond delay="0"/>
                                          </p:stCondLst>
                                        </p:cTn>
                                        <p:tgtEl>
                                          <p:spTgt spid="20"/>
                                        </p:tgtEl>
                                        <p:attrNameLst>
                                          <p:attrName>style.visibility</p:attrName>
                                        </p:attrNameLst>
                                      </p:cBhvr>
                                      <p:to>
                                        <p:strVal val="visible"/>
                                      </p:to>
                                    </p:set>
                                    <p:anim calcmode="lin" valueType="num">
                                      <p:cBhvr>
                                        <p:cTn dur="500" fill="hold" id="79"/>
                                        <p:tgtEl>
                                          <p:spTgt spid="20"/>
                                        </p:tgtEl>
                                        <p:attrNameLst>
                                          <p:attrName>ppt_w</p:attrName>
                                        </p:attrNameLst>
                                      </p:cBhvr>
                                      <p:tavLst>
                                        <p:tav tm="0">
                                          <p:val>
                                            <p:strVal val="4/3*#ppt_w"/>
                                          </p:val>
                                        </p:tav>
                                        <p:tav tm="100000">
                                          <p:val>
                                            <p:strVal val="#ppt_w"/>
                                          </p:val>
                                        </p:tav>
                                      </p:tavLst>
                                    </p:anim>
                                    <p:anim calcmode="lin" valueType="num">
                                      <p:cBhvr>
                                        <p:cTn dur="500" fill="hold" id="80"/>
                                        <p:tgtEl>
                                          <p:spTgt spid="20"/>
                                        </p:tgtEl>
                                        <p:attrNameLst>
                                          <p:attrName>ppt_h</p:attrName>
                                        </p:attrNameLst>
                                      </p:cBhvr>
                                      <p:tavLst>
                                        <p:tav tm="0">
                                          <p:val>
                                            <p:strVal val="4/3*#ppt_h"/>
                                          </p:val>
                                        </p:tav>
                                        <p:tav tm="100000">
                                          <p:val>
                                            <p:strVal val="#ppt_h"/>
                                          </p:val>
                                        </p:tav>
                                      </p:tavLst>
                                    </p:anim>
                                  </p:childTnLst>
                                </p:cTn>
                              </p:par>
                              <p:par>
                                <p:cTn fill="hold" grpId="0" id="81" nodeType="withEffect" presetClass="entr" presetID="23" presetSubtype="288">
                                  <p:stCondLst>
                                    <p:cond delay="250"/>
                                  </p:stCondLst>
                                  <p:childTnLst>
                                    <p:set>
                                      <p:cBhvr>
                                        <p:cTn dur="1" fill="hold" id="82">
                                          <p:stCondLst>
                                            <p:cond delay="0"/>
                                          </p:stCondLst>
                                        </p:cTn>
                                        <p:tgtEl>
                                          <p:spTgt spid="21"/>
                                        </p:tgtEl>
                                        <p:attrNameLst>
                                          <p:attrName>style.visibility</p:attrName>
                                        </p:attrNameLst>
                                      </p:cBhvr>
                                      <p:to>
                                        <p:strVal val="visible"/>
                                      </p:to>
                                    </p:set>
                                    <p:anim calcmode="lin" valueType="num">
                                      <p:cBhvr>
                                        <p:cTn dur="500" fill="hold" id="83"/>
                                        <p:tgtEl>
                                          <p:spTgt spid="21"/>
                                        </p:tgtEl>
                                        <p:attrNameLst>
                                          <p:attrName>ppt_w</p:attrName>
                                        </p:attrNameLst>
                                      </p:cBhvr>
                                      <p:tavLst>
                                        <p:tav tm="0">
                                          <p:val>
                                            <p:strVal val="4/3*#ppt_w"/>
                                          </p:val>
                                        </p:tav>
                                        <p:tav tm="100000">
                                          <p:val>
                                            <p:strVal val="#ppt_w"/>
                                          </p:val>
                                        </p:tav>
                                      </p:tavLst>
                                    </p:anim>
                                    <p:anim calcmode="lin" valueType="num">
                                      <p:cBhvr>
                                        <p:cTn dur="500" fill="hold" id="84"/>
                                        <p:tgtEl>
                                          <p:spTgt spid="21"/>
                                        </p:tgtEl>
                                        <p:attrNameLst>
                                          <p:attrName>ppt_h</p:attrName>
                                        </p:attrNameLst>
                                      </p:cBhvr>
                                      <p:tavLst>
                                        <p:tav tm="0">
                                          <p:val>
                                            <p:strVal val="4/3*#ppt_h"/>
                                          </p:val>
                                        </p:tav>
                                        <p:tav tm="100000">
                                          <p:val>
                                            <p:strVal val="#ppt_h"/>
                                          </p:val>
                                        </p:tav>
                                      </p:tavLst>
                                    </p:anim>
                                  </p:childTnLst>
                                </p:cTn>
                              </p:par>
                              <p:par>
                                <p:cTn fill="hold" grpId="0" id="85" nodeType="withEffect" presetClass="entr" presetID="23" presetSubtype="288">
                                  <p:stCondLst>
                                    <p:cond delay="250"/>
                                  </p:stCondLst>
                                  <p:childTnLst>
                                    <p:set>
                                      <p:cBhvr>
                                        <p:cTn dur="1" fill="hold" id="86">
                                          <p:stCondLst>
                                            <p:cond delay="0"/>
                                          </p:stCondLst>
                                        </p:cTn>
                                        <p:tgtEl>
                                          <p:spTgt spid="22"/>
                                        </p:tgtEl>
                                        <p:attrNameLst>
                                          <p:attrName>style.visibility</p:attrName>
                                        </p:attrNameLst>
                                      </p:cBhvr>
                                      <p:to>
                                        <p:strVal val="visible"/>
                                      </p:to>
                                    </p:set>
                                    <p:anim calcmode="lin" valueType="num">
                                      <p:cBhvr>
                                        <p:cTn dur="500" fill="hold" id="87"/>
                                        <p:tgtEl>
                                          <p:spTgt spid="22"/>
                                        </p:tgtEl>
                                        <p:attrNameLst>
                                          <p:attrName>ppt_w</p:attrName>
                                        </p:attrNameLst>
                                      </p:cBhvr>
                                      <p:tavLst>
                                        <p:tav tm="0">
                                          <p:val>
                                            <p:strVal val="4/3*#ppt_w"/>
                                          </p:val>
                                        </p:tav>
                                        <p:tav tm="100000">
                                          <p:val>
                                            <p:strVal val="#ppt_w"/>
                                          </p:val>
                                        </p:tav>
                                      </p:tavLst>
                                    </p:anim>
                                    <p:anim calcmode="lin" valueType="num">
                                      <p:cBhvr>
                                        <p:cTn dur="500" fill="hold" id="88"/>
                                        <p:tgtEl>
                                          <p:spTgt spid="22"/>
                                        </p:tgtEl>
                                        <p:attrNameLst>
                                          <p:attrName>ppt_h</p:attrName>
                                        </p:attrNameLst>
                                      </p:cBhvr>
                                      <p:tavLst>
                                        <p:tav tm="0">
                                          <p:val>
                                            <p:strVal val="4/3*#ppt_h"/>
                                          </p:val>
                                        </p:tav>
                                        <p:tav tm="100000">
                                          <p:val>
                                            <p:strVal val="#ppt_h"/>
                                          </p:val>
                                        </p:tav>
                                      </p:tavLst>
                                    </p:anim>
                                  </p:childTnLst>
                                </p:cTn>
                              </p:par>
                              <p:par>
                                <p:cTn fill="hold" id="89" nodeType="withEffect" presetClass="entr" presetID="23" presetSubtype="288">
                                  <p:stCondLst>
                                    <p:cond delay="250"/>
                                  </p:stCondLst>
                                  <p:childTnLst>
                                    <p:set>
                                      <p:cBhvr>
                                        <p:cTn dur="1" fill="hold" id="90">
                                          <p:stCondLst>
                                            <p:cond delay="0"/>
                                          </p:stCondLst>
                                        </p:cTn>
                                        <p:tgtEl>
                                          <p:spTgt spid="23"/>
                                        </p:tgtEl>
                                        <p:attrNameLst>
                                          <p:attrName>style.visibility</p:attrName>
                                        </p:attrNameLst>
                                      </p:cBhvr>
                                      <p:to>
                                        <p:strVal val="visible"/>
                                      </p:to>
                                    </p:set>
                                    <p:anim calcmode="lin" valueType="num">
                                      <p:cBhvr>
                                        <p:cTn dur="500" fill="hold" id="91"/>
                                        <p:tgtEl>
                                          <p:spTgt spid="23"/>
                                        </p:tgtEl>
                                        <p:attrNameLst>
                                          <p:attrName>ppt_w</p:attrName>
                                        </p:attrNameLst>
                                      </p:cBhvr>
                                      <p:tavLst>
                                        <p:tav tm="0">
                                          <p:val>
                                            <p:strVal val="4/3*#ppt_w"/>
                                          </p:val>
                                        </p:tav>
                                        <p:tav tm="100000">
                                          <p:val>
                                            <p:strVal val="#ppt_w"/>
                                          </p:val>
                                        </p:tav>
                                      </p:tavLst>
                                    </p:anim>
                                    <p:anim calcmode="lin" valueType="num">
                                      <p:cBhvr>
                                        <p:cTn dur="500" fill="hold" id="92"/>
                                        <p:tgtEl>
                                          <p:spTgt spid="23"/>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Graphic grpId="0" spid="4">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graphicFrame>
        <p:nvGraphicFramePr>
          <p:cNvPr id="5" name="2D Line Chart"/>
          <p:cNvGraphicFramePr/>
          <p:nvPr>
            <p:extLst>
              <p:ext uri="{D42A27DB-BD31-4B8C-83A1-F6EECF244321}">
                <p14:modId val="2829042846"/>
              </p:ext>
            </p:extLst>
          </p:nvPr>
        </p:nvGraphicFramePr>
        <p:xfrm>
          <a:off x="598150" y="1278367"/>
          <a:ext cx="5091893" cy="2397123"/>
        </p:xfrm>
        <a:graphic>
          <a:graphicData uri="http://schemas.openxmlformats.org/drawingml/2006/chart">
            <c:chart xmlns:c="http://schemas.openxmlformats.org/drawingml/2006/chart" r:id="rId3"/>
          </a:graphicData>
        </a:graphic>
      </p:graphicFrame>
      <p:sp>
        <p:nvSpPr>
          <p:cNvPr id="6" name="You promise that information you give us is true, accurate and complete and if you sign up for an Market account, that you will keep your account information up to date including a current"/>
          <p:cNvSpPr/>
          <p:nvPr/>
        </p:nvSpPr>
        <p:spPr>
          <a:xfrm>
            <a:off x="1271455" y="4409889"/>
            <a:ext cx="3830373" cy="10017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You promise that information you give us is true, accurate and complete and if you sign up for an Market account, that you will keep your account information up to date including a current</a:t>
            </a:r>
          </a:p>
        </p:txBody>
      </p:sp>
      <p:sp>
        <p:nvSpPr>
          <p:cNvPr id="7" name="PA_库_Circle "/>
          <p:cNvSpPr/>
          <p:nvPr>
            <p:custDataLst>
              <p:tags r:id="rId4"/>
            </p:custDataLst>
          </p:nvPr>
        </p:nvSpPr>
        <p:spPr>
          <a:xfrm>
            <a:off x="7425783" y="2483895"/>
            <a:ext cx="508001" cy="508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5"/>
            </p:custDataLst>
          </p:nvPr>
        </p:nvSpPr>
        <p:spPr>
          <a:xfrm>
            <a:off x="7425783" y="3670552"/>
            <a:ext cx="508001" cy="508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Circle "/>
          <p:cNvSpPr/>
          <p:nvPr>
            <p:custDataLst>
              <p:tags r:id="rId6"/>
            </p:custDataLst>
          </p:nvPr>
        </p:nvSpPr>
        <p:spPr>
          <a:xfrm>
            <a:off x="7425783" y="1297240"/>
            <a:ext cx="508001" cy="508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形状 "/>
          <p:cNvSpPr/>
          <p:nvPr>
            <p:custDataLst>
              <p:tags r:id="rId7"/>
            </p:custDataLst>
          </p:nvPr>
        </p:nvSpPr>
        <p:spPr>
          <a:xfrm>
            <a:off x="7545484" y="2602493"/>
            <a:ext cx="268600" cy="266507"/>
          </a:xfrm>
          <a:custGeom>
            <a:cxnLst>
              <a:cxn ang="0">
                <a:pos x="wd2" y="hd2"/>
              </a:cxn>
              <a:cxn ang="5400000">
                <a:pos x="wd2" y="hd2"/>
              </a:cxn>
              <a:cxn ang="10800000">
                <a:pos x="wd2" y="hd2"/>
              </a:cxn>
              <a:cxn ang="16200000">
                <a:pos x="wd2" y="hd2"/>
              </a:cxn>
            </a:cxnLst>
            <a:rect b="b" l="0" r="r" t="0"/>
            <a:pathLst>
              <a:path extrusionOk="0" h="20825" w="20929">
                <a:moveTo>
                  <a:pt x="18881" y="1992"/>
                </a:moveTo>
                <a:cubicBezTo>
                  <a:pt x="16772" y="352"/>
                  <a:pt x="14289" y="-538"/>
                  <a:pt x="13446" y="352"/>
                </a:cubicBezTo>
                <a:cubicBezTo>
                  <a:pt x="10541" y="3210"/>
                  <a:pt x="10541" y="3210"/>
                  <a:pt x="10541" y="3210"/>
                </a:cubicBezTo>
                <a:cubicBezTo>
                  <a:pt x="10119" y="3632"/>
                  <a:pt x="9744" y="5319"/>
                  <a:pt x="9744" y="6959"/>
                </a:cubicBezTo>
                <a:cubicBezTo>
                  <a:pt x="139" y="16470"/>
                  <a:pt x="139" y="16470"/>
                  <a:pt x="139" y="16470"/>
                </a:cubicBezTo>
                <a:cubicBezTo>
                  <a:pt x="-236" y="16892"/>
                  <a:pt x="139" y="18579"/>
                  <a:pt x="1404" y="19422"/>
                </a:cubicBezTo>
                <a:cubicBezTo>
                  <a:pt x="2669" y="20687"/>
                  <a:pt x="3934" y="21062"/>
                  <a:pt x="4356" y="20687"/>
                </a:cubicBezTo>
                <a:cubicBezTo>
                  <a:pt x="13867" y="11082"/>
                  <a:pt x="13867" y="11082"/>
                  <a:pt x="13867" y="11082"/>
                </a:cubicBezTo>
                <a:cubicBezTo>
                  <a:pt x="15507" y="11082"/>
                  <a:pt x="17194" y="10707"/>
                  <a:pt x="17616" y="10285"/>
                </a:cubicBezTo>
                <a:cubicBezTo>
                  <a:pt x="20521" y="7380"/>
                  <a:pt x="20521" y="7380"/>
                  <a:pt x="20521" y="7380"/>
                </a:cubicBezTo>
                <a:cubicBezTo>
                  <a:pt x="21364" y="6537"/>
                  <a:pt x="20942" y="4054"/>
                  <a:pt x="18881" y="1992"/>
                </a:cubicBezTo>
                <a:close/>
                <a:moveTo>
                  <a:pt x="8479" y="11504"/>
                </a:moveTo>
                <a:cubicBezTo>
                  <a:pt x="8057" y="11082"/>
                  <a:pt x="8057" y="10285"/>
                  <a:pt x="8901" y="9864"/>
                </a:cubicBezTo>
                <a:cubicBezTo>
                  <a:pt x="9322" y="9020"/>
                  <a:pt x="10119" y="9020"/>
                  <a:pt x="10541" y="9442"/>
                </a:cubicBezTo>
                <a:cubicBezTo>
                  <a:pt x="10962" y="9864"/>
                  <a:pt x="10962" y="10707"/>
                  <a:pt x="10119" y="11082"/>
                </a:cubicBezTo>
                <a:cubicBezTo>
                  <a:pt x="9744" y="11925"/>
                  <a:pt x="8901" y="11925"/>
                  <a:pt x="8479" y="11504"/>
                </a:cubicBezTo>
                <a:close/>
                <a:moveTo>
                  <a:pt x="16351" y="4897"/>
                </a:moveTo>
                <a:cubicBezTo>
                  <a:pt x="14711" y="3210"/>
                  <a:pt x="14289" y="1149"/>
                  <a:pt x="14289" y="1149"/>
                </a:cubicBezTo>
                <a:cubicBezTo>
                  <a:pt x="14711" y="727"/>
                  <a:pt x="16351" y="1524"/>
                  <a:pt x="18037" y="2836"/>
                </a:cubicBezTo>
                <a:cubicBezTo>
                  <a:pt x="19677" y="4475"/>
                  <a:pt x="20099" y="6115"/>
                  <a:pt x="19677" y="6537"/>
                </a:cubicBezTo>
                <a:cubicBezTo>
                  <a:pt x="19677" y="6537"/>
                  <a:pt x="17616" y="6115"/>
                  <a:pt x="16351" y="4897"/>
                </a:cubicBez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形状 "/>
          <p:cNvSpPr/>
          <p:nvPr>
            <p:custDataLst>
              <p:tags r:id="rId8"/>
            </p:custDataLst>
          </p:nvPr>
        </p:nvSpPr>
        <p:spPr>
          <a:xfrm>
            <a:off x="7545484" y="3781394"/>
            <a:ext cx="223683" cy="286316"/>
          </a:xfrm>
          <a:custGeom>
            <a:cxnLst>
              <a:cxn ang="0">
                <a:pos x="wd2" y="hd2"/>
              </a:cxn>
              <a:cxn ang="5400000">
                <a:pos x="wd2" y="hd2"/>
              </a:cxn>
              <a:cxn ang="10800000">
                <a:pos x="wd2" y="hd2"/>
              </a:cxn>
              <a:cxn ang="16200000">
                <a:pos x="wd2" y="hd2"/>
              </a:cxn>
            </a:cxnLst>
            <a:rect b="b" l="0" r="r" t="0"/>
            <a:pathLst>
              <a:path extrusionOk="0" h="21216" w="20972">
                <a:moveTo>
                  <a:pt x="5931" y="2750"/>
                </a:moveTo>
                <a:cubicBezTo>
                  <a:pt x="5931" y="15745"/>
                  <a:pt x="5931" y="15745"/>
                  <a:pt x="5931" y="15745"/>
                </a:cubicBezTo>
                <a:cubicBezTo>
                  <a:pt x="4913" y="15745"/>
                  <a:pt x="3896" y="15745"/>
                  <a:pt x="2934" y="16145"/>
                </a:cubicBezTo>
                <a:cubicBezTo>
                  <a:pt x="390" y="16499"/>
                  <a:pt x="-628" y="18495"/>
                  <a:pt x="390" y="19648"/>
                </a:cubicBezTo>
                <a:cubicBezTo>
                  <a:pt x="899" y="21201"/>
                  <a:pt x="2934" y="21600"/>
                  <a:pt x="4913" y="20846"/>
                </a:cubicBezTo>
                <a:cubicBezTo>
                  <a:pt x="6892" y="20447"/>
                  <a:pt x="8419" y="19249"/>
                  <a:pt x="8419" y="17697"/>
                </a:cubicBezTo>
                <a:cubicBezTo>
                  <a:pt x="8419" y="17697"/>
                  <a:pt x="8419" y="11000"/>
                  <a:pt x="8419" y="7097"/>
                </a:cubicBezTo>
                <a:cubicBezTo>
                  <a:pt x="18427" y="5101"/>
                  <a:pt x="18427" y="5101"/>
                  <a:pt x="18427" y="5101"/>
                </a:cubicBezTo>
                <a:cubicBezTo>
                  <a:pt x="18427" y="13794"/>
                  <a:pt x="18427" y="13794"/>
                  <a:pt x="18427" y="13794"/>
                </a:cubicBezTo>
                <a:cubicBezTo>
                  <a:pt x="17410" y="13350"/>
                  <a:pt x="16392" y="13350"/>
                  <a:pt x="15431" y="13794"/>
                </a:cubicBezTo>
                <a:cubicBezTo>
                  <a:pt x="12886" y="14548"/>
                  <a:pt x="11925" y="16145"/>
                  <a:pt x="12886" y="17697"/>
                </a:cubicBezTo>
                <a:cubicBezTo>
                  <a:pt x="13395" y="18850"/>
                  <a:pt x="15431" y="19249"/>
                  <a:pt x="17410" y="18850"/>
                </a:cubicBezTo>
                <a:cubicBezTo>
                  <a:pt x="19445" y="18096"/>
                  <a:pt x="20972" y="16899"/>
                  <a:pt x="20972" y="15745"/>
                </a:cubicBezTo>
                <a:cubicBezTo>
                  <a:pt x="20972" y="0"/>
                  <a:pt x="20972" y="0"/>
                  <a:pt x="20972" y="0"/>
                </a:cubicBezTo>
                <a:lnTo>
                  <a:pt x="5931" y="2750"/>
                </a:lnTo>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形状 "/>
          <p:cNvSpPr/>
          <p:nvPr>
            <p:custDataLst>
              <p:tags r:id="rId9"/>
            </p:custDataLst>
          </p:nvPr>
        </p:nvSpPr>
        <p:spPr>
          <a:xfrm>
            <a:off x="7530858" y="1432079"/>
            <a:ext cx="297850" cy="238323"/>
          </a:xfrm>
          <a:custGeom>
            <a:cxnLst>
              <a:cxn ang="0">
                <a:pos x="wd2" y="hd2"/>
              </a:cxn>
              <a:cxn ang="5400000">
                <a:pos x="wd2" y="hd2"/>
              </a:cxn>
              <a:cxn ang="10800000">
                <a:pos x="wd2" y="hd2"/>
              </a:cxn>
              <a:cxn ang="16200000">
                <a:pos x="wd2" y="hd2"/>
              </a:cxn>
            </a:cxnLst>
            <a:rect b="b" l="0" r="r" t="0"/>
            <a:pathLst>
              <a:path extrusionOk="0" h="21600" w="21600">
                <a:moveTo>
                  <a:pt x="7360" y="10611"/>
                </a:moveTo>
                <a:cubicBezTo>
                  <a:pt x="7360" y="12992"/>
                  <a:pt x="8884" y="14887"/>
                  <a:pt x="10800" y="14887"/>
                </a:cubicBezTo>
                <a:cubicBezTo>
                  <a:pt x="12716" y="14887"/>
                  <a:pt x="14284" y="12992"/>
                  <a:pt x="14284" y="10611"/>
                </a:cubicBezTo>
                <a:cubicBezTo>
                  <a:pt x="14284" y="8174"/>
                  <a:pt x="12716" y="6280"/>
                  <a:pt x="10800" y="6280"/>
                </a:cubicBezTo>
                <a:cubicBezTo>
                  <a:pt x="8884" y="6280"/>
                  <a:pt x="7360" y="8174"/>
                  <a:pt x="7360" y="10611"/>
                </a:cubicBezTo>
                <a:close/>
                <a:moveTo>
                  <a:pt x="5052" y="9149"/>
                </a:moveTo>
                <a:cubicBezTo>
                  <a:pt x="5400" y="5792"/>
                  <a:pt x="8100" y="3411"/>
                  <a:pt x="10800" y="3411"/>
                </a:cubicBezTo>
                <a:cubicBezTo>
                  <a:pt x="12368" y="3411"/>
                  <a:pt x="13892" y="3844"/>
                  <a:pt x="15024" y="5305"/>
                </a:cubicBezTo>
                <a:cubicBezTo>
                  <a:pt x="15416" y="5792"/>
                  <a:pt x="16592" y="5792"/>
                  <a:pt x="16984" y="5305"/>
                </a:cubicBezTo>
                <a:cubicBezTo>
                  <a:pt x="17376" y="4818"/>
                  <a:pt x="17376" y="3844"/>
                  <a:pt x="16984" y="2923"/>
                </a:cubicBezTo>
                <a:cubicBezTo>
                  <a:pt x="15416" y="974"/>
                  <a:pt x="13108" y="0"/>
                  <a:pt x="10800" y="0"/>
                </a:cubicBezTo>
                <a:cubicBezTo>
                  <a:pt x="6968" y="0"/>
                  <a:pt x="3484" y="2923"/>
                  <a:pt x="2700" y="7741"/>
                </a:cubicBezTo>
                <a:cubicBezTo>
                  <a:pt x="0" y="7741"/>
                  <a:pt x="0" y="7741"/>
                  <a:pt x="0" y="7741"/>
                </a:cubicBezTo>
                <a:cubicBezTo>
                  <a:pt x="0" y="10611"/>
                  <a:pt x="0" y="10611"/>
                  <a:pt x="0" y="10611"/>
                </a:cubicBezTo>
                <a:cubicBezTo>
                  <a:pt x="3484" y="10611"/>
                  <a:pt x="3484" y="10611"/>
                  <a:pt x="3484" y="10611"/>
                </a:cubicBezTo>
                <a:cubicBezTo>
                  <a:pt x="4660" y="10611"/>
                  <a:pt x="4660" y="9636"/>
                  <a:pt x="5052" y="9149"/>
                </a:cubicBezTo>
                <a:close/>
                <a:moveTo>
                  <a:pt x="18116" y="10611"/>
                </a:moveTo>
                <a:cubicBezTo>
                  <a:pt x="16984" y="10611"/>
                  <a:pt x="16984" y="12018"/>
                  <a:pt x="16592" y="12505"/>
                </a:cubicBezTo>
                <a:cubicBezTo>
                  <a:pt x="16200" y="15862"/>
                  <a:pt x="13892" y="18244"/>
                  <a:pt x="10800" y="18244"/>
                </a:cubicBezTo>
                <a:cubicBezTo>
                  <a:pt x="9276" y="18244"/>
                  <a:pt x="7708" y="17269"/>
                  <a:pt x="6576" y="15862"/>
                </a:cubicBezTo>
                <a:cubicBezTo>
                  <a:pt x="6184" y="15374"/>
                  <a:pt x="5052" y="15374"/>
                  <a:pt x="4660" y="15862"/>
                </a:cubicBezTo>
                <a:cubicBezTo>
                  <a:pt x="4224" y="16782"/>
                  <a:pt x="4224" y="17756"/>
                  <a:pt x="4660" y="18244"/>
                </a:cubicBezTo>
                <a:cubicBezTo>
                  <a:pt x="6184" y="20192"/>
                  <a:pt x="8492" y="21600"/>
                  <a:pt x="10800" y="21600"/>
                </a:cubicBezTo>
                <a:cubicBezTo>
                  <a:pt x="14676" y="21600"/>
                  <a:pt x="18116" y="18244"/>
                  <a:pt x="18944" y="13913"/>
                </a:cubicBezTo>
                <a:cubicBezTo>
                  <a:pt x="21600" y="13913"/>
                  <a:pt x="21600" y="13913"/>
                  <a:pt x="21600" y="13913"/>
                </a:cubicBezTo>
                <a:cubicBezTo>
                  <a:pt x="21600" y="10611"/>
                  <a:pt x="21600" y="10611"/>
                  <a:pt x="21600" y="10611"/>
                </a:cubicBezTo>
                <a:lnTo>
                  <a:pt x="18116" y="10611"/>
                </a:lnTo>
                <a:close/>
              </a:path>
            </a:pathLst>
          </a:custGeom>
          <a:solidFill>
            <a:srgbClr val="FFFFFF"/>
          </a:solidFill>
          <a:ln w="12700">
            <a:miter lim="400000"/>
          </a:ln>
        </p:spPr>
        <p:txBody>
          <a:bodyPr anchor="ctr" lIns="22860" rIns="22860"/>
          <a:lstStyle/>
          <a:p>
            <a:pPr defTabSz="609494">
              <a:defRPr sz="3600">
                <a:solidFill>
                  <a:srgbClr val="7F7F7F"/>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3" name="PA_库_CreateawesomeandUniquepresentationslideswiththesecreativelayouts "/>
          <p:cNvSpPr/>
          <p:nvPr>
            <p:custDataLst>
              <p:tags r:id="rId10"/>
            </p:custDataLst>
          </p:nvPr>
        </p:nvSpPr>
        <p:spPr>
          <a:xfrm>
            <a:off x="8125771" y="1497308"/>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4" name="PA_库_CreateawesomeandUniquepresentationslideswiththesecreativelayouts "/>
          <p:cNvSpPr/>
          <p:nvPr>
            <p:custDataLst>
              <p:tags r:id="rId11"/>
            </p:custDataLst>
          </p:nvPr>
        </p:nvSpPr>
        <p:spPr>
          <a:xfrm>
            <a:off x="8125771" y="2656414"/>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5" name="PA_库_Circle "/>
          <p:cNvSpPr/>
          <p:nvPr>
            <p:custDataLst>
              <p:tags r:id="rId12"/>
            </p:custDataLst>
          </p:nvPr>
        </p:nvSpPr>
        <p:spPr>
          <a:xfrm>
            <a:off x="7425783" y="4857207"/>
            <a:ext cx="508001" cy="508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6" name="PA_库_UniqueSlides "/>
          <p:cNvSpPr/>
          <p:nvPr>
            <p:custDataLst>
              <p:tags r:id="rId13"/>
            </p:custDataLst>
          </p:nvPr>
        </p:nvSpPr>
        <p:spPr>
          <a:xfrm>
            <a:off x="8125771" y="125194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7" name="PA_库_UniqueSlides "/>
          <p:cNvSpPr/>
          <p:nvPr>
            <p:custDataLst>
              <p:tags r:id="rId14"/>
            </p:custDataLst>
          </p:nvPr>
        </p:nvSpPr>
        <p:spPr>
          <a:xfrm>
            <a:off x="8125771" y="241399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8" name="PA_库_CreateawesomeandUniquepresentationslideswiththesecreativelayouts "/>
          <p:cNvSpPr/>
          <p:nvPr>
            <p:custDataLst>
              <p:tags r:id="rId15"/>
            </p:custDataLst>
          </p:nvPr>
        </p:nvSpPr>
        <p:spPr>
          <a:xfrm>
            <a:off x="8125771" y="3827758"/>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19" name="PA_库_CreateawesomeandUniquepresentationslideswiththesecreativelayouts "/>
          <p:cNvSpPr/>
          <p:nvPr>
            <p:custDataLst>
              <p:tags r:id="rId16"/>
            </p:custDataLst>
          </p:nvPr>
        </p:nvSpPr>
        <p:spPr>
          <a:xfrm>
            <a:off x="8125771" y="4986865"/>
            <a:ext cx="2830865"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a:t>
            </a:r>
          </a:p>
        </p:txBody>
      </p:sp>
      <p:sp>
        <p:nvSpPr>
          <p:cNvPr id="20" name="PA_库_UniqueSlides "/>
          <p:cNvSpPr/>
          <p:nvPr>
            <p:custDataLst>
              <p:tags r:id="rId17"/>
            </p:custDataLst>
          </p:nvPr>
        </p:nvSpPr>
        <p:spPr>
          <a:xfrm>
            <a:off x="8125771" y="358239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1" name="PA_库_UniqueSlides "/>
          <p:cNvSpPr/>
          <p:nvPr>
            <p:custDataLst>
              <p:tags r:id="rId18"/>
            </p:custDataLst>
          </p:nvPr>
        </p:nvSpPr>
        <p:spPr>
          <a:xfrm>
            <a:off x="8125771" y="474444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2" name="PA_库_形状 "/>
          <p:cNvSpPr/>
          <p:nvPr>
            <p:custDataLst>
              <p:tags r:id="rId19"/>
            </p:custDataLst>
          </p:nvPr>
        </p:nvSpPr>
        <p:spPr>
          <a:xfrm>
            <a:off x="7563695" y="4980103"/>
            <a:ext cx="232177" cy="266100"/>
          </a:xfrm>
          <a:custGeom>
            <a:cxnLst>
              <a:cxn ang="0">
                <a:pos x="wd2" y="hd2"/>
              </a:cxn>
              <a:cxn ang="5400000">
                <a:pos x="wd2" y="hd2"/>
              </a:cxn>
              <a:cxn ang="10800000">
                <a:pos x="wd2" y="hd2"/>
              </a:cxn>
              <a:cxn ang="16200000">
                <a:pos x="wd2" y="hd2"/>
              </a:cxn>
            </a:cxnLst>
            <a:rect b="b" l="0" r="r" t="0"/>
            <a:pathLst>
              <a:path extrusionOk="0" h="21600" w="21600">
                <a:moveTo>
                  <a:pt x="17713" y="14676"/>
                </a:moveTo>
                <a:cubicBezTo>
                  <a:pt x="16714" y="14676"/>
                  <a:pt x="15714" y="14676"/>
                  <a:pt x="15214" y="15115"/>
                </a:cubicBezTo>
                <a:cubicBezTo>
                  <a:pt x="7885" y="11653"/>
                  <a:pt x="7885" y="11653"/>
                  <a:pt x="7885" y="11653"/>
                </a:cubicBezTo>
                <a:cubicBezTo>
                  <a:pt x="7885" y="11214"/>
                  <a:pt x="7885" y="11214"/>
                  <a:pt x="7885" y="10824"/>
                </a:cubicBezTo>
                <a:lnTo>
                  <a:pt x="7885" y="10386"/>
                </a:lnTo>
                <a:cubicBezTo>
                  <a:pt x="15214" y="6485"/>
                  <a:pt x="15214" y="6485"/>
                  <a:pt x="15214" y="6485"/>
                </a:cubicBezTo>
                <a:cubicBezTo>
                  <a:pt x="15714" y="6924"/>
                  <a:pt x="16714" y="7363"/>
                  <a:pt x="17713" y="7363"/>
                </a:cubicBezTo>
                <a:cubicBezTo>
                  <a:pt x="20156" y="7363"/>
                  <a:pt x="21600" y="5607"/>
                  <a:pt x="21600" y="3413"/>
                </a:cubicBezTo>
                <a:cubicBezTo>
                  <a:pt x="21600" y="1707"/>
                  <a:pt x="20156" y="0"/>
                  <a:pt x="17713" y="0"/>
                </a:cubicBezTo>
                <a:cubicBezTo>
                  <a:pt x="15214" y="0"/>
                  <a:pt x="13771" y="1707"/>
                  <a:pt x="13771" y="3413"/>
                </a:cubicBezTo>
                <a:cubicBezTo>
                  <a:pt x="13771" y="3901"/>
                  <a:pt x="13771" y="3901"/>
                  <a:pt x="13771" y="4340"/>
                </a:cubicBezTo>
                <a:cubicBezTo>
                  <a:pt x="6386" y="8240"/>
                  <a:pt x="6386" y="8240"/>
                  <a:pt x="6386" y="8240"/>
                </a:cubicBezTo>
                <a:cubicBezTo>
                  <a:pt x="5941" y="7363"/>
                  <a:pt x="4886" y="7363"/>
                  <a:pt x="3887" y="7363"/>
                </a:cubicBezTo>
                <a:cubicBezTo>
                  <a:pt x="1444" y="7363"/>
                  <a:pt x="0" y="9069"/>
                  <a:pt x="0" y="10824"/>
                </a:cubicBezTo>
                <a:cubicBezTo>
                  <a:pt x="0" y="12970"/>
                  <a:pt x="1444" y="14676"/>
                  <a:pt x="3887" y="14676"/>
                </a:cubicBezTo>
                <a:cubicBezTo>
                  <a:pt x="4886" y="14676"/>
                  <a:pt x="5941" y="14237"/>
                  <a:pt x="6386" y="13799"/>
                </a:cubicBezTo>
                <a:cubicBezTo>
                  <a:pt x="13771" y="17699"/>
                  <a:pt x="13771" y="17699"/>
                  <a:pt x="13771" y="17699"/>
                </a:cubicBezTo>
                <a:lnTo>
                  <a:pt x="13771" y="18138"/>
                </a:lnTo>
                <a:cubicBezTo>
                  <a:pt x="13771" y="20284"/>
                  <a:pt x="15214" y="21600"/>
                  <a:pt x="17713" y="21600"/>
                </a:cubicBezTo>
                <a:cubicBezTo>
                  <a:pt x="20156" y="21600"/>
                  <a:pt x="21600" y="20284"/>
                  <a:pt x="21600" y="18138"/>
                </a:cubicBezTo>
                <a:cubicBezTo>
                  <a:pt x="21600" y="15993"/>
                  <a:pt x="20156" y="14676"/>
                  <a:pt x="17713" y="14676"/>
                </a:cubicBezTo>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pic>
        <p:nvPicPr>
          <p:cNvPr id="23" name="PA_库_图片 22"/>
          <p:cNvPicPr>
            <a:picLocks noChangeAspect="1"/>
          </p:cNvPicPr>
          <p:nvPr>
            <p:custDataLst>
              <p:tags r:id="rId21"/>
            </p:custDataLst>
          </p:nvPr>
        </p:nvPicPr>
        <p:blipFill>
          <a:blip r:embed="rId20">
            <a:extLst>
              <a:ext uri="{28A0092B-C50C-407E-A947-70E740481C1C}">
                <a14:useLocalDpi val="0"/>
              </a:ext>
            </a:extLst>
          </a:blip>
          <a:stretch>
            <a:fillRect/>
          </a:stretch>
        </p:blipFill>
        <p:spPr>
          <a:xfrm>
            <a:off x="7278937" y="4677588"/>
            <a:ext cx="812548" cy="812548"/>
          </a:xfrm>
          <a:prstGeom prst="rect">
            <a:avLst/>
          </a:prstGeom>
        </p:spPr>
      </p:pic>
      <p:pic>
        <p:nvPicPr>
          <p:cNvPr id="24" name="PA_库_图片 23"/>
          <p:cNvPicPr>
            <a:picLocks noChangeAspect="1"/>
          </p:cNvPicPr>
          <p:nvPr>
            <p:custDataLst>
              <p:tags r:id="rId22"/>
            </p:custDataLst>
          </p:nvPr>
        </p:nvPicPr>
        <p:blipFill>
          <a:blip r:embed="rId20">
            <a:extLst>
              <a:ext uri="{28A0092B-C50C-407E-A947-70E740481C1C}">
                <a14:useLocalDpi val="0"/>
              </a:ext>
            </a:extLst>
          </a:blip>
          <a:stretch>
            <a:fillRect/>
          </a:stretch>
        </p:blipFill>
        <p:spPr>
          <a:xfrm>
            <a:off x="7273509" y="3478069"/>
            <a:ext cx="812548" cy="812548"/>
          </a:xfrm>
          <a:prstGeom prst="rect">
            <a:avLst/>
          </a:prstGeom>
        </p:spPr>
      </p:pic>
      <p:pic>
        <p:nvPicPr>
          <p:cNvPr id="25" name="PA_库_图片 24"/>
          <p:cNvPicPr>
            <a:picLocks noChangeAspect="1"/>
          </p:cNvPicPr>
          <p:nvPr>
            <p:custDataLst>
              <p:tags r:id="rId23"/>
            </p:custDataLst>
          </p:nvPr>
        </p:nvPicPr>
        <p:blipFill>
          <a:blip r:embed="rId20">
            <a:extLst>
              <a:ext uri="{28A0092B-C50C-407E-A947-70E740481C1C}">
                <a14:useLocalDpi val="0"/>
              </a:ext>
            </a:extLst>
          </a:blip>
          <a:stretch>
            <a:fillRect/>
          </a:stretch>
        </p:blipFill>
        <p:spPr>
          <a:xfrm>
            <a:off x="7251051" y="2291414"/>
            <a:ext cx="812548" cy="812548"/>
          </a:xfrm>
          <a:prstGeom prst="rect">
            <a:avLst/>
          </a:prstGeom>
        </p:spPr>
      </p:pic>
      <p:pic>
        <p:nvPicPr>
          <p:cNvPr id="26" name="PA_库_图片 25"/>
          <p:cNvPicPr>
            <a:picLocks noChangeAspect="1"/>
          </p:cNvPicPr>
          <p:nvPr>
            <p:custDataLst>
              <p:tags r:id="rId24"/>
            </p:custDataLst>
          </p:nvPr>
        </p:nvPicPr>
        <p:blipFill>
          <a:blip r:embed="rId20">
            <a:extLst>
              <a:ext uri="{28A0092B-C50C-407E-A947-70E740481C1C}">
                <a14:useLocalDpi val="0"/>
              </a:ext>
            </a:extLst>
          </a:blip>
          <a:stretch>
            <a:fillRect/>
          </a:stretch>
        </p:blipFill>
        <p:spPr>
          <a:xfrm>
            <a:off x="7291354" y="1141352"/>
            <a:ext cx="812548" cy="812548"/>
          </a:xfrm>
          <a:prstGeom prst="rect">
            <a:avLst/>
          </a:prstGeom>
        </p:spPr>
      </p:pic>
    </p:spTree>
    <p:extLst>
      <p:ext uri="{BB962C8B-B14F-4D97-AF65-F5344CB8AC3E}">
        <p14:creationId val="5645152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0-#ppt_w/2"/>
                                          </p:val>
                                        </p:tav>
                                        <p:tav tm="100000">
                                          <p:val>
                                            <p:strVal val="#ppt_x"/>
                                          </p:val>
                                        </p:tav>
                                      </p:tavLst>
                                    </p:anim>
                                    <p:anim calcmode="lin" valueType="num">
                                      <p:cBhvr additive="base">
                                        <p:cTn dur="1500" fill="hold" id="8"/>
                                        <p:tgtEl>
                                          <p:spTgt spid="7"/>
                                        </p:tgtEl>
                                        <p:attrNameLst>
                                          <p:attrName>ppt_y</p:attrName>
                                        </p:attrNameLst>
                                      </p:cBhvr>
                                      <p:tavLst>
                                        <p:tav tm="0">
                                          <p:val>
                                            <p:strVal val="#ppt_y"/>
                                          </p:val>
                                        </p:tav>
                                        <p:tav tm="100000">
                                          <p:val>
                                            <p:strVal val="#ppt_y"/>
                                          </p:val>
                                        </p:tav>
                                      </p:tavLst>
                                    </p:anim>
                                    <p:set>
                                      <p:cBhvr>
                                        <p:cTn dur="1" fill="hold" id="9">
                                          <p:stCondLst>
                                            <p:cond delay="0"/>
                                          </p:stCondLst>
                                        </p:cTn>
                                        <p:tgtEl>
                                          <p:spTgt spid="7"/>
                                        </p:tgtEl>
                                        <p:attrNameLst>
                                          <p:attrName>style.visibility</p:attrName>
                                        </p:attrNameLst>
                                      </p:cBhvr>
                                      <p:to>
                                        <p:strVal val="visible"/>
                                      </p:to>
                                    </p:set>
                                    <p:anim calcmode="lin" to="" valueType="num">
                                      <p:cBhvr>
                                        <p:cTn dur="1500" fill="hold" id="10">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7"/>
                                        </p:tgtEl>
                                        <p:attrNameLst>
                                          <p:attrName>ppt_h</p:attrName>
                                        </p:attrNameLst>
                                      </p:cBhvr>
                                      <p:tavLst>
                                        <p:tav tm="0">
                                          <p:val>
                                            <p:strVal val="0"/>
                                          </p:val>
                                        </p:tav>
                                        <p:tav tm="100000">
                                          <p:val>
                                            <p:strVal val="#ppt_h"/>
                                          </p:val>
                                        </p:tav>
                                      </p:tavLst>
                                    </p:anim>
                                    <p:animEffect filter="fade">
                                      <p:cBhvr>
                                        <p:cTn dur="1500" id="12">
                                          <p:stCondLst>
                                            <p:cond delay="0"/>
                                          </p:stCondLst>
                                        </p:cTn>
                                        <p:tgtEl>
                                          <p:spTgt spid="7"/>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500" fill="hold" id="15"/>
                                        <p:tgtEl>
                                          <p:spTgt spid="8"/>
                                        </p:tgtEl>
                                        <p:attrNameLst>
                                          <p:attrName>ppt_x</p:attrName>
                                        </p:attrNameLst>
                                      </p:cBhvr>
                                      <p:tavLst>
                                        <p:tav tm="0">
                                          <p:val>
                                            <p:strVal val="0-#ppt_w/2"/>
                                          </p:val>
                                        </p:tav>
                                        <p:tav tm="100000">
                                          <p:val>
                                            <p:strVal val="#ppt_x"/>
                                          </p:val>
                                        </p:tav>
                                      </p:tavLst>
                                    </p:anim>
                                    <p:anim calcmode="lin" valueType="num">
                                      <p:cBhvr additive="base">
                                        <p:cTn dur="1500" fill="hold" id="16"/>
                                        <p:tgtEl>
                                          <p:spTgt spid="8"/>
                                        </p:tgtEl>
                                        <p:attrNameLst>
                                          <p:attrName>ppt_y</p:attrName>
                                        </p:attrNameLst>
                                      </p:cBhvr>
                                      <p:tavLst>
                                        <p:tav tm="0">
                                          <p:val>
                                            <p:strVal val="#ppt_y"/>
                                          </p:val>
                                        </p:tav>
                                        <p:tav tm="100000">
                                          <p:val>
                                            <p:strVal val="#ppt_y"/>
                                          </p:val>
                                        </p:tav>
                                      </p:tavLst>
                                    </p:anim>
                                    <p:set>
                                      <p:cBhvr>
                                        <p:cTn dur="1" fill="hold" id="17">
                                          <p:stCondLst>
                                            <p:cond delay="0"/>
                                          </p:stCondLst>
                                        </p:cTn>
                                        <p:tgtEl>
                                          <p:spTgt spid="8"/>
                                        </p:tgtEl>
                                        <p:attrNameLst>
                                          <p:attrName>style.visibility</p:attrName>
                                        </p:attrNameLst>
                                      </p:cBhvr>
                                      <p:to>
                                        <p:strVal val="visible"/>
                                      </p:to>
                                    </p:set>
                                    <p:anim calcmode="lin" to="" valueType="num">
                                      <p:cBhvr>
                                        <p:cTn dur="1500" fill="hold" id="1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8"/>
                                        </p:tgtEl>
                                        <p:attrNameLst>
                                          <p:attrName>ppt_h</p:attrName>
                                        </p:attrNameLst>
                                      </p:cBhvr>
                                      <p:tavLst>
                                        <p:tav tm="0">
                                          <p:val>
                                            <p:strVal val="0"/>
                                          </p:val>
                                        </p:tav>
                                        <p:tav tm="100000">
                                          <p:val>
                                            <p:strVal val="#ppt_h"/>
                                          </p:val>
                                        </p:tav>
                                      </p:tavLst>
                                    </p:anim>
                                    <p:animEffect filter="fade">
                                      <p:cBhvr>
                                        <p:cTn dur="1500" id="20">
                                          <p:stCondLst>
                                            <p:cond delay="0"/>
                                          </p:stCondLst>
                                        </p:cTn>
                                        <p:tgtEl>
                                          <p:spTgt spid="8"/>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1500" fill="hold" id="23"/>
                                        <p:tgtEl>
                                          <p:spTgt spid="9"/>
                                        </p:tgtEl>
                                        <p:attrNameLst>
                                          <p:attrName>ppt_x</p:attrName>
                                        </p:attrNameLst>
                                      </p:cBhvr>
                                      <p:tavLst>
                                        <p:tav tm="0">
                                          <p:val>
                                            <p:strVal val="0-#ppt_w/2"/>
                                          </p:val>
                                        </p:tav>
                                        <p:tav tm="100000">
                                          <p:val>
                                            <p:strVal val="#ppt_x"/>
                                          </p:val>
                                        </p:tav>
                                      </p:tavLst>
                                    </p:anim>
                                    <p:anim calcmode="lin" valueType="num">
                                      <p:cBhvr additive="base">
                                        <p:cTn dur="1500" fill="hold" id="24"/>
                                        <p:tgtEl>
                                          <p:spTgt spid="9"/>
                                        </p:tgtEl>
                                        <p:attrNameLst>
                                          <p:attrName>ppt_y</p:attrName>
                                        </p:attrNameLst>
                                      </p:cBhvr>
                                      <p:tavLst>
                                        <p:tav tm="0">
                                          <p:val>
                                            <p:strVal val="#ppt_y"/>
                                          </p:val>
                                        </p:tav>
                                        <p:tav tm="100000">
                                          <p:val>
                                            <p:strVal val="#ppt_y"/>
                                          </p:val>
                                        </p:tav>
                                      </p:tavLst>
                                    </p:anim>
                                    <p:set>
                                      <p:cBhvr>
                                        <p:cTn dur="1" fill="hold" id="25">
                                          <p:stCondLst>
                                            <p:cond delay="0"/>
                                          </p:stCondLst>
                                        </p:cTn>
                                        <p:tgtEl>
                                          <p:spTgt spid="9"/>
                                        </p:tgtEl>
                                        <p:attrNameLst>
                                          <p:attrName>style.visibility</p:attrName>
                                        </p:attrNameLst>
                                      </p:cBhvr>
                                      <p:to>
                                        <p:strVal val="visible"/>
                                      </p:to>
                                    </p:set>
                                    <p:anim calcmode="lin" to="" valueType="num">
                                      <p:cBhvr>
                                        <p:cTn dur="1500" fill="hold" id="26">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9"/>
                                        </p:tgtEl>
                                        <p:attrNameLst>
                                          <p:attrName>ppt_h</p:attrName>
                                        </p:attrNameLst>
                                      </p:cBhvr>
                                      <p:tavLst>
                                        <p:tav tm="0">
                                          <p:val>
                                            <p:strVal val="0"/>
                                          </p:val>
                                        </p:tav>
                                        <p:tav tm="100000">
                                          <p:val>
                                            <p:strVal val="#ppt_h"/>
                                          </p:val>
                                        </p:tav>
                                      </p:tavLst>
                                    </p:anim>
                                    <p:animEffect filter="fade">
                                      <p:cBhvr>
                                        <p:cTn dur="1500" id="28">
                                          <p:stCondLst>
                                            <p:cond delay="0"/>
                                          </p:stCondLst>
                                        </p:cTn>
                                        <p:tgtEl>
                                          <p:spTgt spid="9"/>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1500" fill="hold" id="31"/>
                                        <p:tgtEl>
                                          <p:spTgt spid="10"/>
                                        </p:tgtEl>
                                        <p:attrNameLst>
                                          <p:attrName>ppt_x</p:attrName>
                                        </p:attrNameLst>
                                      </p:cBhvr>
                                      <p:tavLst>
                                        <p:tav tm="0">
                                          <p:val>
                                            <p:strVal val="0-#ppt_w/2"/>
                                          </p:val>
                                        </p:tav>
                                        <p:tav tm="100000">
                                          <p:val>
                                            <p:strVal val="#ppt_x"/>
                                          </p:val>
                                        </p:tav>
                                      </p:tavLst>
                                    </p:anim>
                                    <p:anim calcmode="lin" valueType="num">
                                      <p:cBhvr additive="base">
                                        <p:cTn dur="1500" fill="hold" id="32"/>
                                        <p:tgtEl>
                                          <p:spTgt spid="10"/>
                                        </p:tgtEl>
                                        <p:attrNameLst>
                                          <p:attrName>ppt_y</p:attrName>
                                        </p:attrNameLst>
                                      </p:cBhvr>
                                      <p:tavLst>
                                        <p:tav tm="0">
                                          <p:val>
                                            <p:strVal val="#ppt_y"/>
                                          </p:val>
                                        </p:tav>
                                        <p:tav tm="100000">
                                          <p:val>
                                            <p:strVal val="#ppt_y"/>
                                          </p:val>
                                        </p:tav>
                                      </p:tavLst>
                                    </p:anim>
                                    <p:set>
                                      <p:cBhvr>
                                        <p:cTn dur="1" fill="hold" id="33">
                                          <p:stCondLst>
                                            <p:cond delay="0"/>
                                          </p:stCondLst>
                                        </p:cTn>
                                        <p:tgtEl>
                                          <p:spTgt spid="10"/>
                                        </p:tgtEl>
                                        <p:attrNameLst>
                                          <p:attrName>style.visibility</p:attrName>
                                        </p:attrNameLst>
                                      </p:cBhvr>
                                      <p:to>
                                        <p:strVal val="visible"/>
                                      </p:to>
                                    </p:set>
                                    <p:anim calcmode="lin" to="" valueType="num">
                                      <p:cBhvr>
                                        <p:cTn dur="1500" fill="hold" id="34">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0"/>
                                        </p:tgtEl>
                                        <p:attrNameLst>
                                          <p:attrName>ppt_h</p:attrName>
                                        </p:attrNameLst>
                                      </p:cBhvr>
                                      <p:tavLst>
                                        <p:tav tm="0">
                                          <p:val>
                                            <p:strVal val="0"/>
                                          </p:val>
                                        </p:tav>
                                        <p:tav tm="100000">
                                          <p:val>
                                            <p:strVal val="#ppt_h"/>
                                          </p:val>
                                        </p:tav>
                                      </p:tavLst>
                                    </p:anim>
                                    <p:animEffect filter="fade">
                                      <p:cBhvr>
                                        <p:cTn dur="1500" id="36">
                                          <p:stCondLst>
                                            <p:cond delay="0"/>
                                          </p:stCondLst>
                                        </p:cTn>
                                        <p:tgtEl>
                                          <p:spTgt spid="10"/>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1500" fill="hold" id="39"/>
                                        <p:tgtEl>
                                          <p:spTgt spid="11"/>
                                        </p:tgtEl>
                                        <p:attrNameLst>
                                          <p:attrName>ppt_x</p:attrName>
                                        </p:attrNameLst>
                                      </p:cBhvr>
                                      <p:tavLst>
                                        <p:tav tm="0">
                                          <p:val>
                                            <p:strVal val="0-#ppt_w/2"/>
                                          </p:val>
                                        </p:tav>
                                        <p:tav tm="100000">
                                          <p:val>
                                            <p:strVal val="#ppt_x"/>
                                          </p:val>
                                        </p:tav>
                                      </p:tavLst>
                                    </p:anim>
                                    <p:anim calcmode="lin" valueType="num">
                                      <p:cBhvr additive="base">
                                        <p:cTn dur="1500" fill="hold" id="40"/>
                                        <p:tgtEl>
                                          <p:spTgt spid="11"/>
                                        </p:tgtEl>
                                        <p:attrNameLst>
                                          <p:attrName>ppt_y</p:attrName>
                                        </p:attrNameLst>
                                      </p:cBhvr>
                                      <p:tavLst>
                                        <p:tav tm="0">
                                          <p:val>
                                            <p:strVal val="#ppt_y"/>
                                          </p:val>
                                        </p:tav>
                                        <p:tav tm="100000">
                                          <p:val>
                                            <p:strVal val="#ppt_y"/>
                                          </p:val>
                                        </p:tav>
                                      </p:tavLst>
                                    </p:anim>
                                    <p:set>
                                      <p:cBhvr>
                                        <p:cTn dur="1" fill="hold" id="41">
                                          <p:stCondLst>
                                            <p:cond delay="0"/>
                                          </p:stCondLst>
                                        </p:cTn>
                                        <p:tgtEl>
                                          <p:spTgt spid="11"/>
                                        </p:tgtEl>
                                        <p:attrNameLst>
                                          <p:attrName>style.visibility</p:attrName>
                                        </p:attrNameLst>
                                      </p:cBhvr>
                                      <p:to>
                                        <p:strVal val="visible"/>
                                      </p:to>
                                    </p:set>
                                    <p:anim calcmode="lin" to="" valueType="num">
                                      <p:cBhvr>
                                        <p:cTn dur="1500" fill="hold" id="42">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1"/>
                                        </p:tgtEl>
                                        <p:attrNameLst>
                                          <p:attrName>ppt_h</p:attrName>
                                        </p:attrNameLst>
                                      </p:cBhvr>
                                      <p:tavLst>
                                        <p:tav tm="0">
                                          <p:val>
                                            <p:strVal val="0"/>
                                          </p:val>
                                        </p:tav>
                                        <p:tav tm="100000">
                                          <p:val>
                                            <p:strVal val="#ppt_h"/>
                                          </p:val>
                                        </p:tav>
                                      </p:tavLst>
                                    </p:anim>
                                    <p:animEffect filter="fade">
                                      <p:cBhvr>
                                        <p:cTn dur="1500" id="44">
                                          <p:stCondLst>
                                            <p:cond delay="0"/>
                                          </p:stCondLst>
                                        </p:cTn>
                                        <p:tgtEl>
                                          <p:spTgt spid="11"/>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500" fill="hold" id="47"/>
                                        <p:tgtEl>
                                          <p:spTgt spid="12"/>
                                        </p:tgtEl>
                                        <p:attrNameLst>
                                          <p:attrName>ppt_x</p:attrName>
                                        </p:attrNameLst>
                                      </p:cBhvr>
                                      <p:tavLst>
                                        <p:tav tm="0">
                                          <p:val>
                                            <p:strVal val="0-#ppt_w/2"/>
                                          </p:val>
                                        </p:tav>
                                        <p:tav tm="100000">
                                          <p:val>
                                            <p:strVal val="#ppt_x"/>
                                          </p:val>
                                        </p:tav>
                                      </p:tavLst>
                                    </p:anim>
                                    <p:anim calcmode="lin" valueType="num">
                                      <p:cBhvr additive="base">
                                        <p:cTn dur="1500" fill="hold" id="48"/>
                                        <p:tgtEl>
                                          <p:spTgt spid="12"/>
                                        </p:tgtEl>
                                        <p:attrNameLst>
                                          <p:attrName>ppt_y</p:attrName>
                                        </p:attrNameLst>
                                      </p:cBhvr>
                                      <p:tavLst>
                                        <p:tav tm="0">
                                          <p:val>
                                            <p:strVal val="#ppt_y"/>
                                          </p:val>
                                        </p:tav>
                                        <p:tav tm="100000">
                                          <p:val>
                                            <p:strVal val="#ppt_y"/>
                                          </p:val>
                                        </p:tav>
                                      </p:tavLst>
                                    </p:anim>
                                    <p:set>
                                      <p:cBhvr>
                                        <p:cTn dur="1" fill="hold" id="49">
                                          <p:stCondLst>
                                            <p:cond delay="0"/>
                                          </p:stCondLst>
                                        </p:cTn>
                                        <p:tgtEl>
                                          <p:spTgt spid="12"/>
                                        </p:tgtEl>
                                        <p:attrNameLst>
                                          <p:attrName>style.visibility</p:attrName>
                                        </p:attrNameLst>
                                      </p:cBhvr>
                                      <p:to>
                                        <p:strVal val="visible"/>
                                      </p:to>
                                    </p:set>
                                    <p:anim calcmode="lin" to="" valueType="num">
                                      <p:cBhvr>
                                        <p:cTn dur="1500" fill="hold" id="5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2"/>
                                        </p:tgtEl>
                                        <p:attrNameLst>
                                          <p:attrName>ppt_h</p:attrName>
                                        </p:attrNameLst>
                                      </p:cBhvr>
                                      <p:tavLst>
                                        <p:tav tm="0">
                                          <p:val>
                                            <p:strVal val="0"/>
                                          </p:val>
                                        </p:tav>
                                        <p:tav tm="100000">
                                          <p:val>
                                            <p:strVal val="#ppt_h"/>
                                          </p:val>
                                        </p:tav>
                                      </p:tavLst>
                                    </p:anim>
                                    <p:animEffect filter="fade">
                                      <p:cBhvr>
                                        <p:cTn dur="1500" id="52">
                                          <p:stCondLst>
                                            <p:cond delay="0"/>
                                          </p:stCondLst>
                                        </p:cTn>
                                        <p:tgtEl>
                                          <p:spTgt spid="12"/>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1500" fill="hold" id="55"/>
                                        <p:tgtEl>
                                          <p:spTgt spid="13"/>
                                        </p:tgtEl>
                                        <p:attrNameLst>
                                          <p:attrName>ppt_x</p:attrName>
                                        </p:attrNameLst>
                                      </p:cBhvr>
                                      <p:tavLst>
                                        <p:tav tm="0">
                                          <p:val>
                                            <p:strVal val="0-#ppt_w/2"/>
                                          </p:val>
                                        </p:tav>
                                        <p:tav tm="100000">
                                          <p:val>
                                            <p:strVal val="#ppt_x"/>
                                          </p:val>
                                        </p:tav>
                                      </p:tavLst>
                                    </p:anim>
                                    <p:anim calcmode="lin" valueType="num">
                                      <p:cBhvr additive="base">
                                        <p:cTn dur="1500" fill="hold" id="56"/>
                                        <p:tgtEl>
                                          <p:spTgt spid="13"/>
                                        </p:tgtEl>
                                        <p:attrNameLst>
                                          <p:attrName>ppt_y</p:attrName>
                                        </p:attrNameLst>
                                      </p:cBhvr>
                                      <p:tavLst>
                                        <p:tav tm="0">
                                          <p:val>
                                            <p:strVal val="#ppt_y"/>
                                          </p:val>
                                        </p:tav>
                                        <p:tav tm="100000">
                                          <p:val>
                                            <p:strVal val="#ppt_y"/>
                                          </p:val>
                                        </p:tav>
                                      </p:tavLst>
                                    </p:anim>
                                    <p:set>
                                      <p:cBhvr>
                                        <p:cTn dur="1" fill="hold" id="57">
                                          <p:stCondLst>
                                            <p:cond delay="0"/>
                                          </p:stCondLst>
                                        </p:cTn>
                                        <p:tgtEl>
                                          <p:spTgt spid="13"/>
                                        </p:tgtEl>
                                        <p:attrNameLst>
                                          <p:attrName>style.visibility</p:attrName>
                                        </p:attrNameLst>
                                      </p:cBhvr>
                                      <p:to>
                                        <p:strVal val="visible"/>
                                      </p:to>
                                    </p:set>
                                    <p:anim calcmode="lin" to="" valueType="num">
                                      <p:cBhvr>
                                        <p:cTn dur="1500" fill="hold" id="5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13"/>
                                        </p:tgtEl>
                                        <p:attrNameLst>
                                          <p:attrName>ppt_h</p:attrName>
                                        </p:attrNameLst>
                                      </p:cBhvr>
                                      <p:tavLst>
                                        <p:tav tm="0">
                                          <p:val>
                                            <p:strVal val="0"/>
                                          </p:val>
                                        </p:tav>
                                        <p:tav tm="100000">
                                          <p:val>
                                            <p:strVal val="#ppt_h"/>
                                          </p:val>
                                        </p:tav>
                                      </p:tavLst>
                                    </p:anim>
                                    <p:animEffect filter="fade">
                                      <p:cBhvr>
                                        <p:cTn dur="1500" id="60">
                                          <p:stCondLst>
                                            <p:cond delay="0"/>
                                          </p:stCondLst>
                                        </p:cTn>
                                        <p:tgtEl>
                                          <p:spTgt spid="13"/>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1500" fill="hold" id="63"/>
                                        <p:tgtEl>
                                          <p:spTgt spid="14"/>
                                        </p:tgtEl>
                                        <p:attrNameLst>
                                          <p:attrName>ppt_x</p:attrName>
                                        </p:attrNameLst>
                                      </p:cBhvr>
                                      <p:tavLst>
                                        <p:tav tm="0">
                                          <p:val>
                                            <p:strVal val="0-#ppt_w/2"/>
                                          </p:val>
                                        </p:tav>
                                        <p:tav tm="100000">
                                          <p:val>
                                            <p:strVal val="#ppt_x"/>
                                          </p:val>
                                        </p:tav>
                                      </p:tavLst>
                                    </p:anim>
                                    <p:anim calcmode="lin" valueType="num">
                                      <p:cBhvr additive="base">
                                        <p:cTn dur="1500" fill="hold" id="64"/>
                                        <p:tgtEl>
                                          <p:spTgt spid="14"/>
                                        </p:tgtEl>
                                        <p:attrNameLst>
                                          <p:attrName>ppt_y</p:attrName>
                                        </p:attrNameLst>
                                      </p:cBhvr>
                                      <p:tavLst>
                                        <p:tav tm="0">
                                          <p:val>
                                            <p:strVal val="#ppt_y"/>
                                          </p:val>
                                        </p:tav>
                                        <p:tav tm="100000">
                                          <p:val>
                                            <p:strVal val="#ppt_y"/>
                                          </p:val>
                                        </p:tav>
                                      </p:tavLst>
                                    </p:anim>
                                    <p:set>
                                      <p:cBhvr>
                                        <p:cTn dur="1" fill="hold" id="65">
                                          <p:stCondLst>
                                            <p:cond delay="0"/>
                                          </p:stCondLst>
                                        </p:cTn>
                                        <p:tgtEl>
                                          <p:spTgt spid="14"/>
                                        </p:tgtEl>
                                        <p:attrNameLst>
                                          <p:attrName>style.visibility</p:attrName>
                                        </p:attrNameLst>
                                      </p:cBhvr>
                                      <p:to>
                                        <p:strVal val="visible"/>
                                      </p:to>
                                    </p:set>
                                    <p:anim calcmode="lin" to="" valueType="num">
                                      <p:cBhvr>
                                        <p:cTn dur="1500" fill="hold" id="66">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4"/>
                                        </p:tgtEl>
                                        <p:attrNameLst>
                                          <p:attrName>ppt_h</p:attrName>
                                        </p:attrNameLst>
                                      </p:cBhvr>
                                      <p:tavLst>
                                        <p:tav tm="0">
                                          <p:val>
                                            <p:strVal val="0"/>
                                          </p:val>
                                        </p:tav>
                                        <p:tav tm="100000">
                                          <p:val>
                                            <p:strVal val="#ppt_h"/>
                                          </p:val>
                                        </p:tav>
                                      </p:tavLst>
                                    </p:anim>
                                    <p:animEffect filter="fade">
                                      <p:cBhvr>
                                        <p:cTn dur="1500" id="68">
                                          <p:stCondLst>
                                            <p:cond delay="0"/>
                                          </p:stCondLst>
                                        </p:cTn>
                                        <p:tgtEl>
                                          <p:spTgt spid="14"/>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5"/>
                                        </p:tgtEl>
                                        <p:attrNameLst>
                                          <p:attrName>style.visibility</p:attrName>
                                        </p:attrNameLst>
                                      </p:cBhvr>
                                      <p:to>
                                        <p:strVal val="visible"/>
                                      </p:to>
                                    </p:set>
                                    <p:anim calcmode="lin" valueType="num">
                                      <p:cBhvr additive="base">
                                        <p:cTn dur="1500" fill="hold" id="71"/>
                                        <p:tgtEl>
                                          <p:spTgt spid="15"/>
                                        </p:tgtEl>
                                        <p:attrNameLst>
                                          <p:attrName>ppt_x</p:attrName>
                                        </p:attrNameLst>
                                      </p:cBhvr>
                                      <p:tavLst>
                                        <p:tav tm="0">
                                          <p:val>
                                            <p:strVal val="0-#ppt_w/2"/>
                                          </p:val>
                                        </p:tav>
                                        <p:tav tm="100000">
                                          <p:val>
                                            <p:strVal val="#ppt_x"/>
                                          </p:val>
                                        </p:tav>
                                      </p:tavLst>
                                    </p:anim>
                                    <p:anim calcmode="lin" valueType="num">
                                      <p:cBhvr additive="base">
                                        <p:cTn dur="1500" fill="hold" id="72"/>
                                        <p:tgtEl>
                                          <p:spTgt spid="15"/>
                                        </p:tgtEl>
                                        <p:attrNameLst>
                                          <p:attrName>ppt_y</p:attrName>
                                        </p:attrNameLst>
                                      </p:cBhvr>
                                      <p:tavLst>
                                        <p:tav tm="0">
                                          <p:val>
                                            <p:strVal val="#ppt_y"/>
                                          </p:val>
                                        </p:tav>
                                        <p:tav tm="100000">
                                          <p:val>
                                            <p:strVal val="#ppt_y"/>
                                          </p:val>
                                        </p:tav>
                                      </p:tavLst>
                                    </p:anim>
                                    <p:set>
                                      <p:cBhvr>
                                        <p:cTn dur="1" fill="hold" id="73">
                                          <p:stCondLst>
                                            <p:cond delay="0"/>
                                          </p:stCondLst>
                                        </p:cTn>
                                        <p:tgtEl>
                                          <p:spTgt spid="15"/>
                                        </p:tgtEl>
                                        <p:attrNameLst>
                                          <p:attrName>style.visibility</p:attrName>
                                        </p:attrNameLst>
                                      </p:cBhvr>
                                      <p:to>
                                        <p:strVal val="visible"/>
                                      </p:to>
                                    </p:set>
                                    <p:anim calcmode="lin" to="" valueType="num">
                                      <p:cBhvr>
                                        <p:cTn dur="1500" fill="hold" id="74">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5"/>
                                        </p:tgtEl>
                                        <p:attrNameLst>
                                          <p:attrName>ppt_h</p:attrName>
                                        </p:attrNameLst>
                                      </p:cBhvr>
                                      <p:tavLst>
                                        <p:tav tm="0">
                                          <p:val>
                                            <p:strVal val="0"/>
                                          </p:val>
                                        </p:tav>
                                        <p:tav tm="100000">
                                          <p:val>
                                            <p:strVal val="#ppt_h"/>
                                          </p:val>
                                        </p:tav>
                                      </p:tavLst>
                                    </p:anim>
                                    <p:animEffect filter="fade">
                                      <p:cBhvr>
                                        <p:cTn dur="1500" id="76">
                                          <p:stCondLst>
                                            <p:cond delay="0"/>
                                          </p:stCondLst>
                                        </p:cTn>
                                        <p:tgtEl>
                                          <p:spTgt spid="15"/>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6"/>
                                        </p:tgtEl>
                                        <p:attrNameLst>
                                          <p:attrName>style.visibility</p:attrName>
                                        </p:attrNameLst>
                                      </p:cBhvr>
                                      <p:to>
                                        <p:strVal val="visible"/>
                                      </p:to>
                                    </p:set>
                                    <p:anim calcmode="lin" valueType="num">
                                      <p:cBhvr additive="base">
                                        <p:cTn dur="1500" fill="hold" id="79"/>
                                        <p:tgtEl>
                                          <p:spTgt spid="16"/>
                                        </p:tgtEl>
                                        <p:attrNameLst>
                                          <p:attrName>ppt_x</p:attrName>
                                        </p:attrNameLst>
                                      </p:cBhvr>
                                      <p:tavLst>
                                        <p:tav tm="0">
                                          <p:val>
                                            <p:strVal val="0-#ppt_w/2"/>
                                          </p:val>
                                        </p:tav>
                                        <p:tav tm="100000">
                                          <p:val>
                                            <p:strVal val="#ppt_x"/>
                                          </p:val>
                                        </p:tav>
                                      </p:tavLst>
                                    </p:anim>
                                    <p:anim calcmode="lin" valueType="num">
                                      <p:cBhvr additive="base">
                                        <p:cTn dur="1500" fill="hold" id="80"/>
                                        <p:tgtEl>
                                          <p:spTgt spid="16"/>
                                        </p:tgtEl>
                                        <p:attrNameLst>
                                          <p:attrName>ppt_y</p:attrName>
                                        </p:attrNameLst>
                                      </p:cBhvr>
                                      <p:tavLst>
                                        <p:tav tm="0">
                                          <p:val>
                                            <p:strVal val="#ppt_y"/>
                                          </p:val>
                                        </p:tav>
                                        <p:tav tm="100000">
                                          <p:val>
                                            <p:strVal val="#ppt_y"/>
                                          </p:val>
                                        </p:tav>
                                      </p:tavLst>
                                    </p:anim>
                                    <p:set>
                                      <p:cBhvr>
                                        <p:cTn dur="1" fill="hold" id="81">
                                          <p:stCondLst>
                                            <p:cond delay="0"/>
                                          </p:stCondLst>
                                        </p:cTn>
                                        <p:tgtEl>
                                          <p:spTgt spid="16"/>
                                        </p:tgtEl>
                                        <p:attrNameLst>
                                          <p:attrName>style.visibility</p:attrName>
                                        </p:attrNameLst>
                                      </p:cBhvr>
                                      <p:to>
                                        <p:strVal val="visible"/>
                                      </p:to>
                                    </p:set>
                                    <p:anim calcmode="lin" to="" valueType="num">
                                      <p:cBhvr>
                                        <p:cTn dur="1500" fill="hold" id="8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6"/>
                                        </p:tgtEl>
                                        <p:attrNameLst>
                                          <p:attrName>ppt_h</p:attrName>
                                        </p:attrNameLst>
                                      </p:cBhvr>
                                      <p:tavLst>
                                        <p:tav tm="0">
                                          <p:val>
                                            <p:strVal val="0"/>
                                          </p:val>
                                        </p:tav>
                                        <p:tav tm="100000">
                                          <p:val>
                                            <p:strVal val="#ppt_h"/>
                                          </p:val>
                                        </p:tav>
                                      </p:tavLst>
                                    </p:anim>
                                    <p:animEffect filter="fade">
                                      <p:cBhvr>
                                        <p:cTn dur="1500" id="84">
                                          <p:stCondLst>
                                            <p:cond delay="0"/>
                                          </p:stCondLst>
                                        </p:cTn>
                                        <p:tgtEl>
                                          <p:spTgt spid="16"/>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7"/>
                                        </p:tgtEl>
                                        <p:attrNameLst>
                                          <p:attrName>style.visibility</p:attrName>
                                        </p:attrNameLst>
                                      </p:cBhvr>
                                      <p:to>
                                        <p:strVal val="visible"/>
                                      </p:to>
                                    </p:set>
                                    <p:anim calcmode="lin" valueType="num">
                                      <p:cBhvr additive="base">
                                        <p:cTn dur="1500" fill="hold" id="87"/>
                                        <p:tgtEl>
                                          <p:spTgt spid="17"/>
                                        </p:tgtEl>
                                        <p:attrNameLst>
                                          <p:attrName>ppt_x</p:attrName>
                                        </p:attrNameLst>
                                      </p:cBhvr>
                                      <p:tavLst>
                                        <p:tav tm="0">
                                          <p:val>
                                            <p:strVal val="0-#ppt_w/2"/>
                                          </p:val>
                                        </p:tav>
                                        <p:tav tm="100000">
                                          <p:val>
                                            <p:strVal val="#ppt_x"/>
                                          </p:val>
                                        </p:tav>
                                      </p:tavLst>
                                    </p:anim>
                                    <p:anim calcmode="lin" valueType="num">
                                      <p:cBhvr additive="base">
                                        <p:cTn dur="1500" fill="hold" id="88"/>
                                        <p:tgtEl>
                                          <p:spTgt spid="17"/>
                                        </p:tgtEl>
                                        <p:attrNameLst>
                                          <p:attrName>ppt_y</p:attrName>
                                        </p:attrNameLst>
                                      </p:cBhvr>
                                      <p:tavLst>
                                        <p:tav tm="0">
                                          <p:val>
                                            <p:strVal val="#ppt_y"/>
                                          </p:val>
                                        </p:tav>
                                        <p:tav tm="100000">
                                          <p:val>
                                            <p:strVal val="#ppt_y"/>
                                          </p:val>
                                        </p:tav>
                                      </p:tavLst>
                                    </p:anim>
                                    <p:set>
                                      <p:cBhvr>
                                        <p:cTn dur="1" fill="hold" id="89">
                                          <p:stCondLst>
                                            <p:cond delay="0"/>
                                          </p:stCondLst>
                                        </p:cTn>
                                        <p:tgtEl>
                                          <p:spTgt spid="17"/>
                                        </p:tgtEl>
                                        <p:attrNameLst>
                                          <p:attrName>style.visibility</p:attrName>
                                        </p:attrNameLst>
                                      </p:cBhvr>
                                      <p:to>
                                        <p:strVal val="visible"/>
                                      </p:to>
                                    </p:set>
                                    <p:anim calcmode="lin" to="" valueType="num">
                                      <p:cBhvr>
                                        <p:cTn dur="1500" fill="hold" id="90">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7"/>
                                        </p:tgtEl>
                                        <p:attrNameLst>
                                          <p:attrName>ppt_h</p:attrName>
                                        </p:attrNameLst>
                                      </p:cBhvr>
                                      <p:tavLst>
                                        <p:tav tm="0">
                                          <p:val>
                                            <p:strVal val="0"/>
                                          </p:val>
                                        </p:tav>
                                        <p:tav tm="100000">
                                          <p:val>
                                            <p:strVal val="#ppt_h"/>
                                          </p:val>
                                        </p:tav>
                                      </p:tavLst>
                                    </p:anim>
                                    <p:animEffect filter="fade">
                                      <p:cBhvr>
                                        <p:cTn dur="1500" id="92">
                                          <p:stCondLst>
                                            <p:cond delay="0"/>
                                          </p:stCondLst>
                                        </p:cTn>
                                        <p:tgtEl>
                                          <p:spTgt spid="17"/>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8"/>
                                        </p:tgtEl>
                                        <p:attrNameLst>
                                          <p:attrName>style.visibility</p:attrName>
                                        </p:attrNameLst>
                                      </p:cBhvr>
                                      <p:to>
                                        <p:strVal val="visible"/>
                                      </p:to>
                                    </p:set>
                                    <p:anim calcmode="lin" valueType="num">
                                      <p:cBhvr additive="base">
                                        <p:cTn dur="1500" fill="hold" id="95"/>
                                        <p:tgtEl>
                                          <p:spTgt spid="18"/>
                                        </p:tgtEl>
                                        <p:attrNameLst>
                                          <p:attrName>ppt_x</p:attrName>
                                        </p:attrNameLst>
                                      </p:cBhvr>
                                      <p:tavLst>
                                        <p:tav tm="0">
                                          <p:val>
                                            <p:strVal val="0-#ppt_w/2"/>
                                          </p:val>
                                        </p:tav>
                                        <p:tav tm="100000">
                                          <p:val>
                                            <p:strVal val="#ppt_x"/>
                                          </p:val>
                                        </p:tav>
                                      </p:tavLst>
                                    </p:anim>
                                    <p:anim calcmode="lin" valueType="num">
                                      <p:cBhvr additive="base">
                                        <p:cTn dur="1500" fill="hold" id="96"/>
                                        <p:tgtEl>
                                          <p:spTgt spid="18"/>
                                        </p:tgtEl>
                                        <p:attrNameLst>
                                          <p:attrName>ppt_y</p:attrName>
                                        </p:attrNameLst>
                                      </p:cBhvr>
                                      <p:tavLst>
                                        <p:tav tm="0">
                                          <p:val>
                                            <p:strVal val="#ppt_y"/>
                                          </p:val>
                                        </p:tav>
                                        <p:tav tm="100000">
                                          <p:val>
                                            <p:strVal val="#ppt_y"/>
                                          </p:val>
                                        </p:tav>
                                      </p:tavLst>
                                    </p:anim>
                                    <p:set>
                                      <p:cBhvr>
                                        <p:cTn dur="1" fill="hold" id="97">
                                          <p:stCondLst>
                                            <p:cond delay="0"/>
                                          </p:stCondLst>
                                        </p:cTn>
                                        <p:tgtEl>
                                          <p:spTgt spid="18"/>
                                        </p:tgtEl>
                                        <p:attrNameLst>
                                          <p:attrName>style.visibility</p:attrName>
                                        </p:attrNameLst>
                                      </p:cBhvr>
                                      <p:to>
                                        <p:strVal val="visible"/>
                                      </p:to>
                                    </p:set>
                                    <p:anim calcmode="lin" to="" valueType="num">
                                      <p:cBhvr>
                                        <p:cTn dur="1500" fill="hold" id="98">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8"/>
                                        </p:tgtEl>
                                        <p:attrNameLst>
                                          <p:attrName>ppt_h</p:attrName>
                                        </p:attrNameLst>
                                      </p:cBhvr>
                                      <p:tavLst>
                                        <p:tav tm="0">
                                          <p:val>
                                            <p:strVal val="0"/>
                                          </p:val>
                                        </p:tav>
                                        <p:tav tm="100000">
                                          <p:val>
                                            <p:strVal val="#ppt_h"/>
                                          </p:val>
                                        </p:tav>
                                      </p:tavLst>
                                    </p:anim>
                                    <p:animEffect filter="fade">
                                      <p:cBhvr>
                                        <p:cTn dur="1500" id="100">
                                          <p:stCondLst>
                                            <p:cond delay="0"/>
                                          </p:stCondLst>
                                        </p:cTn>
                                        <p:tgtEl>
                                          <p:spTgt spid="18"/>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9"/>
                                        </p:tgtEl>
                                        <p:attrNameLst>
                                          <p:attrName>style.visibility</p:attrName>
                                        </p:attrNameLst>
                                      </p:cBhvr>
                                      <p:to>
                                        <p:strVal val="visible"/>
                                      </p:to>
                                    </p:set>
                                    <p:anim calcmode="lin" valueType="num">
                                      <p:cBhvr additive="base">
                                        <p:cTn dur="1500" fill="hold" id="103"/>
                                        <p:tgtEl>
                                          <p:spTgt spid="19"/>
                                        </p:tgtEl>
                                        <p:attrNameLst>
                                          <p:attrName>ppt_x</p:attrName>
                                        </p:attrNameLst>
                                      </p:cBhvr>
                                      <p:tavLst>
                                        <p:tav tm="0">
                                          <p:val>
                                            <p:strVal val="0-#ppt_w/2"/>
                                          </p:val>
                                        </p:tav>
                                        <p:tav tm="100000">
                                          <p:val>
                                            <p:strVal val="#ppt_x"/>
                                          </p:val>
                                        </p:tav>
                                      </p:tavLst>
                                    </p:anim>
                                    <p:anim calcmode="lin" valueType="num">
                                      <p:cBhvr additive="base">
                                        <p:cTn dur="1500" fill="hold" id="104"/>
                                        <p:tgtEl>
                                          <p:spTgt spid="19"/>
                                        </p:tgtEl>
                                        <p:attrNameLst>
                                          <p:attrName>ppt_y</p:attrName>
                                        </p:attrNameLst>
                                      </p:cBhvr>
                                      <p:tavLst>
                                        <p:tav tm="0">
                                          <p:val>
                                            <p:strVal val="#ppt_y"/>
                                          </p:val>
                                        </p:tav>
                                        <p:tav tm="100000">
                                          <p:val>
                                            <p:strVal val="#ppt_y"/>
                                          </p:val>
                                        </p:tav>
                                      </p:tavLst>
                                    </p:anim>
                                    <p:set>
                                      <p:cBhvr>
                                        <p:cTn dur="1" fill="hold" id="105">
                                          <p:stCondLst>
                                            <p:cond delay="0"/>
                                          </p:stCondLst>
                                        </p:cTn>
                                        <p:tgtEl>
                                          <p:spTgt spid="19"/>
                                        </p:tgtEl>
                                        <p:attrNameLst>
                                          <p:attrName>style.visibility</p:attrName>
                                        </p:attrNameLst>
                                      </p:cBhvr>
                                      <p:to>
                                        <p:strVal val="visible"/>
                                      </p:to>
                                    </p:set>
                                    <p:anim calcmode="lin" to="" valueType="num">
                                      <p:cBhvr>
                                        <p:cTn dur="1500" fill="hold" id="106">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9"/>
                                        </p:tgtEl>
                                        <p:attrNameLst>
                                          <p:attrName>ppt_h</p:attrName>
                                        </p:attrNameLst>
                                      </p:cBhvr>
                                      <p:tavLst>
                                        <p:tav tm="0">
                                          <p:val>
                                            <p:strVal val="0"/>
                                          </p:val>
                                        </p:tav>
                                        <p:tav tm="100000">
                                          <p:val>
                                            <p:strVal val="#ppt_h"/>
                                          </p:val>
                                        </p:tav>
                                      </p:tavLst>
                                    </p:anim>
                                    <p:animEffect filter="fade">
                                      <p:cBhvr>
                                        <p:cTn dur="1500" id="108">
                                          <p:stCondLst>
                                            <p:cond delay="0"/>
                                          </p:stCondLst>
                                        </p:cTn>
                                        <p:tgtEl>
                                          <p:spTgt spid="19"/>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20"/>
                                        </p:tgtEl>
                                        <p:attrNameLst>
                                          <p:attrName>style.visibility</p:attrName>
                                        </p:attrNameLst>
                                      </p:cBhvr>
                                      <p:to>
                                        <p:strVal val="visible"/>
                                      </p:to>
                                    </p:set>
                                    <p:anim calcmode="lin" valueType="num">
                                      <p:cBhvr additive="base">
                                        <p:cTn dur="1500" fill="hold" id="111"/>
                                        <p:tgtEl>
                                          <p:spTgt spid="20"/>
                                        </p:tgtEl>
                                        <p:attrNameLst>
                                          <p:attrName>ppt_x</p:attrName>
                                        </p:attrNameLst>
                                      </p:cBhvr>
                                      <p:tavLst>
                                        <p:tav tm="0">
                                          <p:val>
                                            <p:strVal val="0-#ppt_w/2"/>
                                          </p:val>
                                        </p:tav>
                                        <p:tav tm="100000">
                                          <p:val>
                                            <p:strVal val="#ppt_x"/>
                                          </p:val>
                                        </p:tav>
                                      </p:tavLst>
                                    </p:anim>
                                    <p:anim calcmode="lin" valueType="num">
                                      <p:cBhvr additive="base">
                                        <p:cTn dur="1500" fill="hold" id="112"/>
                                        <p:tgtEl>
                                          <p:spTgt spid="20"/>
                                        </p:tgtEl>
                                        <p:attrNameLst>
                                          <p:attrName>ppt_y</p:attrName>
                                        </p:attrNameLst>
                                      </p:cBhvr>
                                      <p:tavLst>
                                        <p:tav tm="0">
                                          <p:val>
                                            <p:strVal val="#ppt_y"/>
                                          </p:val>
                                        </p:tav>
                                        <p:tav tm="100000">
                                          <p:val>
                                            <p:strVal val="#ppt_y"/>
                                          </p:val>
                                        </p:tav>
                                      </p:tavLst>
                                    </p:anim>
                                    <p:set>
                                      <p:cBhvr>
                                        <p:cTn dur="1" fill="hold" id="113">
                                          <p:stCondLst>
                                            <p:cond delay="0"/>
                                          </p:stCondLst>
                                        </p:cTn>
                                        <p:tgtEl>
                                          <p:spTgt spid="20"/>
                                        </p:tgtEl>
                                        <p:attrNameLst>
                                          <p:attrName>style.visibility</p:attrName>
                                        </p:attrNameLst>
                                      </p:cBhvr>
                                      <p:to>
                                        <p:strVal val="visible"/>
                                      </p:to>
                                    </p:set>
                                    <p:anim calcmode="lin" to="" valueType="num">
                                      <p:cBhvr>
                                        <p:cTn dur="1500" fill="hold" id="114">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20"/>
                                        </p:tgtEl>
                                        <p:attrNameLst>
                                          <p:attrName>ppt_h</p:attrName>
                                        </p:attrNameLst>
                                      </p:cBhvr>
                                      <p:tavLst>
                                        <p:tav tm="0">
                                          <p:val>
                                            <p:strVal val="0"/>
                                          </p:val>
                                        </p:tav>
                                        <p:tav tm="100000">
                                          <p:val>
                                            <p:strVal val="#ppt_h"/>
                                          </p:val>
                                        </p:tav>
                                      </p:tavLst>
                                    </p:anim>
                                    <p:animEffect filter="fade">
                                      <p:cBhvr>
                                        <p:cTn dur="1500" id="116">
                                          <p:stCondLst>
                                            <p:cond delay="0"/>
                                          </p:stCondLst>
                                        </p:cTn>
                                        <p:tgtEl>
                                          <p:spTgt spid="20"/>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21"/>
                                        </p:tgtEl>
                                        <p:attrNameLst>
                                          <p:attrName>style.visibility</p:attrName>
                                        </p:attrNameLst>
                                      </p:cBhvr>
                                      <p:to>
                                        <p:strVal val="visible"/>
                                      </p:to>
                                    </p:set>
                                    <p:anim calcmode="lin" valueType="num">
                                      <p:cBhvr additive="base">
                                        <p:cTn dur="1500" fill="hold" id="119"/>
                                        <p:tgtEl>
                                          <p:spTgt spid="21"/>
                                        </p:tgtEl>
                                        <p:attrNameLst>
                                          <p:attrName>ppt_x</p:attrName>
                                        </p:attrNameLst>
                                      </p:cBhvr>
                                      <p:tavLst>
                                        <p:tav tm="0">
                                          <p:val>
                                            <p:strVal val="0-#ppt_w/2"/>
                                          </p:val>
                                        </p:tav>
                                        <p:tav tm="100000">
                                          <p:val>
                                            <p:strVal val="#ppt_x"/>
                                          </p:val>
                                        </p:tav>
                                      </p:tavLst>
                                    </p:anim>
                                    <p:anim calcmode="lin" valueType="num">
                                      <p:cBhvr additive="base">
                                        <p:cTn dur="1500" fill="hold" id="120"/>
                                        <p:tgtEl>
                                          <p:spTgt spid="21"/>
                                        </p:tgtEl>
                                        <p:attrNameLst>
                                          <p:attrName>ppt_y</p:attrName>
                                        </p:attrNameLst>
                                      </p:cBhvr>
                                      <p:tavLst>
                                        <p:tav tm="0">
                                          <p:val>
                                            <p:strVal val="#ppt_y"/>
                                          </p:val>
                                        </p:tav>
                                        <p:tav tm="100000">
                                          <p:val>
                                            <p:strVal val="#ppt_y"/>
                                          </p:val>
                                        </p:tav>
                                      </p:tavLst>
                                    </p:anim>
                                    <p:set>
                                      <p:cBhvr>
                                        <p:cTn dur="1" fill="hold" id="121">
                                          <p:stCondLst>
                                            <p:cond delay="0"/>
                                          </p:stCondLst>
                                        </p:cTn>
                                        <p:tgtEl>
                                          <p:spTgt spid="21"/>
                                        </p:tgtEl>
                                        <p:attrNameLst>
                                          <p:attrName>style.visibility</p:attrName>
                                        </p:attrNameLst>
                                      </p:cBhvr>
                                      <p:to>
                                        <p:strVal val="visible"/>
                                      </p:to>
                                    </p:set>
                                    <p:anim calcmode="lin" to="" valueType="num">
                                      <p:cBhvr>
                                        <p:cTn dur="1500" fill="hold" id="122">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21"/>
                                        </p:tgtEl>
                                        <p:attrNameLst>
                                          <p:attrName>ppt_h</p:attrName>
                                        </p:attrNameLst>
                                      </p:cBhvr>
                                      <p:tavLst>
                                        <p:tav tm="0">
                                          <p:val>
                                            <p:strVal val="0"/>
                                          </p:val>
                                        </p:tav>
                                        <p:tav tm="100000">
                                          <p:val>
                                            <p:strVal val="#ppt_h"/>
                                          </p:val>
                                        </p:tav>
                                      </p:tavLst>
                                    </p:anim>
                                    <p:animEffect filter="fade">
                                      <p:cBhvr>
                                        <p:cTn dur="1500" id="124">
                                          <p:stCondLst>
                                            <p:cond delay="0"/>
                                          </p:stCondLst>
                                        </p:cTn>
                                        <p:tgtEl>
                                          <p:spTgt spid="21"/>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22"/>
                                        </p:tgtEl>
                                        <p:attrNameLst>
                                          <p:attrName>style.visibility</p:attrName>
                                        </p:attrNameLst>
                                      </p:cBhvr>
                                      <p:to>
                                        <p:strVal val="visible"/>
                                      </p:to>
                                    </p:set>
                                    <p:anim calcmode="lin" valueType="num">
                                      <p:cBhvr additive="base">
                                        <p:cTn dur="1500" fill="hold" id="127"/>
                                        <p:tgtEl>
                                          <p:spTgt spid="22"/>
                                        </p:tgtEl>
                                        <p:attrNameLst>
                                          <p:attrName>ppt_x</p:attrName>
                                        </p:attrNameLst>
                                      </p:cBhvr>
                                      <p:tavLst>
                                        <p:tav tm="0">
                                          <p:val>
                                            <p:strVal val="0-#ppt_w/2"/>
                                          </p:val>
                                        </p:tav>
                                        <p:tav tm="100000">
                                          <p:val>
                                            <p:strVal val="#ppt_x"/>
                                          </p:val>
                                        </p:tav>
                                      </p:tavLst>
                                    </p:anim>
                                    <p:anim calcmode="lin" valueType="num">
                                      <p:cBhvr additive="base">
                                        <p:cTn dur="1500" fill="hold" id="128"/>
                                        <p:tgtEl>
                                          <p:spTgt spid="22"/>
                                        </p:tgtEl>
                                        <p:attrNameLst>
                                          <p:attrName>ppt_y</p:attrName>
                                        </p:attrNameLst>
                                      </p:cBhvr>
                                      <p:tavLst>
                                        <p:tav tm="0">
                                          <p:val>
                                            <p:strVal val="#ppt_y"/>
                                          </p:val>
                                        </p:tav>
                                        <p:tav tm="100000">
                                          <p:val>
                                            <p:strVal val="#ppt_y"/>
                                          </p:val>
                                        </p:tav>
                                      </p:tavLst>
                                    </p:anim>
                                    <p:set>
                                      <p:cBhvr>
                                        <p:cTn dur="1" fill="hold" id="129">
                                          <p:stCondLst>
                                            <p:cond delay="0"/>
                                          </p:stCondLst>
                                        </p:cTn>
                                        <p:tgtEl>
                                          <p:spTgt spid="22"/>
                                        </p:tgtEl>
                                        <p:attrNameLst>
                                          <p:attrName>style.visibility</p:attrName>
                                        </p:attrNameLst>
                                      </p:cBhvr>
                                      <p:to>
                                        <p:strVal val="visible"/>
                                      </p:to>
                                    </p:set>
                                    <p:anim calcmode="lin" to="" valueType="num">
                                      <p:cBhvr>
                                        <p:cTn dur="1500" fill="hold" id="130">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22"/>
                                        </p:tgtEl>
                                        <p:attrNameLst>
                                          <p:attrName>ppt_h</p:attrName>
                                        </p:attrNameLst>
                                      </p:cBhvr>
                                      <p:tavLst>
                                        <p:tav tm="0">
                                          <p:val>
                                            <p:strVal val="0"/>
                                          </p:val>
                                        </p:tav>
                                        <p:tav tm="100000">
                                          <p:val>
                                            <p:strVal val="#ppt_h"/>
                                          </p:val>
                                        </p:tav>
                                      </p:tavLst>
                                    </p:anim>
                                    <p:animEffect filter="fade">
                                      <p:cBhvr>
                                        <p:cTn dur="1500" id="132">
                                          <p:stCondLst>
                                            <p:cond delay="0"/>
                                          </p:stCondLst>
                                        </p:cTn>
                                        <p:tgtEl>
                                          <p:spTgt spid="22"/>
                                        </p:tgtEl>
                                      </p:cBhvr>
                                    </p:animEffect>
                                  </p:childTnLst>
                                </p:cTn>
                              </p:par>
                              <p:par>
                                <p:cTn decel="100000" fill="hold" id="133" nodeType="withEffect" presetClass="entr" presetID="2" presetSubtype="8">
                                  <p:stCondLst>
                                    <p:cond delay="250"/>
                                  </p:stCondLst>
                                  <p:childTnLst>
                                    <p:set>
                                      <p:cBhvr>
                                        <p:cTn dur="1" fill="hold" id="134">
                                          <p:stCondLst>
                                            <p:cond delay="0"/>
                                          </p:stCondLst>
                                        </p:cTn>
                                        <p:tgtEl>
                                          <p:spTgt spid="23"/>
                                        </p:tgtEl>
                                        <p:attrNameLst>
                                          <p:attrName>style.visibility</p:attrName>
                                        </p:attrNameLst>
                                      </p:cBhvr>
                                      <p:to>
                                        <p:strVal val="visible"/>
                                      </p:to>
                                    </p:set>
                                    <p:anim calcmode="lin" valueType="num">
                                      <p:cBhvr additive="base">
                                        <p:cTn dur="1500" fill="hold" id="135"/>
                                        <p:tgtEl>
                                          <p:spTgt spid="23"/>
                                        </p:tgtEl>
                                        <p:attrNameLst>
                                          <p:attrName>ppt_x</p:attrName>
                                        </p:attrNameLst>
                                      </p:cBhvr>
                                      <p:tavLst>
                                        <p:tav tm="0">
                                          <p:val>
                                            <p:strVal val="0-#ppt_w/2"/>
                                          </p:val>
                                        </p:tav>
                                        <p:tav tm="100000">
                                          <p:val>
                                            <p:strVal val="#ppt_x"/>
                                          </p:val>
                                        </p:tav>
                                      </p:tavLst>
                                    </p:anim>
                                    <p:anim calcmode="lin" valueType="num">
                                      <p:cBhvr additive="base">
                                        <p:cTn dur="1500" fill="hold" id="136"/>
                                        <p:tgtEl>
                                          <p:spTgt spid="23"/>
                                        </p:tgtEl>
                                        <p:attrNameLst>
                                          <p:attrName>ppt_y</p:attrName>
                                        </p:attrNameLst>
                                      </p:cBhvr>
                                      <p:tavLst>
                                        <p:tav tm="0">
                                          <p:val>
                                            <p:strVal val="#ppt_y"/>
                                          </p:val>
                                        </p:tav>
                                        <p:tav tm="100000">
                                          <p:val>
                                            <p:strVal val="#ppt_y"/>
                                          </p:val>
                                        </p:tav>
                                      </p:tavLst>
                                    </p:anim>
                                    <p:set>
                                      <p:cBhvr>
                                        <p:cTn dur="1" fill="hold" id="137">
                                          <p:stCondLst>
                                            <p:cond delay="0"/>
                                          </p:stCondLst>
                                        </p:cTn>
                                        <p:tgtEl>
                                          <p:spTgt spid="23"/>
                                        </p:tgtEl>
                                        <p:attrNameLst>
                                          <p:attrName>style.visibility</p:attrName>
                                        </p:attrNameLst>
                                      </p:cBhvr>
                                      <p:to>
                                        <p:strVal val="visible"/>
                                      </p:to>
                                    </p:set>
                                    <p:anim calcmode="lin" to="" valueType="num">
                                      <p:cBhvr>
                                        <p:cTn dur="1500" fill="hold" id="138">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23"/>
                                        </p:tgtEl>
                                        <p:attrNameLst>
                                          <p:attrName>ppt_h</p:attrName>
                                        </p:attrNameLst>
                                      </p:cBhvr>
                                      <p:tavLst>
                                        <p:tav tm="0">
                                          <p:val>
                                            <p:strVal val="0"/>
                                          </p:val>
                                        </p:tav>
                                        <p:tav tm="100000">
                                          <p:val>
                                            <p:strVal val="#ppt_h"/>
                                          </p:val>
                                        </p:tav>
                                      </p:tavLst>
                                    </p:anim>
                                    <p:animEffect filter="fade">
                                      <p:cBhvr>
                                        <p:cTn dur="1500" id="140">
                                          <p:stCondLst>
                                            <p:cond delay="0"/>
                                          </p:stCondLst>
                                        </p:cTn>
                                        <p:tgtEl>
                                          <p:spTgt spid="23"/>
                                        </p:tgtEl>
                                      </p:cBhvr>
                                    </p:animEffect>
                                  </p:childTnLst>
                                </p:cTn>
                              </p:par>
                              <p:par>
                                <p:cTn decel="100000" fill="hold" id="141" nodeType="withEffect" presetClass="entr" presetID="2" presetSubtype="8">
                                  <p:stCondLst>
                                    <p:cond delay="250"/>
                                  </p:stCondLst>
                                  <p:childTnLst>
                                    <p:set>
                                      <p:cBhvr>
                                        <p:cTn dur="1" fill="hold" id="142">
                                          <p:stCondLst>
                                            <p:cond delay="0"/>
                                          </p:stCondLst>
                                        </p:cTn>
                                        <p:tgtEl>
                                          <p:spTgt spid="24"/>
                                        </p:tgtEl>
                                        <p:attrNameLst>
                                          <p:attrName>style.visibility</p:attrName>
                                        </p:attrNameLst>
                                      </p:cBhvr>
                                      <p:to>
                                        <p:strVal val="visible"/>
                                      </p:to>
                                    </p:set>
                                    <p:anim calcmode="lin" valueType="num">
                                      <p:cBhvr additive="base">
                                        <p:cTn dur="1500" fill="hold" id="143"/>
                                        <p:tgtEl>
                                          <p:spTgt spid="24"/>
                                        </p:tgtEl>
                                        <p:attrNameLst>
                                          <p:attrName>ppt_x</p:attrName>
                                        </p:attrNameLst>
                                      </p:cBhvr>
                                      <p:tavLst>
                                        <p:tav tm="0">
                                          <p:val>
                                            <p:strVal val="0-#ppt_w/2"/>
                                          </p:val>
                                        </p:tav>
                                        <p:tav tm="100000">
                                          <p:val>
                                            <p:strVal val="#ppt_x"/>
                                          </p:val>
                                        </p:tav>
                                      </p:tavLst>
                                    </p:anim>
                                    <p:anim calcmode="lin" valueType="num">
                                      <p:cBhvr additive="base">
                                        <p:cTn dur="1500" fill="hold" id="144"/>
                                        <p:tgtEl>
                                          <p:spTgt spid="24"/>
                                        </p:tgtEl>
                                        <p:attrNameLst>
                                          <p:attrName>ppt_y</p:attrName>
                                        </p:attrNameLst>
                                      </p:cBhvr>
                                      <p:tavLst>
                                        <p:tav tm="0">
                                          <p:val>
                                            <p:strVal val="#ppt_y"/>
                                          </p:val>
                                        </p:tav>
                                        <p:tav tm="100000">
                                          <p:val>
                                            <p:strVal val="#ppt_y"/>
                                          </p:val>
                                        </p:tav>
                                      </p:tavLst>
                                    </p:anim>
                                    <p:set>
                                      <p:cBhvr>
                                        <p:cTn dur="1" fill="hold" id="145">
                                          <p:stCondLst>
                                            <p:cond delay="0"/>
                                          </p:stCondLst>
                                        </p:cTn>
                                        <p:tgtEl>
                                          <p:spTgt spid="24"/>
                                        </p:tgtEl>
                                        <p:attrNameLst>
                                          <p:attrName>style.visibility</p:attrName>
                                        </p:attrNameLst>
                                      </p:cBhvr>
                                      <p:to>
                                        <p:strVal val="visible"/>
                                      </p:to>
                                    </p:set>
                                    <p:anim calcmode="lin" to="" valueType="num">
                                      <p:cBhvr>
                                        <p:cTn dur="1500" fill="hold" id="146">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24"/>
                                        </p:tgtEl>
                                        <p:attrNameLst>
                                          <p:attrName>ppt_h</p:attrName>
                                        </p:attrNameLst>
                                      </p:cBhvr>
                                      <p:tavLst>
                                        <p:tav tm="0">
                                          <p:val>
                                            <p:strVal val="0"/>
                                          </p:val>
                                        </p:tav>
                                        <p:tav tm="100000">
                                          <p:val>
                                            <p:strVal val="#ppt_h"/>
                                          </p:val>
                                        </p:tav>
                                      </p:tavLst>
                                    </p:anim>
                                    <p:animEffect filter="fade">
                                      <p:cBhvr>
                                        <p:cTn dur="1500" id="148">
                                          <p:stCondLst>
                                            <p:cond delay="0"/>
                                          </p:stCondLst>
                                        </p:cTn>
                                        <p:tgtEl>
                                          <p:spTgt spid="24"/>
                                        </p:tgtEl>
                                      </p:cBhvr>
                                    </p:animEffect>
                                  </p:childTnLst>
                                </p:cTn>
                              </p:par>
                              <p:par>
                                <p:cTn decel="100000" fill="hold" id="149" nodeType="withEffect" presetClass="entr" presetID="2" presetSubtype="8">
                                  <p:stCondLst>
                                    <p:cond delay="250"/>
                                  </p:stCondLst>
                                  <p:childTnLst>
                                    <p:set>
                                      <p:cBhvr>
                                        <p:cTn dur="1" fill="hold" id="150">
                                          <p:stCondLst>
                                            <p:cond delay="0"/>
                                          </p:stCondLst>
                                        </p:cTn>
                                        <p:tgtEl>
                                          <p:spTgt spid="25"/>
                                        </p:tgtEl>
                                        <p:attrNameLst>
                                          <p:attrName>style.visibility</p:attrName>
                                        </p:attrNameLst>
                                      </p:cBhvr>
                                      <p:to>
                                        <p:strVal val="visible"/>
                                      </p:to>
                                    </p:set>
                                    <p:anim calcmode="lin" valueType="num">
                                      <p:cBhvr additive="base">
                                        <p:cTn dur="1500" fill="hold" id="151"/>
                                        <p:tgtEl>
                                          <p:spTgt spid="25"/>
                                        </p:tgtEl>
                                        <p:attrNameLst>
                                          <p:attrName>ppt_x</p:attrName>
                                        </p:attrNameLst>
                                      </p:cBhvr>
                                      <p:tavLst>
                                        <p:tav tm="0">
                                          <p:val>
                                            <p:strVal val="0-#ppt_w/2"/>
                                          </p:val>
                                        </p:tav>
                                        <p:tav tm="100000">
                                          <p:val>
                                            <p:strVal val="#ppt_x"/>
                                          </p:val>
                                        </p:tav>
                                      </p:tavLst>
                                    </p:anim>
                                    <p:anim calcmode="lin" valueType="num">
                                      <p:cBhvr additive="base">
                                        <p:cTn dur="1500" fill="hold" id="152"/>
                                        <p:tgtEl>
                                          <p:spTgt spid="25"/>
                                        </p:tgtEl>
                                        <p:attrNameLst>
                                          <p:attrName>ppt_y</p:attrName>
                                        </p:attrNameLst>
                                      </p:cBhvr>
                                      <p:tavLst>
                                        <p:tav tm="0">
                                          <p:val>
                                            <p:strVal val="#ppt_y"/>
                                          </p:val>
                                        </p:tav>
                                        <p:tav tm="100000">
                                          <p:val>
                                            <p:strVal val="#ppt_y"/>
                                          </p:val>
                                        </p:tav>
                                      </p:tavLst>
                                    </p:anim>
                                    <p:set>
                                      <p:cBhvr>
                                        <p:cTn dur="1" fill="hold" id="153">
                                          <p:stCondLst>
                                            <p:cond delay="0"/>
                                          </p:stCondLst>
                                        </p:cTn>
                                        <p:tgtEl>
                                          <p:spTgt spid="25"/>
                                        </p:tgtEl>
                                        <p:attrNameLst>
                                          <p:attrName>style.visibility</p:attrName>
                                        </p:attrNameLst>
                                      </p:cBhvr>
                                      <p:to>
                                        <p:strVal val="visible"/>
                                      </p:to>
                                    </p:set>
                                    <p:anim calcmode="lin" to="" valueType="num">
                                      <p:cBhvr>
                                        <p:cTn dur="1500" fill="hold" id="154">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5"/>
                                        </p:tgtEl>
                                        <p:attrNameLst>
                                          <p:attrName>ppt_h</p:attrName>
                                        </p:attrNameLst>
                                      </p:cBhvr>
                                      <p:tavLst>
                                        <p:tav tm="0">
                                          <p:val>
                                            <p:strVal val="0"/>
                                          </p:val>
                                        </p:tav>
                                        <p:tav tm="100000">
                                          <p:val>
                                            <p:strVal val="#ppt_h"/>
                                          </p:val>
                                        </p:tav>
                                      </p:tavLst>
                                    </p:anim>
                                    <p:animEffect filter="fade">
                                      <p:cBhvr>
                                        <p:cTn dur="1500" id="156">
                                          <p:stCondLst>
                                            <p:cond delay="0"/>
                                          </p:stCondLst>
                                        </p:cTn>
                                        <p:tgtEl>
                                          <p:spTgt spid="25"/>
                                        </p:tgtEl>
                                      </p:cBhvr>
                                    </p:animEffect>
                                  </p:childTnLst>
                                </p:cTn>
                              </p:par>
                              <p:par>
                                <p:cTn decel="100000" fill="hold" id="157" nodeType="withEffect" presetClass="entr" presetID="2" presetSubtype="8">
                                  <p:stCondLst>
                                    <p:cond delay="250"/>
                                  </p:stCondLst>
                                  <p:childTnLst>
                                    <p:set>
                                      <p:cBhvr>
                                        <p:cTn dur="1" fill="hold" id="158">
                                          <p:stCondLst>
                                            <p:cond delay="0"/>
                                          </p:stCondLst>
                                        </p:cTn>
                                        <p:tgtEl>
                                          <p:spTgt spid="26"/>
                                        </p:tgtEl>
                                        <p:attrNameLst>
                                          <p:attrName>style.visibility</p:attrName>
                                        </p:attrNameLst>
                                      </p:cBhvr>
                                      <p:to>
                                        <p:strVal val="visible"/>
                                      </p:to>
                                    </p:set>
                                    <p:anim calcmode="lin" valueType="num">
                                      <p:cBhvr additive="base">
                                        <p:cTn dur="1500" fill="hold" id="159"/>
                                        <p:tgtEl>
                                          <p:spTgt spid="26"/>
                                        </p:tgtEl>
                                        <p:attrNameLst>
                                          <p:attrName>ppt_x</p:attrName>
                                        </p:attrNameLst>
                                      </p:cBhvr>
                                      <p:tavLst>
                                        <p:tav tm="0">
                                          <p:val>
                                            <p:strVal val="0-#ppt_w/2"/>
                                          </p:val>
                                        </p:tav>
                                        <p:tav tm="100000">
                                          <p:val>
                                            <p:strVal val="#ppt_x"/>
                                          </p:val>
                                        </p:tav>
                                      </p:tavLst>
                                    </p:anim>
                                    <p:anim calcmode="lin" valueType="num">
                                      <p:cBhvr additive="base">
                                        <p:cTn dur="1500" fill="hold" id="160"/>
                                        <p:tgtEl>
                                          <p:spTgt spid="26"/>
                                        </p:tgtEl>
                                        <p:attrNameLst>
                                          <p:attrName>ppt_y</p:attrName>
                                        </p:attrNameLst>
                                      </p:cBhvr>
                                      <p:tavLst>
                                        <p:tav tm="0">
                                          <p:val>
                                            <p:strVal val="#ppt_y"/>
                                          </p:val>
                                        </p:tav>
                                        <p:tav tm="100000">
                                          <p:val>
                                            <p:strVal val="#ppt_y"/>
                                          </p:val>
                                        </p:tav>
                                      </p:tavLst>
                                    </p:anim>
                                    <p:set>
                                      <p:cBhvr>
                                        <p:cTn dur="1" fill="hold" id="161">
                                          <p:stCondLst>
                                            <p:cond delay="0"/>
                                          </p:stCondLst>
                                        </p:cTn>
                                        <p:tgtEl>
                                          <p:spTgt spid="26"/>
                                        </p:tgtEl>
                                        <p:attrNameLst>
                                          <p:attrName>style.visibility</p:attrName>
                                        </p:attrNameLst>
                                      </p:cBhvr>
                                      <p:to>
                                        <p:strVal val="visible"/>
                                      </p:to>
                                    </p:set>
                                    <p:anim calcmode="lin" to="" valueType="num">
                                      <p:cBhvr>
                                        <p:cTn dur="1500" fill="hold" id="162">
                                          <p:stCondLst>
                                            <p:cond delay="0"/>
                                          </p:stCondLst>
                                        </p:cTn>
                                        <p:tgtEl>
                                          <p:spTgt spid="26"/>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26"/>
                                        </p:tgtEl>
                                        <p:attrNameLst>
                                          <p:attrName>ppt_h</p:attrName>
                                        </p:attrNameLst>
                                      </p:cBhvr>
                                      <p:tavLst>
                                        <p:tav tm="0">
                                          <p:val>
                                            <p:strVal val="0"/>
                                          </p:val>
                                        </p:tav>
                                        <p:tav tm="100000">
                                          <p:val>
                                            <p:strVal val="#ppt_h"/>
                                          </p:val>
                                        </p:tav>
                                      </p:tavLst>
                                    </p:anim>
                                    <p:animEffect filter="fade">
                                      <p:cBhvr>
                                        <p:cTn dur="1500" id="164">
                                          <p:stCondLst>
                                            <p:cond delay="0"/>
                                          </p:stCondLst>
                                        </p:cTn>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2094614"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库_文本框 5"/>
          <p:cNvSpPr txBox="1"/>
          <p:nvPr>
            <p:custDataLst>
              <p:tags r:id="rId4"/>
            </p:custDataLst>
          </p:nvPr>
        </p:nvSpPr>
        <p:spPr>
          <a:xfrm>
            <a:off x="2506249" y="1076079"/>
            <a:ext cx="1300480" cy="1432560"/>
          </a:xfrm>
          <a:prstGeom prst="rect">
            <a:avLst/>
          </a:prstGeom>
          <a:noFill/>
        </p:spPr>
        <p:txBody>
          <a:bodyPr rtlCol="0" wrap="none">
            <a:spAutoFit/>
          </a:bodyPr>
          <a:lstStyle/>
          <a:p>
            <a:r>
              <a:rPr altLang="en-US" lang="zh-CN" smtClean="0" sz="8800">
                <a:latin charset="-120" pitchFamily="50" typeface="TypeLand 康熙字典體試用版"/>
                <a:ea charset="-120" pitchFamily="50" typeface="TypeLand 康熙字典體試用版"/>
              </a:rPr>
              <a:t>感</a:t>
            </a:r>
          </a:p>
        </p:txBody>
      </p:sp>
      <p:sp>
        <p:nvSpPr>
          <p:cNvPr id="7" name="PA_库_矩形 6"/>
          <p:cNvSpPr/>
          <p:nvPr>
            <p:custDataLst>
              <p:tags r:id="rId5"/>
            </p:custDataLst>
          </p:nvPr>
        </p:nvSpPr>
        <p:spPr>
          <a:xfrm>
            <a:off x="3218769" y="1894863"/>
            <a:ext cx="1643380" cy="1844040"/>
          </a:xfrm>
          <a:prstGeom prst="rect">
            <a:avLst/>
          </a:prstGeom>
        </p:spPr>
        <p:txBody>
          <a:bodyPr wrap="none">
            <a:spAutoFit/>
          </a:bodyPr>
          <a:lstStyle/>
          <a:p>
            <a:r>
              <a:rPr altLang="en-US" lang="zh-CN" smtClean="0" sz="11500">
                <a:latin charset="-120" pitchFamily="50" typeface="TypeLand 康熙字典體試用版"/>
                <a:ea charset="-120" pitchFamily="50" typeface="TypeLand 康熙字典體試用版"/>
              </a:rPr>
              <a:t>谢</a:t>
            </a:r>
          </a:p>
        </p:txBody>
      </p:sp>
      <p:sp>
        <p:nvSpPr>
          <p:cNvPr id="11" name="PA_库_文本框 10"/>
          <p:cNvSpPr txBox="1"/>
          <p:nvPr>
            <p:custDataLst>
              <p:tags r:id="rId6"/>
            </p:custDataLst>
          </p:nvPr>
        </p:nvSpPr>
        <p:spPr>
          <a:xfrm>
            <a:off x="2905228" y="2260069"/>
            <a:ext cx="487680" cy="1193165"/>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SUMMER</a:t>
            </a:r>
          </a:p>
        </p:txBody>
      </p:sp>
      <p:sp>
        <p:nvSpPr>
          <p:cNvPr id="12" name="PA_库_文本框 10"/>
          <p:cNvSpPr txBox="1"/>
          <p:nvPr>
            <p:custDataLst>
              <p:tags r:id="rId7"/>
            </p:custDataLst>
          </p:nvPr>
        </p:nvSpPr>
        <p:spPr>
          <a:xfrm>
            <a:off x="3380848"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sp>
        <p:nvSpPr>
          <p:cNvPr id="13" name="PA_库_文本框 10"/>
          <p:cNvSpPr txBox="1"/>
          <p:nvPr>
            <p:custDataLst>
              <p:tags r:id="rId8"/>
            </p:custDataLst>
          </p:nvPr>
        </p:nvSpPr>
        <p:spPr>
          <a:xfrm>
            <a:off x="9366388" y="4800338"/>
            <a:ext cx="1325880" cy="1648970"/>
          </a:xfrm>
          <a:prstGeom prst="rect">
            <a:avLst/>
          </a:prstGeom>
          <a:noFill/>
        </p:spPr>
        <p:txBody>
          <a:bodyPr rtlCol="0" vert="eaVert" wrap="square">
            <a:spAutoFit/>
          </a:bodyPr>
          <a:lstStyle/>
          <a:p>
            <a:pPr fontAlgn="auto">
              <a:lnSpc>
                <a:spcPct val="150000"/>
              </a:lnSpc>
            </a:pPr>
            <a:r>
              <a:rPr altLang="en-US" lang="zh-CN" smtClean="0" sz="1000">
                <a:solidFill>
                  <a:schemeClr val="bg1">
                    <a:lumMod val="65000"/>
                  </a:schemeClr>
                </a:solidFill>
                <a:latin charset="-120" pitchFamily="50" typeface="TypeLand 康熙字典體試用版"/>
                <a:ea charset="-120" pitchFamily="50" typeface="TypeLand 康熙字典體試用版"/>
                <a:sym typeface="+mn-ea"/>
              </a:rPr>
              <a:t>卑贱和劣行在爱情看来都不算数，都可以被转化成美满和庄严：爱情不用眼睛辨别，而是用心灵来判断/爱用的不是眼睛，而是心。</a:t>
            </a:r>
          </a:p>
        </p:txBody>
      </p:sp>
      <p:pic>
        <p:nvPicPr>
          <p:cNvPr id="14" name="PA_库_图片 13"/>
          <p:cNvPicPr>
            <a:picLocks noChangeAspect="1"/>
          </p:cNvPicPr>
          <p:nvPr>
            <p:custDataLst>
              <p:tags r:id="rId10"/>
            </p:custDataLst>
          </p:nvPr>
        </p:nvPicPr>
        <p:blipFill>
          <a:blip r:embed="rId9">
            <a:extLst>
              <a:ext uri="{28A0092B-C50C-407E-A947-70E740481C1C}">
                <a14:useLocalDpi val="0"/>
              </a:ext>
            </a:extLst>
          </a:blip>
          <a:stretch>
            <a:fillRect/>
          </a:stretch>
        </p:blipFill>
        <p:spPr>
          <a:xfrm>
            <a:off x="9261066" y="2898153"/>
            <a:ext cx="3347484" cy="3347484"/>
          </a:xfrm>
          <a:prstGeom prst="rect">
            <a:avLst/>
          </a:prstGeom>
        </p:spPr>
      </p:pic>
      <p:pic>
        <p:nvPicPr>
          <p:cNvPr id="9" name="PA_库_图片 8"/>
          <p:cNvPicPr>
            <a:picLocks noChangeAspect="1"/>
          </p:cNvPicPr>
          <p:nvPr>
            <p:custDataLst>
              <p:tags r:id="rId12"/>
            </p:custDataLst>
          </p:nvPr>
        </p:nvPicPr>
        <p:blipFill>
          <a:blip r:embed="rId11">
            <a:extLst>
              <a:ext uri="{28A0092B-C50C-407E-A947-70E740481C1C}">
                <a14:useLocalDpi val="0"/>
              </a:ext>
            </a:extLst>
          </a:blip>
          <a:stretch>
            <a:fillRect/>
          </a:stretch>
        </p:blipFill>
        <p:spPr>
          <a:xfrm>
            <a:off x="-762000" y="-2206256"/>
            <a:ext cx="6858000" cy="6858000"/>
          </a:xfrm>
          <a:prstGeom prst="rect">
            <a:avLst/>
          </a:prstGeom>
        </p:spPr>
      </p:pic>
      <p:pic>
        <p:nvPicPr>
          <p:cNvPr id="8" name="PA_库_图片 7"/>
          <p:cNvPicPr>
            <a:picLocks noChangeAspect="1"/>
          </p:cNvPicPr>
          <p:nvPr>
            <p:custDataLst>
              <p:tags r:id="rId14"/>
            </p:custDataLst>
          </p:nvPr>
        </p:nvPicPr>
        <p:blipFill>
          <a:blip r:embed="rId13">
            <a:extLst>
              <a:ext uri="{28A0092B-C50C-407E-A947-70E740481C1C}">
                <a14:useLocalDpi val="0"/>
              </a:ext>
            </a:extLst>
          </a:blip>
          <a:stretch>
            <a:fillRect/>
          </a:stretch>
        </p:blipFill>
        <p:spPr>
          <a:xfrm>
            <a:off x="2597452" y="733646"/>
            <a:ext cx="6858000" cy="6858000"/>
          </a:xfrm>
          <a:prstGeom prst="rect">
            <a:avLst/>
          </a:prstGeom>
        </p:spPr>
      </p:pic>
      <p:pic>
        <p:nvPicPr>
          <p:cNvPr id="10" name="PA_库_图片 9"/>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401794" y="2450160"/>
            <a:ext cx="4634783" cy="4634783"/>
          </a:xfrm>
          <a:prstGeom prst="rect">
            <a:avLst/>
          </a:prstGeom>
        </p:spPr>
      </p:pic>
    </p:spTree>
    <p:extLst>
      <p:ext uri="{BB962C8B-B14F-4D97-AF65-F5344CB8AC3E}">
        <p14:creationId val="6092264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ppt_x"/>
                                          </p:val>
                                        </p:tav>
                                        <p:tav tm="100000">
                                          <p:val>
                                            <p:strVal val="#ppt_x"/>
                                          </p:val>
                                        </p:tav>
                                      </p:tavLst>
                                    </p:anim>
                                    <p:anim calcmode="lin" valueType="num">
                                      <p:cBhvr additive="base">
                                        <p:cTn dur="1500" fill="hold" id="12"/>
                                        <p:tgtEl>
                                          <p:spTgt spid="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500" fill="hold" id="15"/>
                                        <p:tgtEl>
                                          <p:spTgt spid="7"/>
                                        </p:tgtEl>
                                        <p:attrNameLst>
                                          <p:attrName>ppt_x</p:attrName>
                                        </p:attrNameLst>
                                      </p:cBhvr>
                                      <p:tavLst>
                                        <p:tav tm="0">
                                          <p:val>
                                            <p:strVal val="#ppt_x"/>
                                          </p:val>
                                        </p:tav>
                                        <p:tav tm="100000">
                                          <p:val>
                                            <p:strVal val="#ppt_x"/>
                                          </p:val>
                                        </p:tav>
                                      </p:tavLst>
                                    </p:anim>
                                    <p:anim calcmode="lin" valueType="num">
                                      <p:cBhvr additive="base">
                                        <p:cTn dur="1500" fill="hold" id="16"/>
                                        <p:tgtEl>
                                          <p:spTgt spid="7"/>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ppt_x"/>
                                          </p:val>
                                        </p:tav>
                                        <p:tav tm="100000">
                                          <p:val>
                                            <p:strVal val="#ppt_x"/>
                                          </p:val>
                                        </p:tav>
                                      </p:tavLst>
                                    </p:anim>
                                    <p:anim calcmode="lin" valueType="num">
                                      <p:cBhvr additive="base">
                                        <p:cTn dur="1500" fill="hold" id="20"/>
                                        <p:tgtEl>
                                          <p:spTgt spid="11"/>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1500" fill="hold" id="23"/>
                                        <p:tgtEl>
                                          <p:spTgt spid="12"/>
                                        </p:tgtEl>
                                        <p:attrNameLst>
                                          <p:attrName>ppt_x</p:attrName>
                                        </p:attrNameLst>
                                      </p:cBhvr>
                                      <p:tavLst>
                                        <p:tav tm="0">
                                          <p:val>
                                            <p:strVal val="#ppt_x"/>
                                          </p:val>
                                        </p:tav>
                                        <p:tav tm="100000">
                                          <p:val>
                                            <p:strVal val="#ppt_x"/>
                                          </p:val>
                                        </p:tav>
                                      </p:tavLst>
                                    </p:anim>
                                    <p:anim calcmode="lin" valueType="num">
                                      <p:cBhvr additive="base">
                                        <p:cTn dur="1500" fill="hold" id="24"/>
                                        <p:tgtEl>
                                          <p:spTgt spid="12"/>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1500" fill="hold" id="27"/>
                                        <p:tgtEl>
                                          <p:spTgt spid="13"/>
                                        </p:tgtEl>
                                        <p:attrNameLst>
                                          <p:attrName>ppt_x</p:attrName>
                                        </p:attrNameLst>
                                      </p:cBhvr>
                                      <p:tavLst>
                                        <p:tav tm="0">
                                          <p:val>
                                            <p:strVal val="#ppt_x"/>
                                          </p:val>
                                        </p:tav>
                                        <p:tav tm="100000">
                                          <p:val>
                                            <p:strVal val="#ppt_x"/>
                                          </p:val>
                                        </p:tav>
                                      </p:tavLst>
                                    </p:anim>
                                    <p:anim calcmode="lin" valueType="num">
                                      <p:cBhvr additive="base">
                                        <p:cTn dur="1500" fill="hold" id="28"/>
                                        <p:tgtEl>
                                          <p:spTgt spid="13"/>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25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1500" fill="hold" id="31"/>
                                        <p:tgtEl>
                                          <p:spTgt spid="14"/>
                                        </p:tgtEl>
                                        <p:attrNameLst>
                                          <p:attrName>ppt_x</p:attrName>
                                        </p:attrNameLst>
                                      </p:cBhvr>
                                      <p:tavLst>
                                        <p:tav tm="0">
                                          <p:val>
                                            <p:strVal val="#ppt_x"/>
                                          </p:val>
                                        </p:tav>
                                        <p:tav tm="100000">
                                          <p:val>
                                            <p:strVal val="#ppt_x"/>
                                          </p:val>
                                        </p:tav>
                                      </p:tavLst>
                                    </p:anim>
                                    <p:anim calcmode="lin" valueType="num">
                                      <p:cBhvr additive="base">
                                        <p:cTn dur="1500" fill="hold" id="32"/>
                                        <p:tgtEl>
                                          <p:spTgt spid="14"/>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5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1500" fill="hold" id="35"/>
                                        <p:tgtEl>
                                          <p:spTgt spid="9"/>
                                        </p:tgtEl>
                                        <p:attrNameLst>
                                          <p:attrName>ppt_x</p:attrName>
                                        </p:attrNameLst>
                                      </p:cBhvr>
                                      <p:tavLst>
                                        <p:tav tm="0">
                                          <p:val>
                                            <p:strVal val="#ppt_x"/>
                                          </p:val>
                                        </p:tav>
                                        <p:tav tm="100000">
                                          <p:val>
                                            <p:strVal val="#ppt_x"/>
                                          </p:val>
                                        </p:tav>
                                      </p:tavLst>
                                    </p:anim>
                                    <p:anim calcmode="lin" valueType="num">
                                      <p:cBhvr additive="base">
                                        <p:cTn dur="1500" fill="hold" id="36"/>
                                        <p:tgtEl>
                                          <p:spTgt spid="9"/>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25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1500" fill="hold" id="39"/>
                                        <p:tgtEl>
                                          <p:spTgt spid="8"/>
                                        </p:tgtEl>
                                        <p:attrNameLst>
                                          <p:attrName>ppt_x</p:attrName>
                                        </p:attrNameLst>
                                      </p:cBhvr>
                                      <p:tavLst>
                                        <p:tav tm="0">
                                          <p:val>
                                            <p:strVal val="#ppt_x"/>
                                          </p:val>
                                        </p:tav>
                                        <p:tav tm="100000">
                                          <p:val>
                                            <p:strVal val="#ppt_x"/>
                                          </p:val>
                                        </p:tav>
                                      </p:tavLst>
                                    </p:anim>
                                    <p:anim calcmode="lin" valueType="num">
                                      <p:cBhvr additive="base">
                                        <p:cTn dur="1500" fill="hold" id="40"/>
                                        <p:tgtEl>
                                          <p:spTgt spid="8"/>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4">
                                  <p:stCondLst>
                                    <p:cond delay="25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1500" fill="hold" id="43"/>
                                        <p:tgtEl>
                                          <p:spTgt spid="10"/>
                                        </p:tgtEl>
                                        <p:attrNameLst>
                                          <p:attrName>ppt_x</p:attrName>
                                        </p:attrNameLst>
                                      </p:cBhvr>
                                      <p:tavLst>
                                        <p:tav tm="0">
                                          <p:val>
                                            <p:strVal val="#ppt_x"/>
                                          </p:val>
                                        </p:tav>
                                        <p:tav tm="100000">
                                          <p:val>
                                            <p:strVal val="#ppt_x"/>
                                          </p:val>
                                        </p:tav>
                                      </p:tavLst>
                                    </p:anim>
                                    <p:anim calcmode="lin" valueType="num">
                                      <p:cBhvr additive="base">
                                        <p:cTn dur="1500" fill="hold" id="4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P grpId="0" spid="12"/>
      <p:bldP grpId="0" spid="1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http://www.youyedoc.com/article/2017/3605.html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96890" y="1509365"/>
            <a:ext cx="4511431" cy="646232"/>
          </a:xfrm>
          <a:prstGeom prst="rect">
            <a:avLst/>
          </a:prstGeom>
        </p:spPr>
      </p:pic>
      <p:pic>
        <p:nvPicPr>
          <p:cNvPr id="3" name="图片 2"/>
          <p:cNvPicPr>
            <a:picLocks noChangeAspect="1"/>
          </p:cNvPicPr>
          <p:nvPr/>
        </p:nvPicPr>
        <p:blipFill>
          <a:blip r:embed="rId3"/>
          <a:stretch>
            <a:fillRect/>
          </a:stretch>
        </p:blipFill>
        <p:spPr>
          <a:xfrm>
            <a:off x="3096890" y="3276193"/>
            <a:ext cx="3286029" cy="646232"/>
          </a:xfrm>
          <a:prstGeom prst="rect">
            <a:avLst/>
          </a:prstGeom>
        </p:spPr>
      </p:pic>
    </p:spTree>
    <p:extLst>
      <p:ext uri="{BB962C8B-B14F-4D97-AF65-F5344CB8AC3E}">
        <p14:creationId val="168683726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库_矩形 4"/>
          <p:cNvSpPr/>
          <p:nvPr>
            <p:custDataLst>
              <p:tags r:id="rId3"/>
            </p:custDataLst>
          </p:nvPr>
        </p:nvSpPr>
        <p:spPr>
          <a:xfrm>
            <a:off x="4508205" y="0"/>
            <a:ext cx="3157870" cy="6955939"/>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库_文本框 5"/>
          <p:cNvSpPr txBox="1"/>
          <p:nvPr>
            <p:custDataLst>
              <p:tags r:id="rId4"/>
            </p:custDataLst>
          </p:nvPr>
        </p:nvSpPr>
        <p:spPr>
          <a:xfrm>
            <a:off x="5011043" y="1222744"/>
            <a:ext cx="1097280" cy="1188720"/>
          </a:xfrm>
          <a:prstGeom prst="rect">
            <a:avLst/>
          </a:prstGeom>
          <a:noFill/>
        </p:spPr>
        <p:txBody>
          <a:bodyPr rtlCol="0" wrap="none">
            <a:spAutoFit/>
          </a:bodyPr>
          <a:lstStyle/>
          <a:p>
            <a:r>
              <a:rPr altLang="en-US" lang="zh-CN" smtClean="0" sz="7200">
                <a:latin charset="-120" pitchFamily="50" typeface="TypeLand 康熙字典體試用版"/>
                <a:ea charset="-120" pitchFamily="50" typeface="TypeLand 康熙字典體試用版"/>
              </a:rPr>
              <a:t>一</a:t>
            </a:r>
          </a:p>
        </p:txBody>
      </p:sp>
      <p:sp>
        <p:nvSpPr>
          <p:cNvPr id="7" name="PA_库_矩形 6"/>
          <p:cNvSpPr/>
          <p:nvPr>
            <p:custDataLst>
              <p:tags r:id="rId5"/>
            </p:custDataLst>
          </p:nvPr>
        </p:nvSpPr>
        <p:spPr>
          <a:xfrm>
            <a:off x="5644686" y="1568429"/>
            <a:ext cx="1935480" cy="2194560"/>
          </a:xfrm>
          <a:prstGeom prst="rect">
            <a:avLst/>
          </a:prstGeom>
        </p:spPr>
        <p:txBody>
          <a:bodyPr wrap="none">
            <a:spAutoFit/>
          </a:bodyPr>
          <a:lstStyle/>
          <a:p>
            <a:r>
              <a:rPr altLang="en-US" lang="zh-CN" smtClean="0" sz="13800">
                <a:latin charset="-120" pitchFamily="50" typeface="TypeLand 康熙字典體"/>
                <a:ea charset="-120" pitchFamily="50" typeface="TypeLand 康熙字典體"/>
              </a:rPr>
              <a:t>篇</a:t>
            </a:r>
          </a:p>
        </p:txBody>
      </p:sp>
      <p:sp>
        <p:nvSpPr>
          <p:cNvPr id="10" name="PA_库_文本框 9"/>
          <p:cNvSpPr txBox="1"/>
          <p:nvPr>
            <p:custDataLst>
              <p:tags r:id="rId6"/>
            </p:custDataLst>
          </p:nvPr>
        </p:nvSpPr>
        <p:spPr>
          <a:xfrm>
            <a:off x="5318827" y="2260069"/>
            <a:ext cx="487680" cy="1291118"/>
          </a:xfrm>
          <a:prstGeom prst="rect">
            <a:avLst/>
          </a:prstGeom>
          <a:noFill/>
        </p:spPr>
        <p:txBody>
          <a:bodyPr rtlCol="0" vert="eaVert" wrap="none">
            <a:spAutoFit/>
          </a:bodyPr>
          <a:lstStyle/>
          <a:p>
            <a:r>
              <a:rPr altLang="zh-CN" lang="en-US" smtClean="0" sz="2000">
                <a:latin charset="-120" pitchFamily="50" typeface="TypeLand 康熙字典體試用版"/>
                <a:ea charset="-120" pitchFamily="50" typeface="TypeLand 康熙字典體試用版"/>
              </a:rPr>
              <a:t>PART ONE</a:t>
            </a:r>
          </a:p>
        </p:txBody>
      </p:sp>
      <p:sp>
        <p:nvSpPr>
          <p:cNvPr id="11" name="PA_库_文本框 10"/>
          <p:cNvSpPr txBox="1"/>
          <p:nvPr>
            <p:custDataLst>
              <p:tags r:id="rId7"/>
            </p:custDataLst>
          </p:nvPr>
        </p:nvSpPr>
        <p:spPr>
          <a:xfrm>
            <a:off x="5794439" y="3314306"/>
            <a:ext cx="868680" cy="2860589"/>
          </a:xfrm>
          <a:prstGeom prst="rect">
            <a:avLst/>
          </a:prstGeom>
          <a:noFill/>
        </p:spPr>
        <p:txBody>
          <a:bodyPr rtlCol="0" vert="eaVert" wrap="square">
            <a:spAutoFit/>
          </a:bodyPr>
          <a:lstStyle/>
          <a:p>
            <a:pPr fontAlgn="auto">
              <a:lnSpc>
                <a:spcPct val="150000"/>
              </a:lnSpc>
            </a:pPr>
            <a:r>
              <a:rPr altLang="zh-CN" lang="en-US" smtClean="0" sz="1000">
                <a:latin typeface="+mj-ea"/>
                <a:ea typeface="+mj-ea"/>
                <a:sym typeface="+mn-ea"/>
              </a:rPr>
              <a:t>Things base and vile, holding no quantity, love can transpose to from and dignity: love looks not with the eyes, but with mind.</a:t>
            </a:r>
          </a:p>
        </p:txBody>
      </p:sp>
      <p:pic>
        <p:nvPicPr>
          <p:cNvPr id="8" name="PA_库_图片 7"/>
          <p:cNvPicPr>
            <a:picLocks noChangeAspect="1"/>
          </p:cNvPicPr>
          <p:nvPr>
            <p:custDataLst>
              <p:tags r:id="rId9"/>
            </p:custDataLst>
          </p:nvPr>
        </p:nvPicPr>
        <p:blipFill>
          <a:blip r:embed="rId8">
            <a:extLst>
              <a:ext uri="{28A0092B-C50C-407E-A947-70E740481C1C}">
                <a14:useLocalDpi val="0"/>
              </a:ext>
            </a:extLst>
          </a:blip>
          <a:stretch>
            <a:fillRect/>
          </a:stretch>
        </p:blipFill>
        <p:spPr>
          <a:xfrm>
            <a:off x="5011043" y="733646"/>
            <a:ext cx="6858000" cy="6858000"/>
          </a:xfrm>
          <a:prstGeom prst="rect">
            <a:avLst/>
          </a:prstGeom>
        </p:spPr>
      </p:pic>
      <p:pic>
        <p:nvPicPr>
          <p:cNvPr id="9" name="PA_库_图片 8"/>
          <p:cNvPicPr>
            <a:picLocks noChangeAspect="1"/>
          </p:cNvPicPr>
          <p:nvPr>
            <p:custDataLst>
              <p:tags r:id="rId11"/>
            </p:custDataLst>
          </p:nvPr>
        </p:nvPicPr>
        <p:blipFill>
          <a:blip r:embed="rId10">
            <a:extLst>
              <a:ext uri="{28A0092B-C50C-407E-A947-70E740481C1C}">
                <a14:useLocalDpi val="0"/>
              </a:ext>
            </a:extLst>
          </a:blip>
          <a:stretch>
            <a:fillRect/>
          </a:stretch>
        </p:blipFill>
        <p:spPr>
          <a:xfrm>
            <a:off x="1651591" y="-2206256"/>
            <a:ext cx="6858000" cy="6858000"/>
          </a:xfrm>
          <a:prstGeom prst="rect">
            <a:avLst/>
          </a:prstGeom>
        </p:spPr>
      </p:pic>
      <p:pic>
        <p:nvPicPr>
          <p:cNvPr id="12" name="PA_库_图片 11"/>
          <p:cNvPicPr>
            <a:picLocks noChangeAspect="1"/>
          </p:cNvPicPr>
          <p:nvPr>
            <p:custDataLst>
              <p:tags r:id="rId13"/>
            </p:custDataLst>
          </p:nvPr>
        </p:nvPicPr>
        <p:blipFill>
          <a:blip r:embed="rId12">
            <a:extLst>
              <a:ext uri="{28A0092B-C50C-407E-A947-70E740481C1C}">
                <a14:useLocalDpi val="0"/>
              </a:ext>
            </a:extLst>
          </a:blip>
          <a:stretch>
            <a:fillRect/>
          </a:stretch>
        </p:blipFill>
        <p:spPr>
          <a:xfrm>
            <a:off x="2815385" y="2450160"/>
            <a:ext cx="4634783" cy="4634783"/>
          </a:xfrm>
          <a:prstGeom prst="rect">
            <a:avLst/>
          </a:prstGeom>
        </p:spPr>
      </p:pic>
    </p:spTree>
    <p:extLst>
      <p:ext uri="{BB962C8B-B14F-4D97-AF65-F5344CB8AC3E}">
        <p14:creationId val="34523581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ppt_x"/>
                                          </p:val>
                                        </p:tav>
                                        <p:tav tm="100000">
                                          <p:val>
                                            <p:strVal val="#ppt_x"/>
                                          </p:val>
                                        </p:tav>
                                      </p:tavLst>
                                    </p:anim>
                                    <p:anim calcmode="lin" valueType="num">
                                      <p:cBhvr additive="base">
                                        <p:cTn dur="1500" fill="hold" id="12"/>
                                        <p:tgtEl>
                                          <p:spTgt spid="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500" fill="hold" id="15"/>
                                        <p:tgtEl>
                                          <p:spTgt spid="7"/>
                                        </p:tgtEl>
                                        <p:attrNameLst>
                                          <p:attrName>ppt_x</p:attrName>
                                        </p:attrNameLst>
                                      </p:cBhvr>
                                      <p:tavLst>
                                        <p:tav tm="0">
                                          <p:val>
                                            <p:strVal val="#ppt_x"/>
                                          </p:val>
                                        </p:tav>
                                        <p:tav tm="100000">
                                          <p:val>
                                            <p:strVal val="#ppt_x"/>
                                          </p:val>
                                        </p:tav>
                                      </p:tavLst>
                                    </p:anim>
                                    <p:anim calcmode="lin" valueType="num">
                                      <p:cBhvr additive="base">
                                        <p:cTn dur="1500" fill="hold" id="16"/>
                                        <p:tgtEl>
                                          <p:spTgt spid="7"/>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1500" fill="hold" id="19"/>
                                        <p:tgtEl>
                                          <p:spTgt spid="10"/>
                                        </p:tgtEl>
                                        <p:attrNameLst>
                                          <p:attrName>ppt_x</p:attrName>
                                        </p:attrNameLst>
                                      </p:cBhvr>
                                      <p:tavLst>
                                        <p:tav tm="0">
                                          <p:val>
                                            <p:strVal val="#ppt_x"/>
                                          </p:val>
                                        </p:tav>
                                        <p:tav tm="100000">
                                          <p:val>
                                            <p:strVal val="#ppt_x"/>
                                          </p:val>
                                        </p:tav>
                                      </p:tavLst>
                                    </p:anim>
                                    <p:anim calcmode="lin" valueType="num">
                                      <p:cBhvr additive="base">
                                        <p:cTn dur="1500" fill="hold" id="20"/>
                                        <p:tgtEl>
                                          <p:spTgt spid="10"/>
                                        </p:tgtEl>
                                        <p:attrNameLst>
                                          <p:attrName>ppt_y</p:attrName>
                                        </p:attrNameLst>
                                      </p:cBhvr>
                                      <p:tavLst>
                                        <p:tav tm="0">
                                          <p:val>
                                            <p:strVal val="1+#ppt_h/2"/>
                                          </p:val>
                                        </p:tav>
                                        <p:tav tm="100000">
                                          <p:val>
                                            <p:strVal val="#ppt_y"/>
                                          </p:val>
                                        </p:tav>
                                      </p:tavLst>
                                    </p:anim>
                                  </p:childTnLst>
                                </p:cTn>
                              </p:par>
                              <p:par>
                                <p:cTn decel="100000" fill="hold" grpId="1" id="21" nodeType="withEffect" presetClass="entr" presetID="2" presetSubtype="4">
                                  <p:stCondLst>
                                    <p:cond delay="25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500" fill="hold" id="23"/>
                                        <p:tgtEl>
                                          <p:spTgt spid="11"/>
                                        </p:tgtEl>
                                        <p:attrNameLst>
                                          <p:attrName>ppt_x</p:attrName>
                                        </p:attrNameLst>
                                      </p:cBhvr>
                                      <p:tavLst>
                                        <p:tav tm="0">
                                          <p:val>
                                            <p:strVal val="#ppt_x"/>
                                          </p:val>
                                        </p:tav>
                                        <p:tav tm="100000">
                                          <p:val>
                                            <p:strVal val="#ppt_x"/>
                                          </p:val>
                                        </p:tav>
                                      </p:tavLst>
                                    </p:anim>
                                    <p:anim calcmode="lin" valueType="num">
                                      <p:cBhvr additive="base">
                                        <p:cTn dur="1500" fill="hold" id="24"/>
                                        <p:tgtEl>
                                          <p:spTgt spid="11"/>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500" fill="hold" id="27"/>
                                        <p:tgtEl>
                                          <p:spTgt spid="8"/>
                                        </p:tgtEl>
                                        <p:attrNameLst>
                                          <p:attrName>ppt_x</p:attrName>
                                        </p:attrNameLst>
                                      </p:cBhvr>
                                      <p:tavLst>
                                        <p:tav tm="0">
                                          <p:val>
                                            <p:strVal val="#ppt_x"/>
                                          </p:val>
                                        </p:tav>
                                        <p:tav tm="100000">
                                          <p:val>
                                            <p:strVal val="#ppt_x"/>
                                          </p:val>
                                        </p:tav>
                                      </p:tavLst>
                                    </p:anim>
                                    <p:anim calcmode="lin" valueType="num">
                                      <p:cBhvr additive="base">
                                        <p:cTn dur="1500" fill="hold" id="28"/>
                                        <p:tgtEl>
                                          <p:spTgt spid="8"/>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25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500" fill="hold" id="31"/>
                                        <p:tgtEl>
                                          <p:spTgt spid="9"/>
                                        </p:tgtEl>
                                        <p:attrNameLst>
                                          <p:attrName>ppt_x</p:attrName>
                                        </p:attrNameLst>
                                      </p:cBhvr>
                                      <p:tavLst>
                                        <p:tav tm="0">
                                          <p:val>
                                            <p:strVal val="#ppt_x"/>
                                          </p:val>
                                        </p:tav>
                                        <p:tav tm="100000">
                                          <p:val>
                                            <p:strVal val="#ppt_x"/>
                                          </p:val>
                                        </p:tav>
                                      </p:tavLst>
                                    </p:anim>
                                    <p:anim calcmode="lin" valueType="num">
                                      <p:cBhvr additive="base">
                                        <p:cTn dur="1500" fill="hold" id="32"/>
                                        <p:tgtEl>
                                          <p:spTgt spid="9"/>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25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1500" fill="hold" id="35"/>
                                        <p:tgtEl>
                                          <p:spTgt spid="12"/>
                                        </p:tgtEl>
                                        <p:attrNameLst>
                                          <p:attrName>ppt_x</p:attrName>
                                        </p:attrNameLst>
                                      </p:cBhvr>
                                      <p:tavLst>
                                        <p:tav tm="0">
                                          <p:val>
                                            <p:strVal val="#ppt_x"/>
                                          </p:val>
                                        </p:tav>
                                        <p:tav tm="100000">
                                          <p:val>
                                            <p:strVal val="#ppt_x"/>
                                          </p:val>
                                        </p:tav>
                                      </p:tavLst>
                                    </p:anim>
                                    <p:anim calcmode="lin" valueType="num">
                                      <p:cBhvr additive="base">
                                        <p:cTn dur="1500" fill="hold" id="36"/>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1"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5" name="Oval 6"/>
          <p:cNvSpPr/>
          <p:nvPr/>
        </p:nvSpPr>
        <p:spPr>
          <a:xfrm>
            <a:off x="769696" y="1846479"/>
            <a:ext cx="1847273" cy="1847273"/>
          </a:xfrm>
          <a:prstGeom prst="ellipse">
            <a:avLst/>
          </a:prstGeom>
          <a:solidFill>
            <a:srgbClr val="B5DBDC"/>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377"/>
            <a:endParaRPr lang="en-US">
              <a:solidFill>
                <a:prstClr val="white"/>
              </a:solidFill>
              <a:latin charset="0" panose="020b0503020202020204" pitchFamily="34" typeface="Agency FB"/>
            </a:endParaRPr>
          </a:p>
        </p:txBody>
      </p:sp>
      <p:sp>
        <p:nvSpPr>
          <p:cNvPr id="6" name="Oval 7"/>
          <p:cNvSpPr/>
          <p:nvPr/>
        </p:nvSpPr>
        <p:spPr>
          <a:xfrm>
            <a:off x="3725314" y="1846479"/>
            <a:ext cx="1847273" cy="1847273"/>
          </a:xfrm>
          <a:prstGeom prst="ellipse">
            <a:avLst/>
          </a:prstGeom>
          <a:solidFill>
            <a:srgbClr val="F6D4CD"/>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377"/>
            <a:endParaRPr lang="en-US">
              <a:solidFill>
                <a:prstClr val="white"/>
              </a:solidFill>
              <a:latin charset="0" panose="020b0503020202020204" pitchFamily="34" typeface="Agency FB"/>
            </a:endParaRPr>
          </a:p>
        </p:txBody>
      </p:sp>
      <p:sp>
        <p:nvSpPr>
          <p:cNvPr id="7" name="Oval 8"/>
          <p:cNvSpPr/>
          <p:nvPr/>
        </p:nvSpPr>
        <p:spPr>
          <a:xfrm>
            <a:off x="6631433" y="1846479"/>
            <a:ext cx="1847273" cy="1847273"/>
          </a:xfrm>
          <a:prstGeom prst="ellipse">
            <a:avLst/>
          </a:prstGeom>
          <a:solidFill>
            <a:srgbClr val="B5DBDC"/>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377"/>
            <a:endParaRPr lang="en-US">
              <a:solidFill>
                <a:prstClr val="white"/>
              </a:solidFill>
              <a:latin charset="0" panose="020b0503020202020204" pitchFamily="34" typeface="Agency FB"/>
            </a:endParaRPr>
          </a:p>
        </p:txBody>
      </p:sp>
      <p:sp>
        <p:nvSpPr>
          <p:cNvPr id="8" name="Oval 9"/>
          <p:cNvSpPr/>
          <p:nvPr/>
        </p:nvSpPr>
        <p:spPr>
          <a:xfrm>
            <a:off x="9559594" y="1846479"/>
            <a:ext cx="1847273" cy="1847273"/>
          </a:xfrm>
          <a:prstGeom prst="ellipse">
            <a:avLst/>
          </a:prstGeom>
          <a:solidFill>
            <a:srgbClr val="F6D4CD"/>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377"/>
            <a:endParaRPr lang="en-US">
              <a:solidFill>
                <a:prstClr val="white"/>
              </a:solidFill>
              <a:latin charset="0" panose="020b0503020202020204" pitchFamily="34" typeface="Agency FB"/>
            </a:endParaRPr>
          </a:p>
        </p:txBody>
      </p:sp>
      <p:grpSp>
        <p:nvGrpSpPr>
          <p:cNvPr id="9" name="Group 7"/>
          <p:cNvGrpSpPr/>
          <p:nvPr/>
        </p:nvGrpSpPr>
        <p:grpSpPr>
          <a:xfrm>
            <a:off x="4474040" y="2212098"/>
            <a:ext cx="348101" cy="450260"/>
            <a:chOff x="3112729" y="4455664"/>
            <a:chExt cx="146105" cy="189938"/>
          </a:xfrm>
          <a:solidFill>
            <a:schemeClr val="bg1"/>
          </a:solidFill>
        </p:grpSpPr>
        <p:sp>
          <p:nvSpPr>
            <p:cNvPr id="10" name="Rectangle 1789"/>
            <p:cNvSpPr>
              <a:spLocks noChangeArrowheads="1"/>
            </p:cNvSpPr>
            <p:nvPr/>
          </p:nvSpPr>
          <p:spPr bwMode="auto">
            <a:xfrm>
              <a:off x="3146819" y="4557939"/>
              <a:ext cx="77923" cy="14612"/>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defTabSz="1219170" eaLnBrk="1" hangingPunct="1"/>
              <a:endParaRPr lang="en-US" sz="2400">
                <a:solidFill>
                  <a:srgbClr val="000000"/>
                </a:solidFill>
                <a:latin charset="0" panose="020b0503020202020204" pitchFamily="34" typeface="Agency FB"/>
              </a:endParaRPr>
            </a:p>
          </p:txBody>
        </p:sp>
        <p:sp>
          <p:nvSpPr>
            <p:cNvPr id="11" name="Rectangle 1790"/>
            <p:cNvSpPr>
              <a:spLocks noChangeArrowheads="1"/>
            </p:cNvSpPr>
            <p:nvPr/>
          </p:nvSpPr>
          <p:spPr bwMode="auto">
            <a:xfrm>
              <a:off x="3146819" y="4523847"/>
              <a:ext cx="63314" cy="19481"/>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defTabSz="1219170" eaLnBrk="1" hangingPunct="1"/>
              <a:endParaRPr lang="en-US" sz="2400">
                <a:solidFill>
                  <a:srgbClr val="000000"/>
                </a:solidFill>
                <a:latin charset="0" panose="020b0503020202020204" pitchFamily="34" typeface="Agency FB"/>
              </a:endParaRPr>
            </a:p>
          </p:txBody>
        </p:sp>
        <p:sp>
          <p:nvSpPr>
            <p:cNvPr id="12" name="Rectangle 1791"/>
            <p:cNvSpPr>
              <a:spLocks noChangeArrowheads="1"/>
            </p:cNvSpPr>
            <p:nvPr/>
          </p:nvSpPr>
          <p:spPr bwMode="auto">
            <a:xfrm>
              <a:off x="3146819" y="4587160"/>
              <a:ext cx="77923" cy="19481"/>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defTabSz="1219170" eaLnBrk="1" hangingPunct="1"/>
              <a:endParaRPr lang="en-US" sz="2400">
                <a:solidFill>
                  <a:srgbClr val="000000"/>
                </a:solidFill>
                <a:latin charset="0" panose="020b0503020202020204" pitchFamily="34" typeface="Agency FB"/>
              </a:endParaRPr>
            </a:p>
          </p:txBody>
        </p:sp>
        <p:sp>
          <p:nvSpPr>
            <p:cNvPr id="13" name="Freeform 1792"/>
            <p:cNvSpPr>
              <a:spLocks noEditPoints="1"/>
            </p:cNvSpPr>
            <p:nvPr/>
          </p:nvSpPr>
          <p:spPr bwMode="auto">
            <a:xfrm>
              <a:off x="3112729" y="4455664"/>
              <a:ext cx="146105" cy="189938"/>
            </a:xfrm>
            <a:custGeom>
              <a:gdLst>
                <a:gd fmla="*/ 185950624 w 89" name="T0"/>
                <a:gd fmla="*/ 25908831 h 118" name="T1"/>
                <a:gd fmla="*/ 185950624 w 89" name="T2"/>
                <a:gd fmla="*/ 12954415 h 118" name="T3"/>
                <a:gd fmla="*/ 183256711 w 89" name="T4"/>
                <a:gd fmla="*/ 2591527 h 118" name="T5"/>
                <a:gd fmla="*/ 172476132 w 89" name="T6"/>
                <a:gd fmla="*/ 0 h 118" name="T7"/>
                <a:gd fmla="*/ 167086663 w 89" name="T8"/>
                <a:gd fmla="*/ 0 h 118" name="T9"/>
                <a:gd fmla="*/ 161697194 w 89" name="T10"/>
                <a:gd fmla="*/ 5181444 h 118" name="T11"/>
                <a:gd fmla="*/ 161697194 w 89" name="T12"/>
                <a:gd fmla="*/ 25908831 h 118" name="T13"/>
                <a:gd fmla="*/ 134746567 w 89" name="T14"/>
                <a:gd fmla="*/ 12954415 h 118" name="T15"/>
                <a:gd fmla="*/ 134746567 w 89" name="T16"/>
                <a:gd fmla="*/ 5181444 h 118" name="T17"/>
                <a:gd fmla="*/ 126663185 w 89" name="T18"/>
                <a:gd fmla="*/ 0 h 118" name="T19"/>
                <a:gd fmla="*/ 121272075 w 89" name="T20"/>
                <a:gd fmla="*/ 0 h 118" name="T21"/>
                <a:gd fmla="*/ 110493137 w 89" name="T22"/>
                <a:gd fmla="*/ 2591527 h 118" name="T23"/>
                <a:gd fmla="*/ 107797582 w 89" name="T24"/>
                <a:gd fmla="*/ 12954415 h 118" name="T25"/>
                <a:gd fmla="*/ 80848597 w 89" name="T26"/>
                <a:gd fmla="*/ 25908831 h 118" name="T27"/>
                <a:gd fmla="*/ 80848597 w 89" name="T28"/>
                <a:gd fmla="*/ 12954415 h 118" name="T29"/>
                <a:gd fmla="*/ 78153042 w 89" name="T30"/>
                <a:gd fmla="*/ 2591527 h 118" name="T31"/>
                <a:gd fmla="*/ 67374105 w 89" name="T32"/>
                <a:gd fmla="*/ 0 h 118" name="T33"/>
                <a:gd fmla="*/ 61982994 w 89" name="T34"/>
                <a:gd fmla="*/ 0 h 118" name="T35"/>
                <a:gd fmla="*/ 53899612 w 89" name="T36"/>
                <a:gd fmla="*/ 5181444 h 118" name="T37"/>
                <a:gd fmla="*/ 53899612 w 89" name="T38"/>
                <a:gd fmla="*/ 25908831 h 118" name="T39"/>
                <a:gd fmla="*/ 26948985 w 89" name="T40"/>
                <a:gd fmla="*/ 25908831 h 118" name="T41"/>
                <a:gd fmla="*/ 8085024 w 89" name="T42"/>
                <a:gd fmla="*/ 31091885 h 118" name="T43"/>
                <a:gd fmla="*/ 0 w 89" name="T44"/>
                <a:gd fmla="*/ 49227745 h 118" name="T45"/>
                <a:gd fmla="*/ 0 w 89" name="T46"/>
                <a:gd fmla="*/ 279823744 h 118" name="T47"/>
                <a:gd fmla="*/ 8085024 w 89" name="T48"/>
                <a:gd fmla="*/ 300551131 h 118" name="T49"/>
                <a:gd fmla="*/ 26948985 w 89" name="T50"/>
                <a:gd fmla="*/ 305732575 h 118" name="T51"/>
                <a:gd fmla="*/ 212901251 w 89" name="T52"/>
                <a:gd fmla="*/ 305732575 h 118" name="T53"/>
                <a:gd fmla="*/ 234460768 w 89" name="T54"/>
                <a:gd fmla="*/ 300551131 h 118" name="T55"/>
                <a:gd fmla="*/ 239850236 w 89" name="T56"/>
                <a:gd fmla="*/ 279823744 h 118" name="T57"/>
                <a:gd fmla="*/ 239850236 w 89" name="T58"/>
                <a:gd fmla="*/ 49227745 h 118" name="T59"/>
                <a:gd fmla="*/ 234460768 w 89" name="T60"/>
                <a:gd fmla="*/ 31091885 h 118" name="T61"/>
                <a:gd fmla="*/ 212901251 w 89" name="T62"/>
                <a:gd fmla="*/ 25908831 h 118" name="T63"/>
                <a:gd fmla="*/ 26948985 w 89" name="T64"/>
                <a:gd fmla="*/ 279823744 h 118" name="T65"/>
                <a:gd fmla="*/ 53899612 w 89" name="T66"/>
                <a:gd fmla="*/ 49227745 h 118" name="T67"/>
                <a:gd fmla="*/ 53899612 w 89" name="T68"/>
                <a:gd fmla="*/ 62182160 h 118" name="T69"/>
                <a:gd fmla="*/ 56593526 w 89" name="T70"/>
                <a:gd fmla="*/ 72546658 h 118" name="T71"/>
                <a:gd fmla="*/ 67374105 w 89" name="T72"/>
                <a:gd fmla="*/ 75138185 h 118" name="T73"/>
                <a:gd fmla="*/ 72763573 w 89" name="T74"/>
                <a:gd fmla="*/ 75138185 h 118" name="T75"/>
                <a:gd fmla="*/ 80848597 w 89" name="T76"/>
                <a:gd fmla="*/ 69955131 h 118" name="T77"/>
                <a:gd fmla="*/ 80848597 w 89" name="T78"/>
                <a:gd fmla="*/ 49227745 h 118" name="T79"/>
                <a:gd fmla="*/ 107797582 w 89" name="T80"/>
                <a:gd fmla="*/ 62182160 h 118" name="T81"/>
                <a:gd fmla="*/ 107797582 w 89" name="T82"/>
                <a:gd fmla="*/ 69955131 h 118" name="T83"/>
                <a:gd fmla="*/ 113187051 w 89" name="T84"/>
                <a:gd fmla="*/ 75138185 h 118" name="T85"/>
                <a:gd fmla="*/ 121272075 w 89" name="T86"/>
                <a:gd fmla="*/ 75138185 h 118" name="T87"/>
                <a:gd fmla="*/ 129357099 w 89" name="T88"/>
                <a:gd fmla="*/ 72546658 h 118" name="T89"/>
                <a:gd fmla="*/ 134746567 w 89" name="T90"/>
                <a:gd fmla="*/ 62182160 h 118" name="T91"/>
                <a:gd fmla="*/ 161697194 w 89" name="T92"/>
                <a:gd fmla="*/ 49227745 h 118" name="T93"/>
                <a:gd fmla="*/ 161697194 w 89" name="T94"/>
                <a:gd fmla="*/ 62182160 h 118" name="T95"/>
                <a:gd fmla="*/ 164391108 w 89" name="T96"/>
                <a:gd fmla="*/ 72546658 h 118" name="T97"/>
                <a:gd fmla="*/ 172476132 w 89" name="T98"/>
                <a:gd fmla="*/ 75138185 h 118" name="T99"/>
                <a:gd fmla="*/ 180561156 w 89" name="T100"/>
                <a:gd fmla="*/ 75138185 h 118" name="T101"/>
                <a:gd fmla="*/ 185950624 w 89" name="T102"/>
                <a:gd fmla="*/ 69955131 h 118" name="T103"/>
                <a:gd fmla="*/ 185950624 w 89" name="T104"/>
                <a:gd fmla="*/ 49227745 h 118" name="T105"/>
                <a:gd fmla="*/ 212901251 w 89" name="T106"/>
                <a:gd fmla="*/ 279823744 h 11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18" w="89">
                  <a:moveTo>
                    <a:pt x="79" y="10"/>
                  </a:moveTo>
                  <a:lnTo>
                    <a:pt x="69" y="10"/>
                  </a:lnTo>
                  <a:lnTo>
                    <a:pt x="69" y="5"/>
                  </a:lnTo>
                  <a:lnTo>
                    <a:pt x="69" y="2"/>
                  </a:lnTo>
                  <a:lnTo>
                    <a:pt x="68" y="1"/>
                  </a:lnTo>
                  <a:lnTo>
                    <a:pt x="67" y="0"/>
                  </a:lnTo>
                  <a:lnTo>
                    <a:pt x="64" y="0"/>
                  </a:lnTo>
                  <a:lnTo>
                    <a:pt x="62" y="0"/>
                  </a:lnTo>
                  <a:lnTo>
                    <a:pt x="61" y="1"/>
                  </a:lnTo>
                  <a:lnTo>
                    <a:pt x="60" y="2"/>
                  </a:lnTo>
                  <a:lnTo>
                    <a:pt x="60" y="5"/>
                  </a:lnTo>
                  <a:lnTo>
                    <a:pt x="60" y="10"/>
                  </a:lnTo>
                  <a:lnTo>
                    <a:pt x="50" y="10"/>
                  </a:lnTo>
                  <a:lnTo>
                    <a:pt x="50" y="5"/>
                  </a:lnTo>
                  <a:lnTo>
                    <a:pt x="50" y="2"/>
                  </a:lnTo>
                  <a:lnTo>
                    <a:pt x="48" y="1"/>
                  </a:lnTo>
                  <a:lnTo>
                    <a:pt x="47" y="0"/>
                  </a:lnTo>
                  <a:lnTo>
                    <a:pt x="45" y="0"/>
                  </a:lnTo>
                  <a:lnTo>
                    <a:pt x="42" y="0"/>
                  </a:lnTo>
                  <a:lnTo>
                    <a:pt x="41" y="1"/>
                  </a:lnTo>
                  <a:lnTo>
                    <a:pt x="40" y="2"/>
                  </a:lnTo>
                  <a:lnTo>
                    <a:pt x="40" y="5"/>
                  </a:lnTo>
                  <a:lnTo>
                    <a:pt x="40" y="10"/>
                  </a:lnTo>
                  <a:lnTo>
                    <a:pt x="30" y="10"/>
                  </a:lnTo>
                  <a:lnTo>
                    <a:pt x="30" y="5"/>
                  </a:lnTo>
                  <a:lnTo>
                    <a:pt x="30" y="2"/>
                  </a:lnTo>
                  <a:lnTo>
                    <a:pt x="29" y="1"/>
                  </a:lnTo>
                  <a:lnTo>
                    <a:pt x="27" y="0"/>
                  </a:lnTo>
                  <a:lnTo>
                    <a:pt x="25" y="0"/>
                  </a:lnTo>
                  <a:lnTo>
                    <a:pt x="23" y="0"/>
                  </a:lnTo>
                  <a:lnTo>
                    <a:pt x="21" y="1"/>
                  </a:lnTo>
                  <a:lnTo>
                    <a:pt x="20" y="2"/>
                  </a:lnTo>
                  <a:lnTo>
                    <a:pt x="20" y="5"/>
                  </a:lnTo>
                  <a:lnTo>
                    <a:pt x="20" y="10"/>
                  </a:lnTo>
                  <a:lnTo>
                    <a:pt x="10" y="10"/>
                  </a:lnTo>
                  <a:lnTo>
                    <a:pt x="7" y="11"/>
                  </a:lnTo>
                  <a:lnTo>
                    <a:pt x="3" y="12"/>
                  </a:lnTo>
                  <a:lnTo>
                    <a:pt x="2" y="16"/>
                  </a:lnTo>
                  <a:lnTo>
                    <a:pt x="0" y="19"/>
                  </a:lnTo>
                  <a:lnTo>
                    <a:pt x="0" y="108"/>
                  </a:lnTo>
                  <a:lnTo>
                    <a:pt x="2" y="112"/>
                  </a:lnTo>
                  <a:lnTo>
                    <a:pt x="3" y="116"/>
                  </a:lnTo>
                  <a:lnTo>
                    <a:pt x="7" y="117"/>
                  </a:lnTo>
                  <a:lnTo>
                    <a:pt x="10" y="118"/>
                  </a:lnTo>
                  <a:lnTo>
                    <a:pt x="79" y="118"/>
                  </a:lnTo>
                  <a:lnTo>
                    <a:pt x="83" y="117"/>
                  </a:lnTo>
                  <a:lnTo>
                    <a:pt x="87" y="116"/>
                  </a:lnTo>
                  <a:lnTo>
                    <a:pt x="88" y="112"/>
                  </a:lnTo>
                  <a:lnTo>
                    <a:pt x="89" y="108"/>
                  </a:lnTo>
                  <a:lnTo>
                    <a:pt x="89" y="19"/>
                  </a:lnTo>
                  <a:lnTo>
                    <a:pt x="88" y="16"/>
                  </a:lnTo>
                  <a:lnTo>
                    <a:pt x="87" y="12"/>
                  </a:lnTo>
                  <a:lnTo>
                    <a:pt x="83" y="11"/>
                  </a:lnTo>
                  <a:lnTo>
                    <a:pt x="79" y="10"/>
                  </a:lnTo>
                  <a:close/>
                  <a:moveTo>
                    <a:pt x="10" y="108"/>
                  </a:moveTo>
                  <a:lnTo>
                    <a:pt x="10" y="19"/>
                  </a:lnTo>
                  <a:lnTo>
                    <a:pt x="20" y="19"/>
                  </a:lnTo>
                  <a:lnTo>
                    <a:pt x="20" y="24"/>
                  </a:lnTo>
                  <a:lnTo>
                    <a:pt x="20" y="27"/>
                  </a:lnTo>
                  <a:lnTo>
                    <a:pt x="21" y="28"/>
                  </a:lnTo>
                  <a:lnTo>
                    <a:pt x="23" y="29"/>
                  </a:lnTo>
                  <a:lnTo>
                    <a:pt x="25" y="29"/>
                  </a:lnTo>
                  <a:lnTo>
                    <a:pt x="27" y="29"/>
                  </a:lnTo>
                  <a:lnTo>
                    <a:pt x="29" y="28"/>
                  </a:lnTo>
                  <a:lnTo>
                    <a:pt x="30" y="27"/>
                  </a:lnTo>
                  <a:lnTo>
                    <a:pt x="30" y="24"/>
                  </a:lnTo>
                  <a:lnTo>
                    <a:pt x="30" y="19"/>
                  </a:lnTo>
                  <a:lnTo>
                    <a:pt x="40" y="19"/>
                  </a:lnTo>
                  <a:lnTo>
                    <a:pt x="40" y="24"/>
                  </a:lnTo>
                  <a:lnTo>
                    <a:pt x="40" y="27"/>
                  </a:lnTo>
                  <a:lnTo>
                    <a:pt x="41" y="28"/>
                  </a:lnTo>
                  <a:lnTo>
                    <a:pt x="42" y="29"/>
                  </a:lnTo>
                  <a:lnTo>
                    <a:pt x="45" y="29"/>
                  </a:lnTo>
                  <a:lnTo>
                    <a:pt x="47" y="29"/>
                  </a:lnTo>
                  <a:lnTo>
                    <a:pt x="48" y="28"/>
                  </a:lnTo>
                  <a:lnTo>
                    <a:pt x="50" y="27"/>
                  </a:lnTo>
                  <a:lnTo>
                    <a:pt x="50" y="24"/>
                  </a:lnTo>
                  <a:lnTo>
                    <a:pt x="50" y="19"/>
                  </a:lnTo>
                  <a:lnTo>
                    <a:pt x="60" y="19"/>
                  </a:lnTo>
                  <a:lnTo>
                    <a:pt x="60" y="24"/>
                  </a:lnTo>
                  <a:lnTo>
                    <a:pt x="60" y="27"/>
                  </a:lnTo>
                  <a:lnTo>
                    <a:pt x="61" y="28"/>
                  </a:lnTo>
                  <a:lnTo>
                    <a:pt x="62" y="29"/>
                  </a:lnTo>
                  <a:lnTo>
                    <a:pt x="64" y="29"/>
                  </a:lnTo>
                  <a:lnTo>
                    <a:pt x="67" y="29"/>
                  </a:lnTo>
                  <a:lnTo>
                    <a:pt x="68" y="28"/>
                  </a:lnTo>
                  <a:lnTo>
                    <a:pt x="69" y="27"/>
                  </a:lnTo>
                  <a:lnTo>
                    <a:pt x="69" y="24"/>
                  </a:lnTo>
                  <a:lnTo>
                    <a:pt x="69" y="19"/>
                  </a:lnTo>
                  <a:lnTo>
                    <a:pt x="79" y="19"/>
                  </a:lnTo>
                  <a:lnTo>
                    <a:pt x="79" y="108"/>
                  </a:lnTo>
                  <a:lnTo>
                    <a:pt x="10" y="108"/>
                  </a:lnTo>
                  <a:close/>
                </a:path>
              </a:pathLst>
            </a:custGeom>
            <a:grpFill/>
            <a:ln>
              <a:noFill/>
            </a:ln>
            <a:extLst>
              <a:ext uri="{91240B29-F687-4F45-9708-019B960494DF}">
                <a14:hiddenLine w="9525">
                  <a:solidFill>
                    <a:srgbClr val="000000"/>
                  </a:solidFill>
                  <a:round/>
                  <a:headEnd/>
                  <a:tailEnd/>
                </a14:hiddenLine>
              </a:ext>
            </a:extLst>
          </p:spPr>
          <p:txBody>
            <a:bodyPr/>
            <a:lstStyle/>
            <a:p>
              <a:pPr defTabSz="914377"/>
              <a:endParaRPr lang="id-ID">
                <a:solidFill>
                  <a:prstClr val="black"/>
                </a:solidFill>
                <a:latin charset="0" panose="020b0503020202020204" pitchFamily="34" typeface="Agency FB"/>
              </a:endParaRPr>
            </a:p>
          </p:txBody>
        </p:sp>
      </p:grpSp>
      <p:sp>
        <p:nvSpPr>
          <p:cNvPr id="14" name="TextBox 16"/>
          <p:cNvSpPr txBox="1"/>
          <p:nvPr/>
        </p:nvSpPr>
        <p:spPr>
          <a:xfrm>
            <a:off x="3725333" y="2775087"/>
            <a:ext cx="1847275" cy="497891"/>
          </a:xfrm>
          <a:prstGeom prst="rect">
            <a:avLst/>
          </a:prstGeom>
          <a:noFill/>
        </p:spPr>
        <p:txBody>
          <a:bodyPr rtlCol="0" wrap="square">
            <a:spAutoFit/>
          </a:bodyPr>
          <a:lstStyle/>
          <a:p>
            <a:pPr algn="ctr" defTabSz="914377"/>
            <a:r>
              <a:rPr b="1" lang="id-ID" sz="2667">
                <a:solidFill>
                  <a:srgbClr val="FFFFFF"/>
                </a:solidFill>
                <a:latin charset="0" panose="020b0503020202020204" pitchFamily="34" typeface="Agency FB"/>
              </a:rPr>
              <a:t>0900</a:t>
            </a:r>
          </a:p>
        </p:txBody>
      </p:sp>
      <p:sp>
        <p:nvSpPr>
          <p:cNvPr id="15" name="TextBox 18"/>
          <p:cNvSpPr txBox="1"/>
          <p:nvPr/>
        </p:nvSpPr>
        <p:spPr>
          <a:xfrm>
            <a:off x="757389" y="2778166"/>
            <a:ext cx="1847275" cy="497891"/>
          </a:xfrm>
          <a:prstGeom prst="rect">
            <a:avLst/>
          </a:prstGeom>
          <a:noFill/>
        </p:spPr>
        <p:txBody>
          <a:bodyPr rtlCol="0" wrap="square">
            <a:spAutoFit/>
          </a:bodyPr>
          <a:lstStyle/>
          <a:p>
            <a:pPr algn="ctr" defTabSz="914377"/>
            <a:r>
              <a:rPr b="1" lang="id-ID" sz="2667">
                <a:solidFill>
                  <a:srgbClr val="FFFFFF"/>
                </a:solidFill>
                <a:latin charset="0" panose="020b0503020202020204" pitchFamily="34" typeface="Agency FB"/>
              </a:rPr>
              <a:t>0800</a:t>
            </a:r>
          </a:p>
        </p:txBody>
      </p:sp>
      <p:sp>
        <p:nvSpPr>
          <p:cNvPr id="16" name="TextBox 20"/>
          <p:cNvSpPr txBox="1"/>
          <p:nvPr/>
        </p:nvSpPr>
        <p:spPr>
          <a:xfrm>
            <a:off x="9575029" y="2775087"/>
            <a:ext cx="1847275" cy="497891"/>
          </a:xfrm>
          <a:prstGeom prst="rect">
            <a:avLst/>
          </a:prstGeom>
          <a:noFill/>
        </p:spPr>
        <p:txBody>
          <a:bodyPr rtlCol="0" wrap="square">
            <a:spAutoFit/>
          </a:bodyPr>
          <a:lstStyle/>
          <a:p>
            <a:pPr algn="ctr" defTabSz="914377"/>
            <a:r>
              <a:rPr b="1" lang="id-ID" sz="2667">
                <a:solidFill>
                  <a:srgbClr val="FFFFFF"/>
                </a:solidFill>
                <a:latin charset="0" panose="020b0503020202020204" pitchFamily="34" typeface="Agency FB"/>
              </a:rPr>
              <a:t>1100</a:t>
            </a:r>
          </a:p>
        </p:txBody>
      </p:sp>
      <p:sp>
        <p:nvSpPr>
          <p:cNvPr id="17" name="TextBox 21"/>
          <p:cNvSpPr txBox="1"/>
          <p:nvPr/>
        </p:nvSpPr>
        <p:spPr>
          <a:xfrm>
            <a:off x="6477521" y="3945032"/>
            <a:ext cx="2170547" cy="396240"/>
          </a:xfrm>
          <a:prstGeom prst="rect">
            <a:avLst/>
          </a:prstGeom>
          <a:noFill/>
        </p:spPr>
        <p:txBody>
          <a:bodyPr rtlCol="0" wrap="square">
            <a:spAutoFit/>
          </a:bodyPr>
          <a:lstStyle/>
          <a:p>
            <a:pPr algn="ctr" defTabSz="914377"/>
            <a:r>
              <a:rPr altLang="en-US" lang="zh-CN" smtClean="0" sz="20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仲夏夜之梦</a:t>
            </a:r>
          </a:p>
        </p:txBody>
      </p:sp>
      <p:sp>
        <p:nvSpPr>
          <p:cNvPr id="18" name="TextBox 22"/>
          <p:cNvSpPr txBox="1"/>
          <p:nvPr/>
        </p:nvSpPr>
        <p:spPr>
          <a:xfrm>
            <a:off x="6634545" y="2778166"/>
            <a:ext cx="1847275" cy="497891"/>
          </a:xfrm>
          <a:prstGeom prst="rect">
            <a:avLst/>
          </a:prstGeom>
          <a:noFill/>
        </p:spPr>
        <p:txBody>
          <a:bodyPr rtlCol="0" wrap="square">
            <a:spAutoFit/>
          </a:bodyPr>
          <a:lstStyle/>
          <a:p>
            <a:pPr algn="ctr" defTabSz="914377"/>
            <a:r>
              <a:rPr b="1" lang="id-ID" sz="2667">
                <a:solidFill>
                  <a:srgbClr val="FFFFFF"/>
                </a:solidFill>
                <a:latin charset="0" panose="020b0503020202020204" pitchFamily="34" typeface="Agency FB"/>
              </a:rPr>
              <a:t>1000</a:t>
            </a:r>
          </a:p>
        </p:txBody>
      </p:sp>
      <p:sp>
        <p:nvSpPr>
          <p:cNvPr id="19" name="TextBox 23"/>
          <p:cNvSpPr txBox="1"/>
          <p:nvPr/>
        </p:nvSpPr>
        <p:spPr>
          <a:xfrm>
            <a:off x="9405696" y="3945031"/>
            <a:ext cx="2170547" cy="396240"/>
          </a:xfrm>
          <a:prstGeom prst="rect">
            <a:avLst/>
          </a:prstGeom>
          <a:noFill/>
        </p:spPr>
        <p:txBody>
          <a:bodyPr rtlCol="0" wrap="square">
            <a:spAutoFit/>
          </a:bodyPr>
          <a:lstStyle/>
          <a:p>
            <a:pPr algn="ctr" defTabSz="914377"/>
            <a:r>
              <a:rPr altLang="en-US" lang="zh-CN" smtClean="0" sz="20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仲夏夜之梦</a:t>
            </a:r>
          </a:p>
        </p:txBody>
      </p:sp>
      <p:sp>
        <p:nvSpPr>
          <p:cNvPr id="20" name="TextBox 24"/>
          <p:cNvSpPr txBox="1"/>
          <p:nvPr/>
        </p:nvSpPr>
        <p:spPr>
          <a:xfrm>
            <a:off x="615755" y="3945032"/>
            <a:ext cx="2170547" cy="396240"/>
          </a:xfrm>
          <a:prstGeom prst="rect">
            <a:avLst/>
          </a:prstGeom>
          <a:noFill/>
        </p:spPr>
        <p:txBody>
          <a:bodyPr rtlCol="0" wrap="square">
            <a:spAutoFit/>
          </a:bodyPr>
          <a:lstStyle/>
          <a:p>
            <a:pPr algn="ctr" defTabSz="914377"/>
            <a:r>
              <a:rPr altLang="en-US" lang="zh-CN" smtClean="0" sz="20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仲夏夜之梦</a:t>
            </a:r>
          </a:p>
        </p:txBody>
      </p:sp>
      <p:sp>
        <p:nvSpPr>
          <p:cNvPr id="21" name="TextBox 25"/>
          <p:cNvSpPr txBox="1"/>
          <p:nvPr/>
        </p:nvSpPr>
        <p:spPr>
          <a:xfrm>
            <a:off x="3571392" y="3945032"/>
            <a:ext cx="2170547" cy="396240"/>
          </a:xfrm>
          <a:prstGeom prst="rect">
            <a:avLst/>
          </a:prstGeom>
          <a:noFill/>
        </p:spPr>
        <p:txBody>
          <a:bodyPr rtlCol="0" wrap="square">
            <a:spAutoFit/>
          </a:bodyPr>
          <a:lstStyle/>
          <a:p>
            <a:pPr algn="ctr" defTabSz="914377"/>
            <a:r>
              <a:rPr altLang="en-US" lang="zh-CN" smtClean="0" sz="20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仲夏夜之梦</a:t>
            </a:r>
          </a:p>
        </p:txBody>
      </p:sp>
      <p:sp>
        <p:nvSpPr>
          <p:cNvPr id="22" name="Freeform 1283"/>
          <p:cNvSpPr>
            <a:spLocks noEditPoints="1"/>
          </p:cNvSpPr>
          <p:nvPr/>
        </p:nvSpPr>
        <p:spPr bwMode="auto">
          <a:xfrm>
            <a:off x="7325721" y="2354767"/>
            <a:ext cx="461964" cy="391968"/>
          </a:xfrm>
          <a:custGeom>
            <a:gdLst>
              <a:gd fmla="*/ 151346381 w 99" name="T0"/>
              <a:gd fmla="*/ 0 h 84" name="T1"/>
              <a:gd fmla="*/ 143780332 w 99" name="T2"/>
              <a:gd fmla="*/ 0 h 84" name="T3"/>
              <a:gd fmla="*/ 126122514 w 99" name="T4"/>
              <a:gd fmla="*/ 17657763 h 84" name="T5"/>
              <a:gd fmla="*/ 110987241 w 99" name="T6"/>
              <a:gd fmla="*/ 2522538 h 84" name="T7"/>
              <a:gd fmla="*/ 100898646 w 99" name="T8"/>
              <a:gd fmla="*/ 0 h 84" name="T9"/>
              <a:gd fmla="*/ 12612728 w 99" name="T10"/>
              <a:gd fmla="*/ 0 h 84" name="T11"/>
              <a:gd fmla="*/ 5045091 w 99" name="T12"/>
              <a:gd fmla="*/ 2522538 h 84" name="T13"/>
              <a:gd fmla="*/ 0 w 99" name="T14"/>
              <a:gd fmla="*/ 12612688 h 84" name="T15"/>
              <a:gd fmla="*/ 0 w 99" name="T16"/>
              <a:gd fmla="*/ 174047150 h 84" name="T17"/>
              <a:gd fmla="*/ 5045091 w 99" name="T18"/>
              <a:gd fmla="*/ 184137300 h 84" name="T19"/>
              <a:gd fmla="*/ 12612728 w 99" name="T20"/>
              <a:gd fmla="*/ 186659838 h 84" name="T21"/>
              <a:gd fmla="*/ 116032332 w 99" name="T22"/>
              <a:gd fmla="*/ 209361088 h 84" name="T23"/>
              <a:gd fmla="*/ 118554877 w 99" name="T24"/>
              <a:gd fmla="*/ 211883625 h 84" name="T25"/>
              <a:gd fmla="*/ 126122514 w 99" name="T26"/>
              <a:gd fmla="*/ 211883625 h 84" name="T27"/>
              <a:gd fmla="*/ 133690150 w 99" name="T28"/>
              <a:gd fmla="*/ 209361088 h 84" name="T29"/>
              <a:gd fmla="*/ 237109754 w 99" name="T30"/>
              <a:gd fmla="*/ 186659838 h 84" name="T31"/>
              <a:gd fmla="*/ 244677391 w 99" name="T32"/>
              <a:gd fmla="*/ 186659838 h 84" name="T33"/>
              <a:gd fmla="*/ 249722482 w 99" name="T34"/>
              <a:gd fmla="*/ 181614763 h 84" name="T35"/>
              <a:gd fmla="*/ 249722482 w 99" name="T36"/>
              <a:gd fmla="*/ 12612688 h 84" name="T37"/>
              <a:gd fmla="*/ 249722482 w 99" name="T38"/>
              <a:gd fmla="*/ 5045075 h 84" name="T39"/>
              <a:gd fmla="*/ 244677391 w 99" name="T40"/>
              <a:gd fmla="*/ 0 h 84" name="T41"/>
              <a:gd fmla="*/ 237109754 w 99" name="T42"/>
              <a:gd fmla="*/ 0 h 84" name="T43"/>
              <a:gd fmla="*/ 25223868 w 99" name="T44"/>
              <a:gd fmla="*/ 161434463 h 84" name="T45"/>
              <a:gd fmla="*/ 93331009 w 99" name="T46"/>
              <a:gd fmla="*/ 25223788 h 84" name="T47"/>
              <a:gd fmla="*/ 113509786 w 99" name="T48"/>
              <a:gd fmla="*/ 169002075 h 84" name="T49"/>
              <a:gd fmla="*/ 110987241 w 99" name="T50"/>
              <a:gd fmla="*/ 163957000 h 84" name="T51"/>
              <a:gd fmla="*/ 100898646 w 99" name="T52"/>
              <a:gd fmla="*/ 161434463 h 84" name="T53"/>
              <a:gd fmla="*/ 224498614 w 99" name="T54"/>
              <a:gd fmla="*/ 161434463 h 84" name="T55"/>
              <a:gd fmla="*/ 151346381 w 99" name="T56"/>
              <a:gd fmla="*/ 161434463 h 84" name="T57"/>
              <a:gd fmla="*/ 141257787 w 99" name="T58"/>
              <a:gd fmla="*/ 163957000 h 84" name="T59"/>
              <a:gd fmla="*/ 138735241 w 99" name="T60"/>
              <a:gd fmla="*/ 42881550 h 84" name="T61"/>
              <a:gd fmla="*/ 224498614 w 99" name="T62"/>
              <a:gd fmla="*/ 25223788 h 8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4" w="99">
                <a:moveTo>
                  <a:pt x="94" y="0"/>
                </a:moveTo>
                <a:lnTo>
                  <a:pt x="60" y="0"/>
                </a:lnTo>
                <a:lnTo>
                  <a:pt x="57" y="0"/>
                </a:lnTo>
                <a:lnTo>
                  <a:pt x="56" y="1"/>
                </a:lnTo>
                <a:lnTo>
                  <a:pt x="50" y="7"/>
                </a:lnTo>
                <a:lnTo>
                  <a:pt x="44" y="1"/>
                </a:lnTo>
                <a:lnTo>
                  <a:pt x="42" y="0"/>
                </a:lnTo>
                <a:lnTo>
                  <a:pt x="40" y="0"/>
                </a:lnTo>
                <a:lnTo>
                  <a:pt x="5" y="0"/>
                </a:lnTo>
                <a:lnTo>
                  <a:pt x="3" y="0"/>
                </a:lnTo>
                <a:lnTo>
                  <a:pt x="2" y="1"/>
                </a:lnTo>
                <a:lnTo>
                  <a:pt x="0" y="2"/>
                </a:lnTo>
                <a:lnTo>
                  <a:pt x="0" y="5"/>
                </a:lnTo>
                <a:lnTo>
                  <a:pt x="0" y="69"/>
                </a:lnTo>
                <a:lnTo>
                  <a:pt x="0" y="72"/>
                </a:lnTo>
                <a:lnTo>
                  <a:pt x="2" y="73"/>
                </a:lnTo>
                <a:lnTo>
                  <a:pt x="3" y="74"/>
                </a:lnTo>
                <a:lnTo>
                  <a:pt x="5" y="74"/>
                </a:lnTo>
                <a:lnTo>
                  <a:pt x="37" y="74"/>
                </a:lnTo>
                <a:lnTo>
                  <a:pt x="46" y="83"/>
                </a:lnTo>
                <a:lnTo>
                  <a:pt x="47" y="84"/>
                </a:lnTo>
                <a:lnTo>
                  <a:pt x="50" y="84"/>
                </a:lnTo>
                <a:lnTo>
                  <a:pt x="52" y="84"/>
                </a:lnTo>
                <a:lnTo>
                  <a:pt x="53" y="83"/>
                </a:lnTo>
                <a:lnTo>
                  <a:pt x="62" y="74"/>
                </a:lnTo>
                <a:lnTo>
                  <a:pt x="94" y="74"/>
                </a:lnTo>
                <a:lnTo>
                  <a:pt x="97" y="74"/>
                </a:lnTo>
                <a:lnTo>
                  <a:pt x="98" y="73"/>
                </a:lnTo>
                <a:lnTo>
                  <a:pt x="99" y="72"/>
                </a:lnTo>
                <a:lnTo>
                  <a:pt x="99" y="69"/>
                </a:lnTo>
                <a:lnTo>
                  <a:pt x="99" y="5"/>
                </a:lnTo>
                <a:lnTo>
                  <a:pt x="99" y="2"/>
                </a:lnTo>
                <a:lnTo>
                  <a:pt x="98" y="1"/>
                </a:lnTo>
                <a:lnTo>
                  <a:pt x="97" y="0"/>
                </a:lnTo>
                <a:lnTo>
                  <a:pt x="94" y="0"/>
                </a:lnTo>
                <a:close/>
                <a:moveTo>
                  <a:pt x="40" y="64"/>
                </a:moveTo>
                <a:lnTo>
                  <a:pt x="10" y="64"/>
                </a:lnTo>
                <a:lnTo>
                  <a:pt x="10" y="10"/>
                </a:lnTo>
                <a:lnTo>
                  <a:pt x="37" y="10"/>
                </a:lnTo>
                <a:lnTo>
                  <a:pt x="45" y="17"/>
                </a:lnTo>
                <a:lnTo>
                  <a:pt x="45" y="67"/>
                </a:lnTo>
                <a:lnTo>
                  <a:pt x="44" y="65"/>
                </a:lnTo>
                <a:lnTo>
                  <a:pt x="42" y="64"/>
                </a:lnTo>
                <a:lnTo>
                  <a:pt x="40" y="64"/>
                </a:lnTo>
                <a:close/>
                <a:moveTo>
                  <a:pt x="89" y="64"/>
                </a:moveTo>
                <a:lnTo>
                  <a:pt x="60" y="64"/>
                </a:lnTo>
                <a:lnTo>
                  <a:pt x="57" y="64"/>
                </a:lnTo>
                <a:lnTo>
                  <a:pt x="56" y="65"/>
                </a:lnTo>
                <a:lnTo>
                  <a:pt x="55" y="67"/>
                </a:lnTo>
                <a:lnTo>
                  <a:pt x="55" y="17"/>
                </a:lnTo>
                <a:lnTo>
                  <a:pt x="62" y="10"/>
                </a:lnTo>
                <a:lnTo>
                  <a:pt x="89" y="10"/>
                </a:lnTo>
                <a:lnTo>
                  <a:pt x="89" y="64"/>
                </a:lnTo>
                <a:close/>
              </a:path>
            </a:pathLst>
          </a:custGeom>
          <a:solidFill>
            <a:srgbClr val="FFFFFF"/>
          </a:solidFill>
          <a:ln>
            <a:noFill/>
          </a:ln>
          <a:extLst/>
        </p:spPr>
        <p:txBody>
          <a:bodyPr/>
          <a:lstStyle/>
          <a:p>
            <a:pPr defTabSz="914377"/>
            <a:endParaRPr lang="id-ID">
              <a:solidFill>
                <a:prstClr val="black"/>
              </a:solidFill>
              <a:latin charset="0" panose="020b0503020202020204" pitchFamily="34" typeface="Agency FB"/>
            </a:endParaRPr>
          </a:p>
        </p:txBody>
      </p:sp>
      <p:grpSp>
        <p:nvGrpSpPr>
          <p:cNvPr id="23" name="Group 27"/>
          <p:cNvGrpSpPr/>
          <p:nvPr/>
        </p:nvGrpSpPr>
        <p:grpSpPr>
          <a:xfrm>
            <a:off x="10232885" y="2322150"/>
            <a:ext cx="501887" cy="447964"/>
            <a:chOff x="3898900" y="1203325"/>
            <a:chExt cx="192088" cy="171450"/>
          </a:xfrm>
          <a:solidFill>
            <a:srgbClr val="FFFFFF"/>
          </a:solidFill>
        </p:grpSpPr>
        <p:sp>
          <p:nvSpPr>
            <p:cNvPr id="24" name="Freeform 1120"/>
            <p:cNvSpPr/>
            <p:nvPr/>
          </p:nvSpPr>
          <p:spPr bwMode="auto">
            <a:xfrm>
              <a:off x="3981450" y="1203325"/>
              <a:ext cx="109538" cy="109538"/>
            </a:xfrm>
            <a:custGeom>
              <a:gdLst>
                <a:gd fmla="*/ 61272428 w 70" name="T0"/>
                <a:gd fmla="*/ 174049532 h 69" name="T1"/>
                <a:gd fmla="*/ 61272428 w 70" name="T2"/>
                <a:gd fmla="*/ 174049532 h 69" name="T3"/>
                <a:gd fmla="*/ 56371384 w 70" name="T4"/>
                <a:gd fmla="*/ 174049532 h 69" name="T5"/>
                <a:gd fmla="*/ 56371384 w 70" name="T6"/>
                <a:gd fmla="*/ 174049532 h 69" name="T7"/>
                <a:gd fmla="*/ 51468777 w 70" name="T8"/>
                <a:gd fmla="*/ 166481885 h 69" name="T9"/>
                <a:gd fmla="*/ 49018255 w 70" name="T10"/>
                <a:gd fmla="*/ 161436787 h 69" name="T11"/>
                <a:gd fmla="*/ 49018255 w 70" name="T12"/>
                <a:gd fmla="*/ 136212884 h 69" name="T13"/>
                <a:gd fmla="*/ 36764082 w 70" name="T14"/>
                <a:gd fmla="*/ 136212884 h 69" name="T15"/>
                <a:gd fmla="*/ 36764082 w 70" name="T16"/>
                <a:gd fmla="*/ 110987394 h 69" name="T17"/>
                <a:gd fmla="*/ 61272428 w 70" name="T18"/>
                <a:gd fmla="*/ 110987394 h 69" name="T19"/>
                <a:gd fmla="*/ 61272428 w 70" name="T20"/>
                <a:gd fmla="*/ 110987394 h 69" name="T21"/>
                <a:gd fmla="*/ 68625557 w 70" name="T22"/>
                <a:gd fmla="*/ 110987394 h 69" name="T23"/>
                <a:gd fmla="*/ 71076079 w 70" name="T24"/>
                <a:gd fmla="*/ 113509943 h 69" name="T25"/>
                <a:gd fmla="*/ 73526600 w 70" name="T26"/>
                <a:gd fmla="*/ 118555041 h 69" name="T27"/>
                <a:gd fmla="*/ 73526600 w 70" name="T28"/>
                <a:gd fmla="*/ 123600139 h 69" name="T29"/>
                <a:gd fmla="*/ 73526600 w 70" name="T30"/>
                <a:gd fmla="*/ 136212884 h 69" name="T31"/>
                <a:gd fmla="*/ 102937553 w 70" name="T32"/>
                <a:gd fmla="*/ 113509943 h 69" name="T33"/>
                <a:gd fmla="*/ 102937553 w 70" name="T34"/>
                <a:gd fmla="*/ 113509943 h 69" name="T35"/>
                <a:gd fmla="*/ 110290683 w 70" name="T36"/>
                <a:gd fmla="*/ 110987394 h 69" name="T37"/>
                <a:gd fmla="*/ 147054765 w 70" name="T38"/>
                <a:gd fmla="*/ 110987394 h 69" name="T39"/>
                <a:gd fmla="*/ 147054765 w 70" name="T40"/>
                <a:gd fmla="*/ 25223903 h 69" name="T41"/>
                <a:gd fmla="*/ 24508345 w 70" name="T42"/>
                <a:gd fmla="*/ 25223903 h 69" name="T43"/>
                <a:gd fmla="*/ 24508345 w 70" name="T44"/>
                <a:gd fmla="*/ 60539589 h 69" name="T45"/>
                <a:gd fmla="*/ 0 w 70" name="T46"/>
                <a:gd fmla="*/ 60539589 h 69" name="T47"/>
                <a:gd fmla="*/ 0 w 70" name="T48"/>
                <a:gd fmla="*/ 25223903 h 69" name="T49"/>
                <a:gd fmla="*/ 0 w 70" name="T50"/>
                <a:gd fmla="*/ 25223903 h 69" name="T51"/>
                <a:gd fmla="*/ 4901043 w 70" name="T52"/>
                <a:gd fmla="*/ 15135294 h 69" name="T53"/>
                <a:gd fmla="*/ 7353129 w 70" name="T54"/>
                <a:gd fmla="*/ 5045098 h 69" name="T55"/>
                <a:gd fmla="*/ 17156780 w 70" name="T56"/>
                <a:gd fmla="*/ 2522549 h 69" name="T57"/>
                <a:gd fmla="*/ 24508345 w 70" name="T58"/>
                <a:gd fmla="*/ 0 h 69" name="T59"/>
                <a:gd fmla="*/ 147054765 w 70" name="T60"/>
                <a:gd fmla="*/ 0 h 69" name="T61"/>
                <a:gd fmla="*/ 147054765 w 70" name="T62"/>
                <a:gd fmla="*/ 0 h 69" name="T63"/>
                <a:gd fmla="*/ 154406330 w 70" name="T64"/>
                <a:gd fmla="*/ 2522549 h 69" name="T65"/>
                <a:gd fmla="*/ 164209981 w 70" name="T66"/>
                <a:gd fmla="*/ 5045098 h 69" name="T67"/>
                <a:gd fmla="*/ 166662067 w 70" name="T68"/>
                <a:gd fmla="*/ 15135294 h 69" name="T69"/>
                <a:gd fmla="*/ 171563110 w 70" name="T70"/>
                <a:gd fmla="*/ 25223903 h 69" name="T71"/>
                <a:gd fmla="*/ 171563110 w 70" name="T72"/>
                <a:gd fmla="*/ 110987394 h 69" name="T73"/>
                <a:gd fmla="*/ 171563110 w 70" name="T74"/>
                <a:gd fmla="*/ 110987394 h 69" name="T75"/>
                <a:gd fmla="*/ 166662067 w 70" name="T76"/>
                <a:gd fmla="*/ 121077590 h 69" name="T77"/>
                <a:gd fmla="*/ 164209981 w 70" name="T78"/>
                <a:gd fmla="*/ 131167786 h 69" name="T79"/>
                <a:gd fmla="*/ 154406330 w 70" name="T80"/>
                <a:gd fmla="*/ 133690335 h 69" name="T81"/>
                <a:gd fmla="*/ 147054765 w 70" name="T82"/>
                <a:gd fmla="*/ 136212884 h 69" name="T83"/>
                <a:gd fmla="*/ 112741204 w 70" name="T84"/>
                <a:gd fmla="*/ 136212884 h 69" name="T85"/>
                <a:gd fmla="*/ 68625557 w 70" name="T86"/>
                <a:gd fmla="*/ 171526983 h 69" name="T87"/>
                <a:gd fmla="*/ 68625557 w 70" name="T88"/>
                <a:gd fmla="*/ 171526983 h 69" name="T89"/>
                <a:gd fmla="*/ 61272428 w 70" name="T90"/>
                <a:gd fmla="*/ 174049532 h 69" name="T91"/>
                <a:gd fmla="*/ 61272428 w 70" name="T92"/>
                <a:gd fmla="*/ 174049532 h 6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9" w="70">
                  <a:moveTo>
                    <a:pt x="25" y="69"/>
                  </a:moveTo>
                  <a:lnTo>
                    <a:pt x="25" y="69"/>
                  </a:lnTo>
                  <a:lnTo>
                    <a:pt x="23" y="69"/>
                  </a:lnTo>
                  <a:lnTo>
                    <a:pt x="21" y="66"/>
                  </a:lnTo>
                  <a:lnTo>
                    <a:pt x="20" y="64"/>
                  </a:lnTo>
                  <a:lnTo>
                    <a:pt x="20" y="54"/>
                  </a:lnTo>
                  <a:lnTo>
                    <a:pt x="15" y="54"/>
                  </a:lnTo>
                  <a:lnTo>
                    <a:pt x="15" y="44"/>
                  </a:lnTo>
                  <a:lnTo>
                    <a:pt x="25" y="44"/>
                  </a:lnTo>
                  <a:lnTo>
                    <a:pt x="28" y="44"/>
                  </a:lnTo>
                  <a:lnTo>
                    <a:pt x="29" y="45"/>
                  </a:lnTo>
                  <a:lnTo>
                    <a:pt x="30" y="47"/>
                  </a:lnTo>
                  <a:lnTo>
                    <a:pt x="30" y="49"/>
                  </a:lnTo>
                  <a:lnTo>
                    <a:pt x="30" y="54"/>
                  </a:lnTo>
                  <a:lnTo>
                    <a:pt x="42" y="45"/>
                  </a:lnTo>
                  <a:lnTo>
                    <a:pt x="45" y="44"/>
                  </a:lnTo>
                  <a:lnTo>
                    <a:pt x="60" y="44"/>
                  </a:lnTo>
                  <a:lnTo>
                    <a:pt x="60" y="10"/>
                  </a:lnTo>
                  <a:lnTo>
                    <a:pt x="10" y="10"/>
                  </a:lnTo>
                  <a:lnTo>
                    <a:pt x="10" y="24"/>
                  </a:lnTo>
                  <a:lnTo>
                    <a:pt x="0" y="24"/>
                  </a:lnTo>
                  <a:lnTo>
                    <a:pt x="0" y="10"/>
                  </a:lnTo>
                  <a:lnTo>
                    <a:pt x="2" y="6"/>
                  </a:lnTo>
                  <a:lnTo>
                    <a:pt x="3" y="2"/>
                  </a:lnTo>
                  <a:lnTo>
                    <a:pt x="7" y="1"/>
                  </a:lnTo>
                  <a:lnTo>
                    <a:pt x="10" y="0"/>
                  </a:lnTo>
                  <a:lnTo>
                    <a:pt x="60" y="0"/>
                  </a:lnTo>
                  <a:lnTo>
                    <a:pt x="63" y="1"/>
                  </a:lnTo>
                  <a:lnTo>
                    <a:pt x="67" y="2"/>
                  </a:lnTo>
                  <a:lnTo>
                    <a:pt x="68" y="6"/>
                  </a:lnTo>
                  <a:lnTo>
                    <a:pt x="70" y="10"/>
                  </a:lnTo>
                  <a:lnTo>
                    <a:pt x="70" y="44"/>
                  </a:lnTo>
                  <a:lnTo>
                    <a:pt x="68" y="48"/>
                  </a:lnTo>
                  <a:lnTo>
                    <a:pt x="67" y="52"/>
                  </a:lnTo>
                  <a:lnTo>
                    <a:pt x="63" y="53"/>
                  </a:lnTo>
                  <a:lnTo>
                    <a:pt x="60" y="54"/>
                  </a:lnTo>
                  <a:lnTo>
                    <a:pt x="46" y="54"/>
                  </a:lnTo>
                  <a:lnTo>
                    <a:pt x="28" y="68"/>
                  </a:lnTo>
                  <a:lnTo>
                    <a:pt x="25" y="69"/>
                  </a:lnTo>
                  <a:close/>
                </a:path>
              </a:pathLst>
            </a:custGeom>
            <a:grpFill/>
            <a:ln>
              <a:noFill/>
            </a:ln>
            <a:extLst>
              <a:ext uri="{91240B29-F687-4F45-9708-019B960494DF}">
                <a14:hiddenLine w="9525">
                  <a:solidFill>
                    <a:srgbClr val="000000"/>
                  </a:solidFill>
                  <a:round/>
                  <a:headEnd/>
                  <a:tailEnd/>
                </a14:hiddenLine>
              </a:ext>
            </a:extLst>
          </p:spPr>
          <p:txBody>
            <a:bodyPr/>
            <a:lstStyle/>
            <a:p>
              <a:pPr defTabSz="914377"/>
              <a:endParaRPr lang="id-ID">
                <a:solidFill>
                  <a:prstClr val="black"/>
                </a:solidFill>
                <a:latin charset="0" panose="020b0503020202020204" pitchFamily="34" typeface="Agency FB"/>
              </a:endParaRPr>
            </a:p>
          </p:txBody>
        </p:sp>
        <p:sp>
          <p:nvSpPr>
            <p:cNvPr id="25" name="Freeform 1121"/>
            <p:cNvSpPr>
              <a:spLocks noEditPoints="1"/>
            </p:cNvSpPr>
            <p:nvPr/>
          </p:nvSpPr>
          <p:spPr bwMode="auto">
            <a:xfrm>
              <a:off x="3933825" y="1250950"/>
              <a:ext cx="61913" cy="61913"/>
            </a:xfrm>
            <a:custGeom>
              <a:gdLst>
                <a:gd fmla="*/ 50449570 w 39" name="T0"/>
                <a:gd fmla="*/ 95918715 h 40" name="T1"/>
                <a:gd fmla="*/ 50449570 w 39" name="T2"/>
                <a:gd fmla="*/ 95918715 h 40" name="T3"/>
                <a:gd fmla="*/ 40360926 w 39" name="T4"/>
                <a:gd fmla="*/ 95918715 h 40" name="T5"/>
                <a:gd fmla="*/ 30270694 w 39" name="T6"/>
                <a:gd fmla="*/ 93521134 h 40" name="T7"/>
                <a:gd fmla="*/ 15135347 w 39" name="T8"/>
                <a:gd fmla="*/ 81531682 h 40" name="T9"/>
                <a:gd fmla="*/ 2522558 w 39" name="T10"/>
                <a:gd fmla="*/ 64745520 h 40" name="T11"/>
                <a:gd fmla="*/ 0 w 39" name="T12"/>
                <a:gd fmla="*/ 57551229 h 40" name="T13"/>
                <a:gd fmla="*/ 0 w 39" name="T14"/>
                <a:gd fmla="*/ 47959358 h 40" name="T15"/>
                <a:gd fmla="*/ 0 w 39" name="T16"/>
                <a:gd fmla="*/ 47959358 h 40" name="T17"/>
                <a:gd fmla="*/ 0 w 39" name="T18"/>
                <a:gd fmla="*/ 38367486 h 40" name="T19"/>
                <a:gd fmla="*/ 2522558 w 39" name="T20"/>
                <a:gd fmla="*/ 31173196 h 40" name="T21"/>
                <a:gd fmla="*/ 15135347 w 39" name="T22"/>
                <a:gd fmla="*/ 16786162 h 40" name="T23"/>
                <a:gd fmla="*/ 30270694 w 39" name="T24"/>
                <a:gd fmla="*/ 4796710 h 40" name="T25"/>
                <a:gd fmla="*/ 40360926 w 39" name="T26"/>
                <a:gd fmla="*/ 0 h 40" name="T27"/>
                <a:gd fmla="*/ 50449570 w 39" name="T28"/>
                <a:gd fmla="*/ 0 h 40" name="T29"/>
                <a:gd fmla="*/ 50449570 w 39" name="T30"/>
                <a:gd fmla="*/ 0 h 40" name="T31"/>
                <a:gd fmla="*/ 58017244 w 39" name="T32"/>
                <a:gd fmla="*/ 0 h 40" name="T33"/>
                <a:gd fmla="*/ 68107475 w 39" name="T34"/>
                <a:gd fmla="*/ 4796710 h 40" name="T35"/>
                <a:gd fmla="*/ 83242822 w 39" name="T36"/>
                <a:gd fmla="*/ 16786162 h 40" name="T37"/>
                <a:gd fmla="*/ 95855612 w 39" name="T38"/>
                <a:gd fmla="*/ 31173196 h 40" name="T39"/>
                <a:gd fmla="*/ 98378169 w 39" name="T40"/>
                <a:gd fmla="*/ 38367486 h 40" name="T41"/>
                <a:gd fmla="*/ 98378169 w 39" name="T42"/>
                <a:gd fmla="*/ 47959358 h 40" name="T43"/>
                <a:gd fmla="*/ 98378169 w 39" name="T44"/>
                <a:gd fmla="*/ 47959358 h 40" name="T45"/>
                <a:gd fmla="*/ 98378169 w 39" name="T46"/>
                <a:gd fmla="*/ 57551229 h 40" name="T47"/>
                <a:gd fmla="*/ 95855612 w 39" name="T48"/>
                <a:gd fmla="*/ 64745520 h 40" name="T49"/>
                <a:gd fmla="*/ 83242822 w 39" name="T50"/>
                <a:gd fmla="*/ 81531682 h 40" name="T51"/>
                <a:gd fmla="*/ 68107475 w 39" name="T52"/>
                <a:gd fmla="*/ 93521134 h 40" name="T53"/>
                <a:gd fmla="*/ 58017244 w 39" name="T54"/>
                <a:gd fmla="*/ 95918715 h 40" name="T55"/>
                <a:gd fmla="*/ 50449570 w 39" name="T56"/>
                <a:gd fmla="*/ 95918715 h 40" name="T57"/>
                <a:gd fmla="*/ 50449570 w 39" name="T58"/>
                <a:gd fmla="*/ 95918715 h 40" name="T59"/>
                <a:gd fmla="*/ 50449570 w 39" name="T60"/>
                <a:gd fmla="*/ 23980453 h 40" name="T61"/>
                <a:gd fmla="*/ 50449570 w 39" name="T62"/>
                <a:gd fmla="*/ 23980453 h 40" name="T63"/>
                <a:gd fmla="*/ 40360926 w 39" name="T64"/>
                <a:gd fmla="*/ 26378034 h 40" name="T65"/>
                <a:gd fmla="*/ 30270694 w 39" name="T66"/>
                <a:gd fmla="*/ 31173196 h 40" name="T67"/>
                <a:gd fmla="*/ 27748137 w 39" name="T68"/>
                <a:gd fmla="*/ 38367486 h 40" name="T69"/>
                <a:gd fmla="*/ 25225579 w 39" name="T70"/>
                <a:gd fmla="*/ 47959358 h 40" name="T71"/>
                <a:gd fmla="*/ 25225579 w 39" name="T72"/>
                <a:gd fmla="*/ 47959358 h 40" name="T73"/>
                <a:gd fmla="*/ 27748137 w 39" name="T74"/>
                <a:gd fmla="*/ 57551229 h 40" name="T75"/>
                <a:gd fmla="*/ 30270694 w 39" name="T76"/>
                <a:gd fmla="*/ 64745520 h 40" name="T77"/>
                <a:gd fmla="*/ 40360926 w 39" name="T78"/>
                <a:gd fmla="*/ 69540682 h 40" name="T79"/>
                <a:gd fmla="*/ 50449570 w 39" name="T80"/>
                <a:gd fmla="*/ 71939810 h 40" name="T81"/>
                <a:gd fmla="*/ 50449570 w 39" name="T82"/>
                <a:gd fmla="*/ 71939810 h 40" name="T83"/>
                <a:gd fmla="*/ 58017244 w 39" name="T84"/>
                <a:gd fmla="*/ 69540682 h 40" name="T85"/>
                <a:gd fmla="*/ 68107475 w 39" name="T86"/>
                <a:gd fmla="*/ 64745520 h 40" name="T87"/>
                <a:gd fmla="*/ 70630033 w 39" name="T88"/>
                <a:gd fmla="*/ 57551229 h 40" name="T89"/>
                <a:gd fmla="*/ 73152591 w 39" name="T90"/>
                <a:gd fmla="*/ 47959358 h 40" name="T91"/>
                <a:gd fmla="*/ 73152591 w 39" name="T92"/>
                <a:gd fmla="*/ 47959358 h 40" name="T93"/>
                <a:gd fmla="*/ 70630033 w 39" name="T94"/>
                <a:gd fmla="*/ 38367486 h 40" name="T95"/>
                <a:gd fmla="*/ 68107475 w 39" name="T96"/>
                <a:gd fmla="*/ 31173196 h 40" name="T97"/>
                <a:gd fmla="*/ 58017244 w 39" name="T98"/>
                <a:gd fmla="*/ 26378034 h 40" name="T99"/>
                <a:gd fmla="*/ 50449570 w 39" name="T100"/>
                <a:gd fmla="*/ 23980453 h 40" name="T101"/>
                <a:gd fmla="*/ 50449570 w 39" name="T102"/>
                <a:gd fmla="*/ 23980453 h 4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40" w="39">
                  <a:moveTo>
                    <a:pt x="20" y="40"/>
                  </a:moveTo>
                  <a:lnTo>
                    <a:pt x="20" y="40"/>
                  </a:lnTo>
                  <a:lnTo>
                    <a:pt x="16" y="40"/>
                  </a:lnTo>
                  <a:lnTo>
                    <a:pt x="12" y="39"/>
                  </a:lnTo>
                  <a:lnTo>
                    <a:pt x="6" y="34"/>
                  </a:lnTo>
                  <a:lnTo>
                    <a:pt x="1" y="27"/>
                  </a:lnTo>
                  <a:lnTo>
                    <a:pt x="0" y="24"/>
                  </a:lnTo>
                  <a:lnTo>
                    <a:pt x="0" y="20"/>
                  </a:lnTo>
                  <a:lnTo>
                    <a:pt x="0" y="16"/>
                  </a:lnTo>
                  <a:lnTo>
                    <a:pt x="1" y="13"/>
                  </a:lnTo>
                  <a:lnTo>
                    <a:pt x="6" y="7"/>
                  </a:lnTo>
                  <a:lnTo>
                    <a:pt x="12" y="2"/>
                  </a:lnTo>
                  <a:lnTo>
                    <a:pt x="16" y="0"/>
                  </a:lnTo>
                  <a:lnTo>
                    <a:pt x="20" y="0"/>
                  </a:lnTo>
                  <a:lnTo>
                    <a:pt x="23" y="0"/>
                  </a:lnTo>
                  <a:lnTo>
                    <a:pt x="27" y="2"/>
                  </a:lnTo>
                  <a:lnTo>
                    <a:pt x="33" y="7"/>
                  </a:lnTo>
                  <a:lnTo>
                    <a:pt x="38" y="13"/>
                  </a:lnTo>
                  <a:lnTo>
                    <a:pt x="39" y="16"/>
                  </a:lnTo>
                  <a:lnTo>
                    <a:pt x="39" y="20"/>
                  </a:lnTo>
                  <a:lnTo>
                    <a:pt x="39" y="24"/>
                  </a:lnTo>
                  <a:lnTo>
                    <a:pt x="38" y="27"/>
                  </a:lnTo>
                  <a:lnTo>
                    <a:pt x="33" y="34"/>
                  </a:lnTo>
                  <a:lnTo>
                    <a:pt x="27" y="39"/>
                  </a:lnTo>
                  <a:lnTo>
                    <a:pt x="23" y="40"/>
                  </a:lnTo>
                  <a:lnTo>
                    <a:pt x="20" y="40"/>
                  </a:lnTo>
                  <a:close/>
                  <a:moveTo>
                    <a:pt x="20" y="10"/>
                  </a:moveTo>
                  <a:lnTo>
                    <a:pt x="20" y="10"/>
                  </a:lnTo>
                  <a:lnTo>
                    <a:pt x="16" y="11"/>
                  </a:lnTo>
                  <a:lnTo>
                    <a:pt x="12" y="13"/>
                  </a:lnTo>
                  <a:lnTo>
                    <a:pt x="11" y="16"/>
                  </a:lnTo>
                  <a:lnTo>
                    <a:pt x="10" y="20"/>
                  </a:lnTo>
                  <a:lnTo>
                    <a:pt x="11" y="24"/>
                  </a:lnTo>
                  <a:lnTo>
                    <a:pt x="12" y="27"/>
                  </a:lnTo>
                  <a:lnTo>
                    <a:pt x="16" y="29"/>
                  </a:lnTo>
                  <a:lnTo>
                    <a:pt x="20" y="30"/>
                  </a:lnTo>
                  <a:lnTo>
                    <a:pt x="23" y="29"/>
                  </a:lnTo>
                  <a:lnTo>
                    <a:pt x="27" y="27"/>
                  </a:lnTo>
                  <a:lnTo>
                    <a:pt x="28" y="24"/>
                  </a:lnTo>
                  <a:lnTo>
                    <a:pt x="29" y="20"/>
                  </a:lnTo>
                  <a:lnTo>
                    <a:pt x="28" y="16"/>
                  </a:lnTo>
                  <a:lnTo>
                    <a:pt x="27" y="13"/>
                  </a:lnTo>
                  <a:lnTo>
                    <a:pt x="23" y="11"/>
                  </a:lnTo>
                  <a:lnTo>
                    <a:pt x="20" y="10"/>
                  </a:lnTo>
                  <a:close/>
                </a:path>
              </a:pathLst>
            </a:custGeom>
            <a:grpFill/>
            <a:ln>
              <a:noFill/>
            </a:ln>
            <a:extLst>
              <a:ext uri="{91240B29-F687-4F45-9708-019B960494DF}">
                <a14:hiddenLine w="9525">
                  <a:solidFill>
                    <a:srgbClr val="000000"/>
                  </a:solidFill>
                  <a:round/>
                  <a:headEnd/>
                  <a:tailEnd/>
                </a14:hiddenLine>
              </a:ext>
            </a:extLst>
          </p:spPr>
          <p:txBody>
            <a:bodyPr/>
            <a:lstStyle/>
            <a:p>
              <a:pPr defTabSz="914377"/>
              <a:endParaRPr lang="id-ID">
                <a:solidFill>
                  <a:prstClr val="black"/>
                </a:solidFill>
                <a:latin charset="0" panose="020b0503020202020204" pitchFamily="34" typeface="Agency FB"/>
              </a:endParaRPr>
            </a:p>
          </p:txBody>
        </p:sp>
        <p:sp>
          <p:nvSpPr>
            <p:cNvPr id="26" name="Freeform 1122"/>
            <p:cNvSpPr>
              <a:spLocks noEditPoints="1"/>
            </p:cNvSpPr>
            <p:nvPr/>
          </p:nvSpPr>
          <p:spPr bwMode="auto">
            <a:xfrm>
              <a:off x="3898900" y="1322388"/>
              <a:ext cx="130175" cy="52387"/>
            </a:xfrm>
            <a:custGeom>
              <a:gdLst>
                <a:gd fmla="*/ 212076496 w 79" name="T0"/>
                <a:gd fmla="*/ 80793080 h 34" name="T1"/>
                <a:gd fmla="*/ 0 w 79" name="T2"/>
                <a:gd fmla="*/ 80793080 h 34" name="T3"/>
                <a:gd fmla="*/ 0 w 79" name="T4"/>
                <a:gd fmla="*/ 68912017 h 34" name="T5"/>
                <a:gd fmla="*/ 0 w 79" name="T6"/>
                <a:gd fmla="*/ 68912017 h 34" name="T7"/>
                <a:gd fmla="*/ 2684241 w 79" name="T8"/>
                <a:gd fmla="*/ 54653508 h 34" name="T9"/>
                <a:gd fmla="*/ 8052724 w 79" name="T10"/>
                <a:gd fmla="*/ 40396540 h 34" name="T11"/>
                <a:gd fmla="*/ 16107097 w 79" name="T12"/>
                <a:gd fmla="*/ 28515477 h 34" name="T13"/>
                <a:gd fmla="*/ 29529952 w 79" name="T14"/>
                <a:gd fmla="*/ 19010318 h 34" name="T15"/>
                <a:gd fmla="*/ 45637048 w 79" name="T16"/>
                <a:gd fmla="*/ 11881063 h 34" name="T17"/>
                <a:gd fmla="*/ 64428386 w 79" name="T18"/>
                <a:gd fmla="*/ 4751809 h 34" name="T19"/>
                <a:gd fmla="*/ 83219724 w 79" name="T20"/>
                <a:gd fmla="*/ 0 h 34" name="T21"/>
                <a:gd fmla="*/ 107381193 w 79" name="T22"/>
                <a:gd fmla="*/ 0 h 34" name="T23"/>
                <a:gd fmla="*/ 107381193 w 79" name="T24"/>
                <a:gd fmla="*/ 0 h 34" name="T25"/>
                <a:gd fmla="*/ 128856772 w 79" name="T26"/>
                <a:gd fmla="*/ 0 h 34" name="T27"/>
                <a:gd fmla="*/ 150332352 w 79" name="T28"/>
                <a:gd fmla="*/ 4751809 h 34" name="T29"/>
                <a:gd fmla="*/ 166439448 w 79" name="T30"/>
                <a:gd fmla="*/ 11881063 h 34" name="T31"/>
                <a:gd fmla="*/ 182546545 w 79" name="T32"/>
                <a:gd fmla="*/ 19010318 h 34" name="T33"/>
                <a:gd fmla="*/ 195969400 w 79" name="T34"/>
                <a:gd fmla="*/ 28515477 h 34" name="T35"/>
                <a:gd fmla="*/ 206708013 w 79" name="T36"/>
                <a:gd fmla="*/ 40396540 h 34" name="T37"/>
                <a:gd fmla="*/ 209392255 w 79" name="T38"/>
                <a:gd fmla="*/ 54653508 h 34" name="T39"/>
                <a:gd fmla="*/ 212076496 w 79" name="T40"/>
                <a:gd fmla="*/ 68912017 h 34" name="T41"/>
                <a:gd fmla="*/ 212076496 w 79" name="T42"/>
                <a:gd fmla="*/ 80793080 h 34" name="T43"/>
                <a:gd fmla="*/ 29529952 w 79" name="T44"/>
                <a:gd fmla="*/ 57030953 h 34" name="T45"/>
                <a:gd fmla="*/ 182546545 w 79" name="T46"/>
                <a:gd fmla="*/ 57030953 h 34" name="T47"/>
                <a:gd fmla="*/ 182546545 w 79" name="T48"/>
                <a:gd fmla="*/ 57030953 h 34" name="T49"/>
                <a:gd fmla="*/ 179862303 w 79" name="T50"/>
                <a:gd fmla="*/ 49901699 h 34" name="T51"/>
                <a:gd fmla="*/ 171809579 w 79" name="T52"/>
                <a:gd fmla="*/ 42772445 h 34" name="T53"/>
                <a:gd fmla="*/ 155702482 w 79" name="T54"/>
                <a:gd fmla="*/ 30891381 h 34" name="T55"/>
                <a:gd fmla="*/ 131541014 w 79" name="T56"/>
                <a:gd fmla="*/ 26139572 h 34" name="T57"/>
                <a:gd fmla="*/ 107381193 w 79" name="T58"/>
                <a:gd fmla="*/ 23762127 h 34" name="T59"/>
                <a:gd fmla="*/ 107381193 w 79" name="T60"/>
                <a:gd fmla="*/ 23762127 h 34" name="T61"/>
                <a:gd fmla="*/ 80535483 w 79" name="T62"/>
                <a:gd fmla="*/ 26139572 h 34" name="T63"/>
                <a:gd fmla="*/ 56374014 w 79" name="T64"/>
                <a:gd fmla="*/ 30891381 h 34" name="T65"/>
                <a:gd fmla="*/ 40266917 w 79" name="T66"/>
                <a:gd fmla="*/ 42772445 h 34" name="T67"/>
                <a:gd fmla="*/ 32214193 w 79" name="T68"/>
                <a:gd fmla="*/ 49901699 h 34" name="T69"/>
                <a:gd fmla="*/ 29529952 w 79" name="T70"/>
                <a:gd fmla="*/ 57030953 h 34" name="T71"/>
                <a:gd fmla="*/ 29529952 w 79" name="T72"/>
                <a:gd fmla="*/ 57030953 h 3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4" w="79">
                  <a:moveTo>
                    <a:pt x="79" y="34"/>
                  </a:moveTo>
                  <a:lnTo>
                    <a:pt x="0" y="34"/>
                  </a:lnTo>
                  <a:lnTo>
                    <a:pt x="0" y="29"/>
                  </a:lnTo>
                  <a:lnTo>
                    <a:pt x="1" y="23"/>
                  </a:lnTo>
                  <a:lnTo>
                    <a:pt x="3" y="17"/>
                  </a:lnTo>
                  <a:lnTo>
                    <a:pt x="6" y="12"/>
                  </a:lnTo>
                  <a:lnTo>
                    <a:pt x="11" y="8"/>
                  </a:lnTo>
                  <a:lnTo>
                    <a:pt x="17" y="5"/>
                  </a:lnTo>
                  <a:lnTo>
                    <a:pt x="24" y="2"/>
                  </a:lnTo>
                  <a:lnTo>
                    <a:pt x="31" y="0"/>
                  </a:lnTo>
                  <a:lnTo>
                    <a:pt x="40" y="0"/>
                  </a:lnTo>
                  <a:lnTo>
                    <a:pt x="48" y="0"/>
                  </a:lnTo>
                  <a:lnTo>
                    <a:pt x="56" y="2"/>
                  </a:lnTo>
                  <a:lnTo>
                    <a:pt x="62" y="5"/>
                  </a:lnTo>
                  <a:lnTo>
                    <a:pt x="68" y="8"/>
                  </a:lnTo>
                  <a:lnTo>
                    <a:pt x="73" y="12"/>
                  </a:lnTo>
                  <a:lnTo>
                    <a:pt x="77" y="17"/>
                  </a:lnTo>
                  <a:lnTo>
                    <a:pt x="78" y="23"/>
                  </a:lnTo>
                  <a:lnTo>
                    <a:pt x="79" y="29"/>
                  </a:lnTo>
                  <a:lnTo>
                    <a:pt x="79" y="34"/>
                  </a:lnTo>
                  <a:close/>
                  <a:moveTo>
                    <a:pt x="11" y="24"/>
                  </a:moveTo>
                  <a:lnTo>
                    <a:pt x="68" y="24"/>
                  </a:lnTo>
                  <a:lnTo>
                    <a:pt x="67" y="21"/>
                  </a:lnTo>
                  <a:lnTo>
                    <a:pt x="64" y="18"/>
                  </a:lnTo>
                  <a:lnTo>
                    <a:pt x="58" y="13"/>
                  </a:lnTo>
                  <a:lnTo>
                    <a:pt x="49" y="11"/>
                  </a:lnTo>
                  <a:lnTo>
                    <a:pt x="40" y="10"/>
                  </a:lnTo>
                  <a:lnTo>
                    <a:pt x="30" y="11"/>
                  </a:lnTo>
                  <a:lnTo>
                    <a:pt x="21" y="13"/>
                  </a:lnTo>
                  <a:lnTo>
                    <a:pt x="15" y="18"/>
                  </a:lnTo>
                  <a:lnTo>
                    <a:pt x="12" y="21"/>
                  </a:lnTo>
                  <a:lnTo>
                    <a:pt x="11" y="24"/>
                  </a:lnTo>
                  <a:close/>
                </a:path>
              </a:pathLst>
            </a:custGeom>
            <a:grpFill/>
            <a:ln>
              <a:noFill/>
            </a:ln>
            <a:extLst>
              <a:ext uri="{91240B29-F687-4F45-9708-019B960494DF}">
                <a14:hiddenLine w="9525">
                  <a:solidFill>
                    <a:srgbClr val="000000"/>
                  </a:solidFill>
                  <a:round/>
                  <a:headEnd/>
                  <a:tailEnd/>
                </a14:hiddenLine>
              </a:ext>
            </a:extLst>
          </p:spPr>
          <p:txBody>
            <a:bodyPr/>
            <a:lstStyle/>
            <a:p>
              <a:pPr defTabSz="914377"/>
              <a:endParaRPr lang="id-ID">
                <a:solidFill>
                  <a:prstClr val="black"/>
                </a:solidFill>
                <a:latin charset="0" panose="020b0503020202020204" pitchFamily="34" typeface="Agency FB"/>
              </a:endParaRPr>
            </a:p>
          </p:txBody>
        </p:sp>
      </p:grpSp>
      <p:sp>
        <p:nvSpPr>
          <p:cNvPr id="27" name="Freeform 1388"/>
          <p:cNvSpPr>
            <a:spLocks noEditPoints="1"/>
          </p:cNvSpPr>
          <p:nvPr/>
        </p:nvSpPr>
        <p:spPr bwMode="auto">
          <a:xfrm>
            <a:off x="1547283" y="2255429"/>
            <a:ext cx="346171" cy="403076"/>
          </a:xfrm>
          <a:custGeom>
            <a:gdLst>
              <a:gd fmla="*/ 0 w 74" name="T0"/>
              <a:gd fmla="*/ 0 h 86" name="T1"/>
              <a:gd fmla="*/ 0 w 74" name="T2"/>
              <a:gd fmla="*/ 210721385 h 86" name="T3"/>
              <a:gd fmla="*/ 181309910 w 74" name="T4"/>
              <a:gd fmla="*/ 105360692 h 86" name="T5"/>
              <a:gd fmla="*/ 0 w 74" name="T6"/>
              <a:gd fmla="*/ 0 h 86" name="T7"/>
              <a:gd fmla="*/ 24500704 w 74" name="T8"/>
              <a:gd fmla="*/ 41654738 h 86" name="T9"/>
              <a:gd fmla="*/ 134757789 w 74" name="T10"/>
              <a:gd fmla="*/ 105360692 h 86" name="T11"/>
              <a:gd fmla="*/ 24500704 w 74" name="T12"/>
              <a:gd fmla="*/ 169066647 h 86" name="T13"/>
              <a:gd fmla="*/ 24500704 w 74" name="T14"/>
              <a:gd fmla="*/ 41654738 h 8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6" w="74">
                <a:moveTo>
                  <a:pt x="0" y="0"/>
                </a:moveTo>
                <a:lnTo>
                  <a:pt x="0" y="86"/>
                </a:lnTo>
                <a:lnTo>
                  <a:pt x="74" y="43"/>
                </a:lnTo>
                <a:lnTo>
                  <a:pt x="0" y="0"/>
                </a:lnTo>
                <a:close/>
                <a:moveTo>
                  <a:pt x="10" y="17"/>
                </a:moveTo>
                <a:lnTo>
                  <a:pt x="55" y="43"/>
                </a:lnTo>
                <a:lnTo>
                  <a:pt x="10" y="69"/>
                </a:lnTo>
                <a:lnTo>
                  <a:pt x="10" y="17"/>
                </a:lnTo>
                <a:close/>
              </a:path>
            </a:pathLst>
          </a:custGeom>
          <a:solidFill>
            <a:srgbClr val="FFFFFF"/>
          </a:solidFill>
          <a:ln>
            <a:noFill/>
          </a:ln>
          <a:extLst/>
        </p:spPr>
        <p:txBody>
          <a:bodyPr/>
          <a:lstStyle/>
          <a:p>
            <a:pPr defTabSz="914377"/>
            <a:endParaRPr lang="id-ID">
              <a:solidFill>
                <a:prstClr val="black"/>
              </a:solidFill>
              <a:latin charset="0" panose="020b0503020202020204" pitchFamily="34" typeface="Agency FB"/>
            </a:endParaRPr>
          </a:p>
        </p:txBody>
      </p:sp>
      <p:sp>
        <p:nvSpPr>
          <p:cNvPr id="28" name="TextBox 37"/>
          <p:cNvSpPr txBox="1"/>
          <p:nvPr/>
        </p:nvSpPr>
        <p:spPr>
          <a:xfrm>
            <a:off x="607993" y="4557159"/>
            <a:ext cx="2132129" cy="1051560"/>
          </a:xfrm>
          <a:prstGeom prst="rect">
            <a:avLst/>
          </a:prstGeom>
          <a:noFill/>
        </p:spPr>
        <p:txBody>
          <a:bodyPr wrap="square">
            <a:spAutoFit/>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defTabSz="685800"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defTabSz="685800"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defTabSz="685800"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defTabSz="685800"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algn="ctr" fontAlgn="auto">
              <a:lnSpc>
                <a:spcPct val="150000"/>
              </a:lnSpc>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爱情不用眼睛辨别，而是用心灵来判断/爱用的不是眼睛，而是心。</a:t>
            </a:r>
          </a:p>
        </p:txBody>
      </p:sp>
      <p:sp>
        <p:nvSpPr>
          <p:cNvPr id="29" name="TextBox 38"/>
          <p:cNvSpPr txBox="1"/>
          <p:nvPr/>
        </p:nvSpPr>
        <p:spPr>
          <a:xfrm>
            <a:off x="3579024" y="4557159"/>
            <a:ext cx="2132129" cy="1051560"/>
          </a:xfrm>
          <a:prstGeom prst="rect">
            <a:avLst/>
          </a:prstGeom>
          <a:noFill/>
        </p:spPr>
        <p:txBody>
          <a:bodyPr wrap="square">
            <a:spAutoFit/>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defTabSz="685800"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defTabSz="685800"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defTabSz="685800"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defTabSz="685800"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algn="ctr" fontAlgn="auto">
              <a:lnSpc>
                <a:spcPct val="150000"/>
              </a:lnSpc>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卑贱和劣行在爱情看来都不算数，都可以被转化成美满和庄严</a:t>
            </a:r>
          </a:p>
        </p:txBody>
      </p:sp>
      <p:sp>
        <p:nvSpPr>
          <p:cNvPr id="30" name="TextBox 39"/>
          <p:cNvSpPr txBox="1"/>
          <p:nvPr/>
        </p:nvSpPr>
        <p:spPr>
          <a:xfrm>
            <a:off x="6500544" y="4557159"/>
            <a:ext cx="2132129" cy="1051560"/>
          </a:xfrm>
          <a:prstGeom prst="rect">
            <a:avLst/>
          </a:prstGeom>
          <a:noFill/>
        </p:spPr>
        <p:txBody>
          <a:bodyPr wrap="square">
            <a:spAutoFit/>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defTabSz="685800"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defTabSz="685800"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defTabSz="685800"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defTabSz="685800"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algn="ctr" fontAlgn="auto">
              <a:lnSpc>
                <a:spcPct val="150000"/>
              </a:lnSpc>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爱情不用眼睛辨别，而是用心灵来判断/爱用的不是眼睛，而是心。</a:t>
            </a:r>
          </a:p>
        </p:txBody>
      </p:sp>
      <p:sp>
        <p:nvSpPr>
          <p:cNvPr id="31" name="TextBox 40"/>
          <p:cNvSpPr txBox="1"/>
          <p:nvPr/>
        </p:nvSpPr>
        <p:spPr>
          <a:xfrm>
            <a:off x="9444114" y="4557159"/>
            <a:ext cx="2132129" cy="1051560"/>
          </a:xfrm>
          <a:prstGeom prst="rect">
            <a:avLst/>
          </a:prstGeom>
          <a:noFill/>
        </p:spPr>
        <p:txBody>
          <a:bodyPr wrap="square">
            <a:spAutoFit/>
          </a:bodyPr>
          <a:lstStyle>
            <a:lvl1pPr eaLnBrk="0" hangingPunct="0">
              <a:defRPr sz="1300">
                <a:solidFill>
                  <a:schemeClr val="tx1"/>
                </a:solidFill>
                <a:latin charset="0" panose="020b0602020104020603" pitchFamily="34" typeface="Tw Cen MT"/>
                <a:ea charset="-128" panose="020b0600070205080204" pitchFamily="34" typeface="MS PGothic"/>
              </a:defRPr>
            </a:lvl1pPr>
            <a:lvl2pPr eaLnBrk="0" hangingPunct="0" indent="-285750" marL="742950">
              <a:defRPr sz="1300">
                <a:solidFill>
                  <a:schemeClr val="tx1"/>
                </a:solidFill>
                <a:latin charset="0" panose="020b0602020104020603" pitchFamily="34" typeface="Tw Cen MT"/>
                <a:ea charset="-128" panose="020b0600070205080204" pitchFamily="34" typeface="MS PGothic"/>
              </a:defRPr>
            </a:lvl2pPr>
            <a:lvl3pPr eaLnBrk="0" hangingPunct="0" indent="-228600" marL="1143000">
              <a:defRPr sz="1300">
                <a:solidFill>
                  <a:schemeClr val="tx1"/>
                </a:solidFill>
                <a:latin charset="0" panose="020b0602020104020603" pitchFamily="34" typeface="Tw Cen MT"/>
                <a:ea charset="-128" panose="020b0600070205080204" pitchFamily="34" typeface="MS PGothic"/>
              </a:defRPr>
            </a:lvl3pPr>
            <a:lvl4pPr eaLnBrk="0" hangingPunct="0" indent="-228600" marL="1600200">
              <a:defRPr sz="1300">
                <a:solidFill>
                  <a:schemeClr val="tx1"/>
                </a:solidFill>
                <a:latin charset="0" panose="020b0602020104020603" pitchFamily="34" typeface="Tw Cen MT"/>
                <a:ea charset="-128" panose="020b0600070205080204" pitchFamily="34" typeface="MS PGothic"/>
              </a:defRPr>
            </a:lvl4pPr>
            <a:lvl5pPr eaLnBrk="0" hangingPunct="0" indent="-228600" marL="2057400">
              <a:defRPr sz="1300">
                <a:solidFill>
                  <a:schemeClr val="tx1"/>
                </a:solidFill>
                <a:latin charset="0" panose="020b0602020104020603" pitchFamily="34" typeface="Tw Cen MT"/>
                <a:ea charset="-128" panose="020b0600070205080204" pitchFamily="34" typeface="MS PGothic"/>
              </a:defRPr>
            </a:lvl5pPr>
            <a:lvl6pPr defTabSz="685800" eaLnBrk="0" fontAlgn="base" hangingPunct="0" indent="-228600" marL="2514600">
              <a:spcBef>
                <a:spcPct val="0"/>
              </a:spcBef>
              <a:spcAft>
                <a:spcPct val="0"/>
              </a:spcAft>
              <a:defRPr sz="1300">
                <a:solidFill>
                  <a:schemeClr val="tx1"/>
                </a:solidFill>
                <a:latin charset="0" panose="020b0602020104020603" pitchFamily="34" typeface="Tw Cen MT"/>
                <a:ea charset="-128" panose="020b0600070205080204" pitchFamily="34" typeface="MS PGothic"/>
              </a:defRPr>
            </a:lvl6pPr>
            <a:lvl7pPr defTabSz="685800" eaLnBrk="0" fontAlgn="base" hangingPunct="0" indent="-228600" marL="2971800">
              <a:spcBef>
                <a:spcPct val="0"/>
              </a:spcBef>
              <a:spcAft>
                <a:spcPct val="0"/>
              </a:spcAft>
              <a:defRPr sz="1300">
                <a:solidFill>
                  <a:schemeClr val="tx1"/>
                </a:solidFill>
                <a:latin charset="0" panose="020b0602020104020603" pitchFamily="34" typeface="Tw Cen MT"/>
                <a:ea charset="-128" panose="020b0600070205080204" pitchFamily="34" typeface="MS PGothic"/>
              </a:defRPr>
            </a:lvl7pPr>
            <a:lvl8pPr defTabSz="685800" eaLnBrk="0" fontAlgn="base" hangingPunct="0" indent="-228600" marL="3429000">
              <a:spcBef>
                <a:spcPct val="0"/>
              </a:spcBef>
              <a:spcAft>
                <a:spcPct val="0"/>
              </a:spcAft>
              <a:defRPr sz="1300">
                <a:solidFill>
                  <a:schemeClr val="tx1"/>
                </a:solidFill>
                <a:latin charset="0" panose="020b0602020104020603" pitchFamily="34" typeface="Tw Cen MT"/>
                <a:ea charset="-128" panose="020b0600070205080204" pitchFamily="34" typeface="MS PGothic"/>
              </a:defRPr>
            </a:lvl8pPr>
            <a:lvl9pPr defTabSz="685800" eaLnBrk="0" fontAlgn="base" hangingPunct="0" indent="-228600" marL="3886200">
              <a:spcBef>
                <a:spcPct val="0"/>
              </a:spcBef>
              <a:spcAft>
                <a:spcPct val="0"/>
              </a:spcAft>
              <a:defRPr sz="1300">
                <a:solidFill>
                  <a:schemeClr val="tx1"/>
                </a:solidFill>
                <a:latin charset="0" panose="020b0602020104020603" pitchFamily="34" typeface="Tw Cen MT"/>
                <a:ea charset="-128" panose="020b0600070205080204" pitchFamily="34" typeface="MS PGothic"/>
              </a:defRPr>
            </a:lvl9pPr>
          </a:lstStyle>
          <a:p>
            <a:pPr algn="ctr" fontAlgn="auto">
              <a:lnSpc>
                <a:spcPct val="150000"/>
              </a:lnSpc>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typeface="+mn-ea"/>
              </a:rPr>
              <a:t>卑贱和劣行在爱情看来都不算数，都可以被转化成美满和庄严</a:t>
            </a:r>
          </a:p>
        </p:txBody>
      </p:sp>
      <p:cxnSp>
        <p:nvCxnSpPr>
          <p:cNvPr id="32" name="Straight Connector 45"/>
          <p:cNvCxnSpPr/>
          <p:nvPr/>
        </p:nvCxnSpPr>
        <p:spPr>
          <a:xfrm>
            <a:off x="2700180" y="2770114"/>
            <a:ext cx="951928" cy="0"/>
          </a:xfrm>
          <a:prstGeom prst="line">
            <a:avLst/>
          </a:prstGeom>
          <a:ln>
            <a:solidFill>
              <a:srgbClr val="B5DBDC"/>
            </a:solidFill>
          </a:ln>
        </p:spPr>
        <p:style>
          <a:lnRef idx="2">
            <a:schemeClr val="accent1"/>
          </a:lnRef>
          <a:fillRef idx="0">
            <a:schemeClr val="accent1"/>
          </a:fillRef>
          <a:effectRef idx="1">
            <a:schemeClr val="accent1"/>
          </a:effectRef>
          <a:fontRef idx="minor">
            <a:schemeClr val="tx1"/>
          </a:fontRef>
        </p:style>
      </p:cxnSp>
      <p:cxnSp>
        <p:nvCxnSpPr>
          <p:cNvPr id="33" name="Straight Connector 47"/>
          <p:cNvCxnSpPr/>
          <p:nvPr/>
        </p:nvCxnSpPr>
        <p:spPr>
          <a:xfrm>
            <a:off x="5620036" y="2770114"/>
            <a:ext cx="951928" cy="0"/>
          </a:xfrm>
          <a:prstGeom prst="line">
            <a:avLst/>
          </a:prstGeom>
          <a:ln>
            <a:solidFill>
              <a:srgbClr val="B5DBDC"/>
            </a:solidFill>
          </a:ln>
        </p:spPr>
        <p:style>
          <a:lnRef idx="2">
            <a:schemeClr val="accent1"/>
          </a:lnRef>
          <a:fillRef idx="0">
            <a:schemeClr val="accent1"/>
          </a:fillRef>
          <a:effectRef idx="1">
            <a:schemeClr val="accent1"/>
          </a:effectRef>
          <a:fontRef idx="minor">
            <a:schemeClr val="tx1"/>
          </a:fontRef>
        </p:style>
      </p:cxnSp>
      <p:cxnSp>
        <p:nvCxnSpPr>
          <p:cNvPr id="34" name="Straight Connector 48"/>
          <p:cNvCxnSpPr/>
          <p:nvPr/>
        </p:nvCxnSpPr>
        <p:spPr>
          <a:xfrm>
            <a:off x="8539892" y="2770114"/>
            <a:ext cx="951928" cy="0"/>
          </a:xfrm>
          <a:prstGeom prst="line">
            <a:avLst/>
          </a:prstGeom>
          <a:ln>
            <a:solidFill>
              <a:srgbClr val="B5DBDC"/>
            </a:solidFill>
          </a:ln>
        </p:spPr>
        <p:style>
          <a:lnRef idx="2">
            <a:schemeClr val="accent1"/>
          </a:lnRef>
          <a:fillRef idx="0">
            <a:schemeClr val="accent1"/>
          </a:fillRef>
          <a:effectRef idx="1">
            <a:schemeClr val="accent1"/>
          </a:effectRef>
          <a:fontRef idx="minor">
            <a:schemeClr val="tx1"/>
          </a:fontRef>
        </p:style>
      </p:cxnSp>
      <p:pic>
        <p:nvPicPr>
          <p:cNvPr id="36" name="图片 35"/>
          <p:cNvPicPr>
            <a:picLocks noChangeAspect="1"/>
          </p:cNvPicPr>
          <p:nvPr/>
        </p:nvPicPr>
        <p:blipFill>
          <a:blip r:embed="rId3">
            <a:extLst>
              <a:ext uri="{28A0092B-C50C-407E-A947-70E740481C1C}">
                <a14:useLocalDpi val="0"/>
              </a:ext>
            </a:extLst>
          </a:blip>
          <a:stretch>
            <a:fillRect/>
          </a:stretch>
        </p:blipFill>
        <p:spPr>
          <a:xfrm>
            <a:off x="198642" y="1177672"/>
            <a:ext cx="3048006" cy="3048006"/>
          </a:xfrm>
          <a:prstGeom prst="rect">
            <a:avLst/>
          </a:prstGeom>
        </p:spPr>
      </p:pic>
      <p:pic>
        <p:nvPicPr>
          <p:cNvPr id="37" name="图片 36"/>
          <p:cNvPicPr>
            <a:picLocks noChangeAspect="1"/>
          </p:cNvPicPr>
          <p:nvPr/>
        </p:nvPicPr>
        <p:blipFill>
          <a:blip r:embed="rId3">
            <a:extLst>
              <a:ext uri="{28A0092B-C50C-407E-A947-70E740481C1C}">
                <a14:useLocalDpi val="0"/>
              </a:ext>
            </a:extLst>
          </a:blip>
          <a:stretch>
            <a:fillRect/>
          </a:stretch>
        </p:blipFill>
        <p:spPr>
          <a:xfrm>
            <a:off x="3121085" y="1177672"/>
            <a:ext cx="3048006" cy="3048006"/>
          </a:xfrm>
          <a:prstGeom prst="rect">
            <a:avLst/>
          </a:prstGeom>
        </p:spPr>
      </p:pic>
      <p:pic>
        <p:nvPicPr>
          <p:cNvPr id="38" name="图片 37"/>
          <p:cNvPicPr>
            <a:picLocks noChangeAspect="1"/>
          </p:cNvPicPr>
          <p:nvPr/>
        </p:nvPicPr>
        <p:blipFill>
          <a:blip r:embed="rId3">
            <a:extLst>
              <a:ext uri="{28A0092B-C50C-407E-A947-70E740481C1C}">
                <a14:useLocalDpi val="0"/>
              </a:ext>
            </a:extLst>
          </a:blip>
          <a:stretch>
            <a:fillRect/>
          </a:stretch>
        </p:blipFill>
        <p:spPr>
          <a:xfrm>
            <a:off x="6002125" y="1177672"/>
            <a:ext cx="3048006" cy="3048006"/>
          </a:xfrm>
          <a:prstGeom prst="rect">
            <a:avLst/>
          </a:prstGeom>
        </p:spPr>
      </p:pic>
      <p:pic>
        <p:nvPicPr>
          <p:cNvPr id="39" name="图片 38"/>
          <p:cNvPicPr>
            <a:picLocks noChangeAspect="1"/>
          </p:cNvPicPr>
          <p:nvPr/>
        </p:nvPicPr>
        <p:blipFill>
          <a:blip r:embed="rId3">
            <a:extLst>
              <a:ext uri="{28A0092B-C50C-407E-A947-70E740481C1C}">
                <a14:useLocalDpi val="0"/>
              </a:ext>
            </a:extLst>
          </a:blip>
          <a:stretch>
            <a:fillRect/>
          </a:stretch>
        </p:blipFill>
        <p:spPr>
          <a:xfrm>
            <a:off x="8924568" y="1177672"/>
            <a:ext cx="3048006" cy="3048006"/>
          </a:xfrm>
          <a:prstGeom prst="rect">
            <a:avLst/>
          </a:prstGeom>
        </p:spPr>
      </p:pic>
    </p:spTree>
    <p:extLst>
      <p:ext uri="{BB962C8B-B14F-4D97-AF65-F5344CB8AC3E}">
        <p14:creationId val="36811391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500" id="24"/>
                                        <p:tgtEl>
                                          <p:spTgt spid="32"/>
                                        </p:tgtEl>
                                      </p:cBhvr>
                                    </p:animEffect>
                                  </p:childTnLst>
                                </p:cTn>
                              </p:par>
                              <p:par>
                                <p:cTn fill="hold" id="25" nodeType="with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par>
                                <p:cTn fill="hold" id="28" nodeType="withEffect" presetClass="entr" presetID="22" presetSubtype="8">
                                  <p:stCondLst>
                                    <p:cond delay="0"/>
                                  </p:stCondLst>
                                  <p:childTnLst>
                                    <p:set>
                                      <p:cBhvr>
                                        <p:cTn dur="1" fill="hold" id="29">
                                          <p:stCondLst>
                                            <p:cond delay="0"/>
                                          </p:stCondLst>
                                        </p:cTn>
                                        <p:tgtEl>
                                          <p:spTgt spid="34"/>
                                        </p:tgtEl>
                                        <p:attrNameLst>
                                          <p:attrName>style.visibility</p:attrName>
                                        </p:attrNameLst>
                                      </p:cBhvr>
                                      <p:to>
                                        <p:strVal val="visible"/>
                                      </p:to>
                                    </p:set>
                                    <p:animEffect filter="wipe(left)" transition="in">
                                      <p:cBhvr>
                                        <p:cTn dur="500" id="30"/>
                                        <p:tgtEl>
                                          <p:spTgt spid="34"/>
                                        </p:tgtEl>
                                      </p:cBhvr>
                                    </p:animEffect>
                                  </p:childTnLst>
                                </p:cTn>
                              </p:par>
                            </p:childTnLst>
                          </p:cTn>
                        </p:par>
                        <p:par>
                          <p:cTn fill="hold" id="31" nodeType="afterGroup">
                            <p:stCondLst>
                              <p:cond delay="1000"/>
                            </p:stCondLst>
                            <p:childTnLst>
                              <p:par>
                                <p:cTn fill="hold" grpId="0" id="32" nodeType="afterEffect" presetClass="entr" presetID="53"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fltVal val="0"/>
                                          </p:val>
                                        </p:tav>
                                        <p:tav tm="100000">
                                          <p:val>
                                            <p:strVal val="#ppt_w"/>
                                          </p:val>
                                        </p:tav>
                                      </p:tavLst>
                                    </p:anim>
                                    <p:anim calcmode="lin" valueType="num">
                                      <p:cBhvr>
                                        <p:cTn dur="500" fill="hold" id="35"/>
                                        <p:tgtEl>
                                          <p:spTgt spid="27"/>
                                        </p:tgtEl>
                                        <p:attrNameLst>
                                          <p:attrName>ppt_h</p:attrName>
                                        </p:attrNameLst>
                                      </p:cBhvr>
                                      <p:tavLst>
                                        <p:tav tm="0">
                                          <p:val>
                                            <p:fltVal val="0"/>
                                          </p:val>
                                        </p:tav>
                                        <p:tav tm="100000">
                                          <p:val>
                                            <p:strVal val="#ppt_h"/>
                                          </p:val>
                                        </p:tav>
                                      </p:tavLst>
                                    </p:anim>
                                    <p:animEffect filter="fade" transition="in">
                                      <p:cBhvr>
                                        <p:cTn dur="500" id="36"/>
                                        <p:tgtEl>
                                          <p:spTgt spid="27"/>
                                        </p:tgtEl>
                                      </p:cBhvr>
                                    </p:animEffect>
                                  </p:childTnLst>
                                </p:cTn>
                              </p:par>
                              <p:par>
                                <p:cTn fill="hold" id="37" nodeType="withEffect" presetClass="entr" presetID="53" presetSubtype="0">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p:cTn dur="500" fill="hold" id="39"/>
                                        <p:tgtEl>
                                          <p:spTgt spid="9"/>
                                        </p:tgtEl>
                                        <p:attrNameLst>
                                          <p:attrName>ppt_w</p:attrName>
                                        </p:attrNameLst>
                                      </p:cBhvr>
                                      <p:tavLst>
                                        <p:tav tm="0">
                                          <p:val>
                                            <p:fltVal val="0"/>
                                          </p:val>
                                        </p:tav>
                                        <p:tav tm="100000">
                                          <p:val>
                                            <p:strVal val="#ppt_w"/>
                                          </p:val>
                                        </p:tav>
                                      </p:tavLst>
                                    </p:anim>
                                    <p:anim calcmode="lin" valueType="num">
                                      <p:cBhvr>
                                        <p:cTn dur="500" fill="hold" id="40"/>
                                        <p:tgtEl>
                                          <p:spTgt spid="9"/>
                                        </p:tgtEl>
                                        <p:attrNameLst>
                                          <p:attrName>ppt_h</p:attrName>
                                        </p:attrNameLst>
                                      </p:cBhvr>
                                      <p:tavLst>
                                        <p:tav tm="0">
                                          <p:val>
                                            <p:fltVal val="0"/>
                                          </p:val>
                                        </p:tav>
                                        <p:tav tm="100000">
                                          <p:val>
                                            <p:strVal val="#ppt_h"/>
                                          </p:val>
                                        </p:tav>
                                      </p:tavLst>
                                    </p:anim>
                                    <p:animEffect filter="fade" transition="in">
                                      <p:cBhvr>
                                        <p:cTn dur="500" id="41"/>
                                        <p:tgtEl>
                                          <p:spTgt spid="9"/>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id="47" nodeType="withEffect" presetClass="entr" presetID="53" presetSubtype="0">
                                  <p:stCondLst>
                                    <p:cond delay="0"/>
                                  </p:stCondLst>
                                  <p:childTnLst>
                                    <p:set>
                                      <p:cBhvr>
                                        <p:cTn dur="1" fill="hold" id="48">
                                          <p:stCondLst>
                                            <p:cond delay="0"/>
                                          </p:stCondLst>
                                        </p:cTn>
                                        <p:tgtEl>
                                          <p:spTgt spid="23"/>
                                        </p:tgtEl>
                                        <p:attrNameLst>
                                          <p:attrName>style.visibility</p:attrName>
                                        </p:attrNameLst>
                                      </p:cBhvr>
                                      <p:to>
                                        <p:strVal val="visible"/>
                                      </p:to>
                                    </p:set>
                                    <p:anim calcmode="lin" valueType="num">
                                      <p:cBhvr>
                                        <p:cTn dur="500" fill="hold" id="49"/>
                                        <p:tgtEl>
                                          <p:spTgt spid="23"/>
                                        </p:tgtEl>
                                        <p:attrNameLst>
                                          <p:attrName>ppt_w</p:attrName>
                                        </p:attrNameLst>
                                      </p:cBhvr>
                                      <p:tavLst>
                                        <p:tav tm="0">
                                          <p:val>
                                            <p:fltVal val="0"/>
                                          </p:val>
                                        </p:tav>
                                        <p:tav tm="100000">
                                          <p:val>
                                            <p:strVal val="#ppt_w"/>
                                          </p:val>
                                        </p:tav>
                                      </p:tavLst>
                                    </p:anim>
                                    <p:anim calcmode="lin" valueType="num">
                                      <p:cBhvr>
                                        <p:cTn dur="500" fill="hold" id="50"/>
                                        <p:tgtEl>
                                          <p:spTgt spid="23"/>
                                        </p:tgtEl>
                                        <p:attrNameLst>
                                          <p:attrName>ppt_h</p:attrName>
                                        </p:attrNameLst>
                                      </p:cBhvr>
                                      <p:tavLst>
                                        <p:tav tm="0">
                                          <p:val>
                                            <p:fltVal val="0"/>
                                          </p:val>
                                        </p:tav>
                                        <p:tav tm="100000">
                                          <p:val>
                                            <p:strVal val="#ppt_h"/>
                                          </p:val>
                                        </p:tav>
                                      </p:tavLst>
                                    </p:anim>
                                    <p:animEffect filter="fade" transition="in">
                                      <p:cBhvr>
                                        <p:cTn dur="500" id="51"/>
                                        <p:tgtEl>
                                          <p:spTgt spid="23"/>
                                        </p:tgtEl>
                                      </p:cBhvr>
                                    </p:animEffect>
                                  </p:childTnLst>
                                </p:cTn>
                              </p:par>
                            </p:childTnLst>
                          </p:cTn>
                        </p:par>
                        <p:par>
                          <p:cTn fill="hold" id="52" nodeType="afterGroup">
                            <p:stCondLst>
                              <p:cond delay="1500"/>
                            </p:stCondLst>
                            <p:childTnLst>
                              <p:par>
                                <p:cTn fill="hold" grpId="0" id="53" nodeType="afterEffect" presetClass="entr" presetID="6" presetSubtype="16">
                                  <p:stCondLst>
                                    <p:cond delay="0"/>
                                  </p:stCondLst>
                                  <p:childTnLst>
                                    <p:set>
                                      <p:cBhvr>
                                        <p:cTn dur="1" fill="hold" id="54">
                                          <p:stCondLst>
                                            <p:cond delay="0"/>
                                          </p:stCondLst>
                                        </p:cTn>
                                        <p:tgtEl>
                                          <p:spTgt spid="15"/>
                                        </p:tgtEl>
                                        <p:attrNameLst>
                                          <p:attrName>style.visibility</p:attrName>
                                        </p:attrNameLst>
                                      </p:cBhvr>
                                      <p:to>
                                        <p:strVal val="visible"/>
                                      </p:to>
                                    </p:set>
                                    <p:animEffect filter="circle(in)" transition="in">
                                      <p:cBhvr>
                                        <p:cTn dur="500" id="55"/>
                                        <p:tgtEl>
                                          <p:spTgt spid="15"/>
                                        </p:tgtEl>
                                      </p:cBhvr>
                                    </p:animEffect>
                                  </p:childTnLst>
                                </p:cTn>
                              </p:par>
                              <p:par>
                                <p:cTn fill="hold" grpId="0" id="56" nodeType="withEffect" presetClass="entr" presetID="6" presetSubtype="16">
                                  <p:stCondLst>
                                    <p:cond delay="0"/>
                                  </p:stCondLst>
                                  <p:childTnLst>
                                    <p:set>
                                      <p:cBhvr>
                                        <p:cTn dur="1" fill="hold" id="57">
                                          <p:stCondLst>
                                            <p:cond delay="0"/>
                                          </p:stCondLst>
                                        </p:cTn>
                                        <p:tgtEl>
                                          <p:spTgt spid="14"/>
                                        </p:tgtEl>
                                        <p:attrNameLst>
                                          <p:attrName>style.visibility</p:attrName>
                                        </p:attrNameLst>
                                      </p:cBhvr>
                                      <p:to>
                                        <p:strVal val="visible"/>
                                      </p:to>
                                    </p:set>
                                    <p:animEffect filter="circle(in)" transition="in">
                                      <p:cBhvr>
                                        <p:cTn dur="500" id="58"/>
                                        <p:tgtEl>
                                          <p:spTgt spid="14"/>
                                        </p:tgtEl>
                                      </p:cBhvr>
                                    </p:animEffect>
                                  </p:childTnLst>
                                </p:cTn>
                              </p:par>
                              <p:par>
                                <p:cTn fill="hold" grpId="0" id="59" nodeType="withEffect" presetClass="entr" presetID="6" presetSubtype="16">
                                  <p:stCondLst>
                                    <p:cond delay="0"/>
                                  </p:stCondLst>
                                  <p:childTnLst>
                                    <p:set>
                                      <p:cBhvr>
                                        <p:cTn dur="1" fill="hold" id="60">
                                          <p:stCondLst>
                                            <p:cond delay="0"/>
                                          </p:stCondLst>
                                        </p:cTn>
                                        <p:tgtEl>
                                          <p:spTgt spid="18"/>
                                        </p:tgtEl>
                                        <p:attrNameLst>
                                          <p:attrName>style.visibility</p:attrName>
                                        </p:attrNameLst>
                                      </p:cBhvr>
                                      <p:to>
                                        <p:strVal val="visible"/>
                                      </p:to>
                                    </p:set>
                                    <p:animEffect filter="circle(in)" transition="in">
                                      <p:cBhvr>
                                        <p:cTn dur="500" id="61"/>
                                        <p:tgtEl>
                                          <p:spTgt spid="18"/>
                                        </p:tgtEl>
                                      </p:cBhvr>
                                    </p:animEffect>
                                  </p:childTnLst>
                                </p:cTn>
                              </p:par>
                              <p:par>
                                <p:cTn fill="hold" grpId="0" id="62" nodeType="withEffect" presetClass="entr" presetID="6" presetSubtype="16">
                                  <p:stCondLst>
                                    <p:cond delay="0"/>
                                  </p:stCondLst>
                                  <p:childTnLst>
                                    <p:set>
                                      <p:cBhvr>
                                        <p:cTn dur="1" fill="hold" id="63">
                                          <p:stCondLst>
                                            <p:cond delay="0"/>
                                          </p:stCondLst>
                                        </p:cTn>
                                        <p:tgtEl>
                                          <p:spTgt spid="16"/>
                                        </p:tgtEl>
                                        <p:attrNameLst>
                                          <p:attrName>style.visibility</p:attrName>
                                        </p:attrNameLst>
                                      </p:cBhvr>
                                      <p:to>
                                        <p:strVal val="visible"/>
                                      </p:to>
                                    </p:set>
                                    <p:animEffect filter="circle(in)" transition="in">
                                      <p:cBhvr>
                                        <p:cTn dur="500" id="64"/>
                                        <p:tgtEl>
                                          <p:spTgt spid="16"/>
                                        </p:tgtEl>
                                      </p:cBhvr>
                                    </p:animEffect>
                                  </p:childTnLst>
                                </p:cTn>
                              </p:par>
                            </p:childTnLst>
                          </p:cTn>
                        </p:par>
                        <p:par>
                          <p:cTn fill="hold" id="65" nodeType="afterGroup">
                            <p:stCondLst>
                              <p:cond delay="2000"/>
                            </p:stCondLst>
                            <p:childTnLst>
                              <p:par>
                                <p:cTn fill="hold" grpId="0" id="66" nodeType="afterEffect" presetClass="entr" presetID="22" presetSubtype="1">
                                  <p:stCondLst>
                                    <p:cond delay="0"/>
                                  </p:stCondLst>
                                  <p:childTnLst>
                                    <p:set>
                                      <p:cBhvr>
                                        <p:cTn dur="1" fill="hold" id="67">
                                          <p:stCondLst>
                                            <p:cond delay="0"/>
                                          </p:stCondLst>
                                        </p:cTn>
                                        <p:tgtEl>
                                          <p:spTgt spid="20"/>
                                        </p:tgtEl>
                                        <p:attrNameLst>
                                          <p:attrName>style.visibility</p:attrName>
                                        </p:attrNameLst>
                                      </p:cBhvr>
                                      <p:to>
                                        <p:strVal val="visible"/>
                                      </p:to>
                                    </p:set>
                                    <p:animEffect filter="wipe(up)" transition="in">
                                      <p:cBhvr>
                                        <p:cTn dur="500" id="68"/>
                                        <p:tgtEl>
                                          <p:spTgt spid="20"/>
                                        </p:tgtEl>
                                      </p:cBhvr>
                                    </p:animEffect>
                                  </p:childTnLst>
                                </p:cTn>
                              </p:par>
                              <p:par>
                                <p:cTn fill="hold" grpId="0" id="69" nodeType="withEffect" presetClass="entr" presetID="22" presetSubtype="1">
                                  <p:stCondLst>
                                    <p:cond delay="0"/>
                                  </p:stCondLst>
                                  <p:childTnLst>
                                    <p:set>
                                      <p:cBhvr>
                                        <p:cTn dur="1" fill="hold" id="70">
                                          <p:stCondLst>
                                            <p:cond delay="0"/>
                                          </p:stCondLst>
                                        </p:cTn>
                                        <p:tgtEl>
                                          <p:spTgt spid="21"/>
                                        </p:tgtEl>
                                        <p:attrNameLst>
                                          <p:attrName>style.visibility</p:attrName>
                                        </p:attrNameLst>
                                      </p:cBhvr>
                                      <p:to>
                                        <p:strVal val="visible"/>
                                      </p:to>
                                    </p:set>
                                    <p:animEffect filter="wipe(up)" transition="in">
                                      <p:cBhvr>
                                        <p:cTn dur="500" id="71"/>
                                        <p:tgtEl>
                                          <p:spTgt spid="21"/>
                                        </p:tgtEl>
                                      </p:cBhvr>
                                    </p:animEffect>
                                  </p:childTnLst>
                                </p:cTn>
                              </p:par>
                              <p:par>
                                <p:cTn fill="hold" grpId="0" id="72" nodeType="withEffect" presetClass="entr" presetID="22" presetSubtype="1">
                                  <p:stCondLst>
                                    <p:cond delay="0"/>
                                  </p:stCondLst>
                                  <p:childTnLst>
                                    <p:set>
                                      <p:cBhvr>
                                        <p:cTn dur="1" fill="hold" id="73">
                                          <p:stCondLst>
                                            <p:cond delay="0"/>
                                          </p:stCondLst>
                                        </p:cTn>
                                        <p:tgtEl>
                                          <p:spTgt spid="17"/>
                                        </p:tgtEl>
                                        <p:attrNameLst>
                                          <p:attrName>style.visibility</p:attrName>
                                        </p:attrNameLst>
                                      </p:cBhvr>
                                      <p:to>
                                        <p:strVal val="visible"/>
                                      </p:to>
                                    </p:set>
                                    <p:animEffect filter="wipe(up)" transition="in">
                                      <p:cBhvr>
                                        <p:cTn dur="500" id="74"/>
                                        <p:tgtEl>
                                          <p:spTgt spid="17"/>
                                        </p:tgtEl>
                                      </p:cBhvr>
                                    </p:animEffect>
                                  </p:childTnLst>
                                </p:cTn>
                              </p:par>
                              <p:par>
                                <p:cTn fill="hold" grpId="0" id="75" nodeType="withEffect" presetClass="entr" presetID="22" presetSubtype="1">
                                  <p:stCondLst>
                                    <p:cond delay="0"/>
                                  </p:stCondLst>
                                  <p:childTnLst>
                                    <p:set>
                                      <p:cBhvr>
                                        <p:cTn dur="1" fill="hold" id="76">
                                          <p:stCondLst>
                                            <p:cond delay="0"/>
                                          </p:stCondLst>
                                        </p:cTn>
                                        <p:tgtEl>
                                          <p:spTgt spid="19"/>
                                        </p:tgtEl>
                                        <p:attrNameLst>
                                          <p:attrName>style.visibility</p:attrName>
                                        </p:attrNameLst>
                                      </p:cBhvr>
                                      <p:to>
                                        <p:strVal val="visible"/>
                                      </p:to>
                                    </p:set>
                                    <p:animEffect filter="wipe(up)" transition="in">
                                      <p:cBhvr>
                                        <p:cTn dur="500" id="77"/>
                                        <p:tgtEl>
                                          <p:spTgt spid="19"/>
                                        </p:tgtEl>
                                      </p:cBhvr>
                                    </p:animEffect>
                                  </p:childTnLst>
                                </p:cTn>
                              </p:par>
                            </p:childTnLst>
                          </p:cTn>
                        </p:par>
                        <p:par>
                          <p:cTn fill="hold" id="78" nodeType="afterGroup">
                            <p:stCondLst>
                              <p:cond delay="2500"/>
                            </p:stCondLst>
                            <p:childTnLst>
                              <p:par>
                                <p:cTn fill="hold" grpId="0" id="79" nodeType="afterEffect" presetClass="entr" presetID="22" presetSubtype="1">
                                  <p:stCondLst>
                                    <p:cond delay="0"/>
                                  </p:stCondLst>
                                  <p:childTnLst>
                                    <p:set>
                                      <p:cBhvr>
                                        <p:cTn dur="1" fill="hold" id="80">
                                          <p:stCondLst>
                                            <p:cond delay="0"/>
                                          </p:stCondLst>
                                        </p:cTn>
                                        <p:tgtEl>
                                          <p:spTgt spid="28"/>
                                        </p:tgtEl>
                                        <p:attrNameLst>
                                          <p:attrName>style.visibility</p:attrName>
                                        </p:attrNameLst>
                                      </p:cBhvr>
                                      <p:to>
                                        <p:strVal val="visible"/>
                                      </p:to>
                                    </p:set>
                                    <p:animEffect filter="wipe(up)" transition="in">
                                      <p:cBhvr>
                                        <p:cTn dur="500" id="81"/>
                                        <p:tgtEl>
                                          <p:spTgt spid="28"/>
                                        </p:tgtEl>
                                      </p:cBhvr>
                                    </p:animEffect>
                                  </p:childTnLst>
                                </p:cTn>
                              </p:par>
                              <p:par>
                                <p:cTn fill="hold" grpId="0" id="82" nodeType="withEffect" presetClass="entr" presetID="22" presetSubtype="1">
                                  <p:stCondLst>
                                    <p:cond delay="0"/>
                                  </p:stCondLst>
                                  <p:childTnLst>
                                    <p:set>
                                      <p:cBhvr>
                                        <p:cTn dur="1" fill="hold" id="83">
                                          <p:stCondLst>
                                            <p:cond delay="0"/>
                                          </p:stCondLst>
                                        </p:cTn>
                                        <p:tgtEl>
                                          <p:spTgt spid="29"/>
                                        </p:tgtEl>
                                        <p:attrNameLst>
                                          <p:attrName>style.visibility</p:attrName>
                                        </p:attrNameLst>
                                      </p:cBhvr>
                                      <p:to>
                                        <p:strVal val="visible"/>
                                      </p:to>
                                    </p:set>
                                    <p:animEffect filter="wipe(up)" transition="in">
                                      <p:cBhvr>
                                        <p:cTn dur="500" id="84"/>
                                        <p:tgtEl>
                                          <p:spTgt spid="29"/>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30"/>
                                        </p:tgtEl>
                                        <p:attrNameLst>
                                          <p:attrName>style.visibility</p:attrName>
                                        </p:attrNameLst>
                                      </p:cBhvr>
                                      <p:to>
                                        <p:strVal val="visible"/>
                                      </p:to>
                                    </p:set>
                                    <p:animEffect filter="wipe(up)" transition="in">
                                      <p:cBhvr>
                                        <p:cTn dur="500" id="87"/>
                                        <p:tgtEl>
                                          <p:spTgt spid="30"/>
                                        </p:tgtEl>
                                      </p:cBhvr>
                                    </p:animEffect>
                                  </p:childTnLst>
                                </p:cTn>
                              </p:par>
                              <p:par>
                                <p:cTn fill="hold" grpId="0" id="88" nodeType="withEffect" presetClass="entr" presetID="22" presetSubtype="1">
                                  <p:stCondLst>
                                    <p:cond delay="0"/>
                                  </p:stCondLst>
                                  <p:childTnLst>
                                    <p:set>
                                      <p:cBhvr>
                                        <p:cTn dur="1" fill="hold" id="89">
                                          <p:stCondLst>
                                            <p:cond delay="0"/>
                                          </p:stCondLst>
                                        </p:cTn>
                                        <p:tgtEl>
                                          <p:spTgt spid="31"/>
                                        </p:tgtEl>
                                        <p:attrNameLst>
                                          <p:attrName>style.visibility</p:attrName>
                                        </p:attrNameLst>
                                      </p:cBhvr>
                                      <p:to>
                                        <p:strVal val="visible"/>
                                      </p:to>
                                    </p:set>
                                    <p:animEffect filter="wipe(up)" transition="in">
                                      <p:cBhvr>
                                        <p:cTn dur="500" id="9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4"/>
      <p:bldP grpId="0" spid="15"/>
      <p:bldP grpId="0" spid="16"/>
      <p:bldP grpId="0" spid="17"/>
      <p:bldP grpId="0" spid="18"/>
      <p:bldP grpId="0" spid="19"/>
      <p:bldP grpId="0" spid="20"/>
      <p:bldP grpId="0" spid="21"/>
      <p:bldP grpId="0" spid="22"/>
      <p:bldP grpId="0" spid="27"/>
      <p:bldP grpId="0" spid="28"/>
      <p:bldP grpId="0" spid="29"/>
      <p:bldP grpId="0" spid="30"/>
      <p:bldP grpId="0"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PA_库_直接连接符 2"/>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4" name="PA_库_矩形 3"/>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5" name="PA_库_Line "/>
          <p:cNvSpPr/>
          <p:nvPr>
            <p:custDataLst>
              <p:tags r:id="rId5"/>
            </p:custDataLst>
          </p:nvPr>
        </p:nvSpPr>
        <p:spPr>
          <a:xfrm flipH="1" flipV="1">
            <a:off x="3810000" y="3683000"/>
            <a:ext cx="4072626" cy="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6" name="PA_库_Line "/>
          <p:cNvSpPr/>
          <p:nvPr>
            <p:custDataLst>
              <p:tags r:id="rId6"/>
            </p:custDataLst>
          </p:nvPr>
        </p:nvSpPr>
        <p:spPr>
          <a:xfrm rot="5400000">
            <a:off x="2922498" y="3287030"/>
            <a:ext cx="4389537" cy="791941"/>
          </a:xfrm>
          <a:custGeom>
            <a:cxnLst>
              <a:cxn ang="0">
                <a:pos x="wd2" y="hd2"/>
              </a:cxn>
              <a:cxn ang="5400000">
                <a:pos x="wd2" y="hd2"/>
              </a:cxn>
              <a:cxn ang="10800000">
                <a:pos x="wd2" y="hd2"/>
              </a:cxn>
              <a:cxn ang="16200000">
                <a:pos x="wd2" y="hd2"/>
              </a:cxn>
            </a:cxnLst>
            <a:rect b="b" l="0" r="r" t="0"/>
            <a:pathLst>
              <a:path extrusionOk="0" h="21600" w="21600">
                <a:moveTo>
                  <a:pt x="0" y="713"/>
                </a:moveTo>
                <a:lnTo>
                  <a:pt x="0" y="21600"/>
                </a:lnTo>
                <a:lnTo>
                  <a:pt x="21600" y="21600"/>
                </a:lnTo>
                <a:lnTo>
                  <a:pt x="21600" y="0"/>
                </a:lnTo>
              </a:path>
            </a:pathLst>
          </a:cu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7" name="PA_库_Circle "/>
          <p:cNvSpPr/>
          <p:nvPr>
            <p:custDataLst>
              <p:tags r:id="rId7"/>
            </p:custDataLst>
          </p:nvPr>
        </p:nvSpPr>
        <p:spPr>
          <a:xfrm>
            <a:off x="5301039" y="1072545"/>
            <a:ext cx="762001" cy="762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8" name="PA_库_Circle "/>
          <p:cNvSpPr/>
          <p:nvPr>
            <p:custDataLst>
              <p:tags r:id="rId8"/>
            </p:custDataLst>
          </p:nvPr>
        </p:nvSpPr>
        <p:spPr>
          <a:xfrm>
            <a:off x="5301039" y="3302000"/>
            <a:ext cx="762001" cy="762000"/>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9" name="PA_库_Circle "/>
          <p:cNvSpPr/>
          <p:nvPr>
            <p:custDataLst>
              <p:tags r:id="rId9"/>
            </p:custDataLst>
          </p:nvPr>
        </p:nvSpPr>
        <p:spPr>
          <a:xfrm>
            <a:off x="5301039" y="5467955"/>
            <a:ext cx="762001" cy="762001"/>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Circle "/>
          <p:cNvSpPr/>
          <p:nvPr>
            <p:custDataLst>
              <p:tags r:id="rId10"/>
            </p:custDataLst>
          </p:nvPr>
        </p:nvSpPr>
        <p:spPr>
          <a:xfrm>
            <a:off x="7371138" y="3302000"/>
            <a:ext cx="762001" cy="762000"/>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Circle "/>
          <p:cNvSpPr/>
          <p:nvPr>
            <p:custDataLst>
              <p:tags r:id="rId11"/>
            </p:custDataLst>
          </p:nvPr>
        </p:nvSpPr>
        <p:spPr>
          <a:xfrm>
            <a:off x="1141036" y="2176421"/>
            <a:ext cx="3025859" cy="3025858"/>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UniqueSlides "/>
          <p:cNvSpPr/>
          <p:nvPr>
            <p:custDataLst>
              <p:tags r:id="rId12"/>
            </p:custDataLst>
          </p:nvPr>
        </p:nvSpPr>
        <p:spPr>
          <a:xfrm>
            <a:off x="1883202" y="4057472"/>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FFFFFF"/>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13" name="PA_库_01"/>
          <p:cNvSpPr/>
          <p:nvPr>
            <p:custDataLst>
              <p:tags r:id="rId13"/>
            </p:custDataLst>
          </p:nvPr>
        </p:nvSpPr>
        <p:spPr>
          <a:xfrm>
            <a:off x="2220260" y="2782463"/>
            <a:ext cx="749300" cy="8890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11000">
                <a:solidFill>
                  <a:srgbClr val="FFFFFF"/>
                </a:solidFill>
                <a:latin typeface="Lato Light"/>
                <a:ea typeface="Lato Light"/>
                <a:cs typeface="Lato Light"/>
                <a:sym typeface="Lato Light"/>
              </a:defRPr>
            </a:lvl1pPr>
          </a:lstStyle>
          <a:p>
            <a:r>
              <a:rPr sz="5500">
                <a:latin charset="-122" panose="02000000000000000000" pitchFamily="2" typeface="方正清刻本悦宋简体"/>
                <a:ea charset="-122" panose="02000000000000000000" pitchFamily="2" typeface="方正清刻本悦宋简体"/>
              </a:rPr>
              <a:t>01</a:t>
            </a:r>
          </a:p>
        </p:txBody>
      </p:sp>
      <p:sp>
        <p:nvSpPr>
          <p:cNvPr id="14" name="PA_库_Line "/>
          <p:cNvSpPr/>
          <p:nvPr>
            <p:custDataLst>
              <p:tags r:id="rId14"/>
            </p:custDataLst>
          </p:nvPr>
        </p:nvSpPr>
        <p:spPr>
          <a:xfrm>
            <a:off x="2234328" y="3834835"/>
            <a:ext cx="853343" cy="0"/>
          </a:xfrm>
          <a:prstGeom prst="line">
            <a:avLst/>
          </a:prstGeom>
          <a:ln w="12700">
            <a:solidFill>
              <a:srgbClr val="FFFFFF"/>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15" name="PA_库_形状 "/>
          <p:cNvSpPr/>
          <p:nvPr>
            <p:custDataLst>
              <p:tags r:id="rId15"/>
            </p:custDataLst>
          </p:nvPr>
        </p:nvSpPr>
        <p:spPr>
          <a:xfrm>
            <a:off x="5575477" y="1318377"/>
            <a:ext cx="213126" cy="270336"/>
          </a:xfrm>
          <a:custGeom>
            <a:cxnLst>
              <a:cxn ang="0">
                <a:pos x="wd2" y="hd2"/>
              </a:cxn>
              <a:cxn ang="5400000">
                <a:pos x="wd2" y="hd2"/>
              </a:cxn>
              <a:cxn ang="10800000">
                <a:pos x="wd2" y="hd2"/>
              </a:cxn>
              <a:cxn ang="16200000">
                <a:pos x="wd2" y="hd2"/>
              </a:cxn>
            </a:cxnLst>
            <a:rect b="b" l="0" r="r" t="0"/>
            <a:pathLst>
              <a:path extrusionOk="0" h="21600" w="21600">
                <a:moveTo>
                  <a:pt x="19464" y="8458"/>
                </a:moveTo>
                <a:cubicBezTo>
                  <a:pt x="16780" y="8458"/>
                  <a:pt x="16780" y="8458"/>
                  <a:pt x="16780" y="8458"/>
                </a:cubicBezTo>
                <a:cubicBezTo>
                  <a:pt x="16780" y="5496"/>
                  <a:pt x="16780" y="5496"/>
                  <a:pt x="16780" y="5496"/>
                </a:cubicBezTo>
                <a:cubicBezTo>
                  <a:pt x="16780" y="2103"/>
                  <a:pt x="14522" y="0"/>
                  <a:pt x="10800" y="0"/>
                </a:cubicBezTo>
                <a:cubicBezTo>
                  <a:pt x="6468" y="0"/>
                  <a:pt x="4820" y="2103"/>
                  <a:pt x="4820" y="5496"/>
                </a:cubicBezTo>
                <a:cubicBezTo>
                  <a:pt x="4820" y="5926"/>
                  <a:pt x="4820" y="5926"/>
                  <a:pt x="4820" y="5926"/>
                </a:cubicBezTo>
                <a:cubicBezTo>
                  <a:pt x="7566" y="5926"/>
                  <a:pt x="7566" y="5926"/>
                  <a:pt x="7566" y="5926"/>
                </a:cubicBezTo>
                <a:cubicBezTo>
                  <a:pt x="7566" y="5065"/>
                  <a:pt x="7566" y="5065"/>
                  <a:pt x="7566" y="5065"/>
                </a:cubicBezTo>
                <a:cubicBezTo>
                  <a:pt x="7566" y="3393"/>
                  <a:pt x="9153" y="2533"/>
                  <a:pt x="10800" y="2533"/>
                </a:cubicBezTo>
                <a:cubicBezTo>
                  <a:pt x="12386" y="2533"/>
                  <a:pt x="14034" y="3393"/>
                  <a:pt x="14034" y="5065"/>
                </a:cubicBezTo>
                <a:cubicBezTo>
                  <a:pt x="14034" y="8458"/>
                  <a:pt x="14034" y="8458"/>
                  <a:pt x="14034" y="8458"/>
                </a:cubicBezTo>
                <a:cubicBezTo>
                  <a:pt x="1586" y="8458"/>
                  <a:pt x="1586" y="8458"/>
                  <a:pt x="1586" y="8458"/>
                </a:cubicBezTo>
                <a:cubicBezTo>
                  <a:pt x="1037" y="8458"/>
                  <a:pt x="0" y="9319"/>
                  <a:pt x="0" y="9749"/>
                </a:cubicBezTo>
                <a:cubicBezTo>
                  <a:pt x="0" y="19067"/>
                  <a:pt x="0" y="19067"/>
                  <a:pt x="0" y="19067"/>
                </a:cubicBezTo>
                <a:cubicBezTo>
                  <a:pt x="0" y="19497"/>
                  <a:pt x="1037" y="20310"/>
                  <a:pt x="1586" y="20740"/>
                </a:cubicBezTo>
                <a:cubicBezTo>
                  <a:pt x="3234" y="21170"/>
                  <a:pt x="3234" y="21170"/>
                  <a:pt x="3234" y="21170"/>
                </a:cubicBezTo>
                <a:cubicBezTo>
                  <a:pt x="4332" y="21170"/>
                  <a:pt x="5369" y="21600"/>
                  <a:pt x="6468" y="21600"/>
                </a:cubicBezTo>
                <a:cubicBezTo>
                  <a:pt x="15132" y="21600"/>
                  <a:pt x="15132" y="21600"/>
                  <a:pt x="15132" y="21600"/>
                </a:cubicBezTo>
                <a:cubicBezTo>
                  <a:pt x="16231" y="21600"/>
                  <a:pt x="17268" y="21170"/>
                  <a:pt x="18366" y="21170"/>
                </a:cubicBezTo>
                <a:cubicBezTo>
                  <a:pt x="20014" y="20740"/>
                  <a:pt x="20014" y="20740"/>
                  <a:pt x="20014" y="20740"/>
                </a:cubicBezTo>
                <a:cubicBezTo>
                  <a:pt x="20502" y="20310"/>
                  <a:pt x="21600" y="19497"/>
                  <a:pt x="21600" y="19067"/>
                </a:cubicBezTo>
                <a:cubicBezTo>
                  <a:pt x="21600" y="9749"/>
                  <a:pt x="21600" y="9749"/>
                  <a:pt x="21600" y="9749"/>
                </a:cubicBezTo>
                <a:cubicBezTo>
                  <a:pt x="21600" y="9319"/>
                  <a:pt x="20502" y="8458"/>
                  <a:pt x="19464" y="8458"/>
                </a:cubicBezTo>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6" name="PA_库_形状 "/>
          <p:cNvSpPr/>
          <p:nvPr>
            <p:custDataLst>
              <p:tags r:id="rId16"/>
            </p:custDataLst>
          </p:nvPr>
        </p:nvSpPr>
        <p:spPr>
          <a:xfrm>
            <a:off x="5533154" y="5713788"/>
            <a:ext cx="297772" cy="282017"/>
          </a:xfrm>
          <a:custGeom>
            <a:cxnLst>
              <a:cxn ang="0">
                <a:pos x="wd2" y="hd2"/>
              </a:cxn>
              <a:cxn ang="5400000">
                <a:pos x="wd2" y="hd2"/>
              </a:cxn>
              <a:cxn ang="10800000">
                <a:pos x="wd2" y="hd2"/>
              </a:cxn>
              <a:cxn ang="16200000">
                <a:pos x="wd2" y="hd2"/>
              </a:cxn>
            </a:cxnLst>
            <a:rect b="b" l="0" r="r" t="0"/>
            <a:pathLst>
              <a:path extrusionOk="0" h="21362" w="21600">
                <a:moveTo>
                  <a:pt x="18508" y="6977"/>
                </a:moveTo>
                <a:cubicBezTo>
                  <a:pt x="16200" y="574"/>
                  <a:pt x="16200" y="574"/>
                  <a:pt x="16200" y="574"/>
                </a:cubicBezTo>
                <a:cubicBezTo>
                  <a:pt x="16200" y="168"/>
                  <a:pt x="15416" y="-238"/>
                  <a:pt x="15068" y="168"/>
                </a:cubicBezTo>
                <a:cubicBezTo>
                  <a:pt x="392" y="5805"/>
                  <a:pt x="392" y="5805"/>
                  <a:pt x="392" y="5805"/>
                </a:cubicBezTo>
                <a:cubicBezTo>
                  <a:pt x="0" y="5805"/>
                  <a:pt x="0" y="6210"/>
                  <a:pt x="0" y="6977"/>
                </a:cubicBezTo>
                <a:cubicBezTo>
                  <a:pt x="2308" y="13380"/>
                  <a:pt x="2308" y="13380"/>
                  <a:pt x="2308" y="13380"/>
                </a:cubicBezTo>
                <a:cubicBezTo>
                  <a:pt x="2308" y="9773"/>
                  <a:pt x="2308" y="9773"/>
                  <a:pt x="2308" y="9773"/>
                </a:cubicBezTo>
                <a:cubicBezTo>
                  <a:pt x="2308" y="8195"/>
                  <a:pt x="3484" y="6977"/>
                  <a:pt x="5008" y="6977"/>
                </a:cubicBezTo>
                <a:cubicBezTo>
                  <a:pt x="8840" y="6977"/>
                  <a:pt x="8840" y="6977"/>
                  <a:pt x="8840" y="6977"/>
                </a:cubicBezTo>
                <a:cubicBezTo>
                  <a:pt x="13456" y="3775"/>
                  <a:pt x="13456" y="3775"/>
                  <a:pt x="13456" y="3775"/>
                </a:cubicBezTo>
                <a:cubicBezTo>
                  <a:pt x="16200" y="6977"/>
                  <a:pt x="16200" y="6977"/>
                  <a:pt x="16200" y="6977"/>
                </a:cubicBezTo>
                <a:lnTo>
                  <a:pt x="18508" y="6977"/>
                </a:lnTo>
                <a:close/>
                <a:moveTo>
                  <a:pt x="20816" y="8961"/>
                </a:moveTo>
                <a:cubicBezTo>
                  <a:pt x="5008" y="8961"/>
                  <a:pt x="5008" y="8961"/>
                  <a:pt x="5008" y="8961"/>
                </a:cubicBezTo>
                <a:cubicBezTo>
                  <a:pt x="4616" y="8961"/>
                  <a:pt x="4224" y="9367"/>
                  <a:pt x="4224" y="9773"/>
                </a:cubicBezTo>
                <a:cubicBezTo>
                  <a:pt x="4224" y="20595"/>
                  <a:pt x="4224" y="20595"/>
                  <a:pt x="4224" y="20595"/>
                </a:cubicBezTo>
                <a:cubicBezTo>
                  <a:pt x="4224" y="20956"/>
                  <a:pt x="4616" y="21362"/>
                  <a:pt x="5008" y="21362"/>
                </a:cubicBezTo>
                <a:cubicBezTo>
                  <a:pt x="20816" y="21362"/>
                  <a:pt x="20816" y="21362"/>
                  <a:pt x="20816" y="21362"/>
                </a:cubicBezTo>
                <a:cubicBezTo>
                  <a:pt x="21208" y="21362"/>
                  <a:pt x="21600" y="20956"/>
                  <a:pt x="21600" y="20595"/>
                </a:cubicBezTo>
                <a:cubicBezTo>
                  <a:pt x="21600" y="9773"/>
                  <a:pt x="21600" y="9773"/>
                  <a:pt x="21600" y="9773"/>
                </a:cubicBezTo>
                <a:cubicBezTo>
                  <a:pt x="21600" y="9367"/>
                  <a:pt x="21208" y="8961"/>
                  <a:pt x="20816" y="8961"/>
                </a:cubicBezTo>
                <a:close/>
                <a:moveTo>
                  <a:pt x="19684" y="18972"/>
                </a:moveTo>
                <a:cubicBezTo>
                  <a:pt x="6532" y="18972"/>
                  <a:pt x="6532" y="18972"/>
                  <a:pt x="6532" y="18972"/>
                </a:cubicBezTo>
                <a:cubicBezTo>
                  <a:pt x="6532" y="17394"/>
                  <a:pt x="6532" y="17394"/>
                  <a:pt x="6532" y="17394"/>
                </a:cubicBezTo>
                <a:cubicBezTo>
                  <a:pt x="8492" y="12163"/>
                  <a:pt x="8492" y="12163"/>
                  <a:pt x="8492" y="12163"/>
                </a:cubicBezTo>
                <a:cubicBezTo>
                  <a:pt x="11540" y="16176"/>
                  <a:pt x="11540" y="16176"/>
                  <a:pt x="11540" y="16176"/>
                </a:cubicBezTo>
                <a:cubicBezTo>
                  <a:pt x="14284" y="13380"/>
                  <a:pt x="14284" y="13380"/>
                  <a:pt x="14284" y="13380"/>
                </a:cubicBezTo>
                <a:cubicBezTo>
                  <a:pt x="18116" y="11757"/>
                  <a:pt x="18116" y="11757"/>
                  <a:pt x="18116" y="11757"/>
                </a:cubicBezTo>
                <a:cubicBezTo>
                  <a:pt x="19684" y="15410"/>
                  <a:pt x="19684" y="15410"/>
                  <a:pt x="19684" y="15410"/>
                </a:cubicBezTo>
                <a:lnTo>
                  <a:pt x="19684" y="18972"/>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形状 "/>
          <p:cNvSpPr/>
          <p:nvPr>
            <p:custDataLst>
              <p:tags r:id="rId17"/>
            </p:custDataLst>
          </p:nvPr>
        </p:nvSpPr>
        <p:spPr>
          <a:xfrm>
            <a:off x="7603253" y="3596513"/>
            <a:ext cx="297772" cy="172975"/>
          </a:xfrm>
          <a:custGeom>
            <a:cxnLst>
              <a:cxn ang="0">
                <a:pos x="wd2" y="hd2"/>
              </a:cxn>
              <a:cxn ang="5400000">
                <a:pos x="wd2" y="hd2"/>
              </a:cxn>
              <a:cxn ang="10800000">
                <a:pos x="wd2" y="hd2"/>
              </a:cxn>
              <a:cxn ang="16200000">
                <a:pos x="wd2" y="hd2"/>
              </a:cxn>
            </a:cxnLst>
            <a:rect b="b" l="0" r="r" t="0"/>
            <a:pathLst>
              <a:path extrusionOk="0" h="21600" w="21600">
                <a:moveTo>
                  <a:pt x="5400" y="16348"/>
                </a:moveTo>
                <a:cubicBezTo>
                  <a:pt x="5400" y="7175"/>
                  <a:pt x="5400" y="7175"/>
                  <a:pt x="5400" y="7175"/>
                </a:cubicBezTo>
                <a:cubicBezTo>
                  <a:pt x="7708" y="7175"/>
                  <a:pt x="7708" y="7175"/>
                  <a:pt x="7708" y="7175"/>
                </a:cubicBezTo>
                <a:cubicBezTo>
                  <a:pt x="3832" y="0"/>
                  <a:pt x="3832" y="0"/>
                  <a:pt x="3832" y="0"/>
                </a:cubicBezTo>
                <a:cubicBezTo>
                  <a:pt x="0" y="7175"/>
                  <a:pt x="0" y="7175"/>
                  <a:pt x="0" y="7175"/>
                </a:cubicBezTo>
                <a:cubicBezTo>
                  <a:pt x="2308" y="7175"/>
                  <a:pt x="2308" y="7175"/>
                  <a:pt x="2308" y="7175"/>
                </a:cubicBezTo>
                <a:cubicBezTo>
                  <a:pt x="2308" y="18345"/>
                  <a:pt x="2308" y="18345"/>
                  <a:pt x="2308" y="18345"/>
                </a:cubicBezTo>
                <a:cubicBezTo>
                  <a:pt x="2308" y="20268"/>
                  <a:pt x="3092" y="21600"/>
                  <a:pt x="4224" y="21600"/>
                </a:cubicBezTo>
                <a:cubicBezTo>
                  <a:pt x="13892" y="21600"/>
                  <a:pt x="13892" y="21600"/>
                  <a:pt x="13892" y="21600"/>
                </a:cubicBezTo>
                <a:cubicBezTo>
                  <a:pt x="11148" y="16348"/>
                  <a:pt x="11148" y="16348"/>
                  <a:pt x="11148" y="16348"/>
                </a:cubicBezTo>
                <a:lnTo>
                  <a:pt x="5400" y="16348"/>
                </a:lnTo>
                <a:close/>
                <a:moveTo>
                  <a:pt x="19292" y="14425"/>
                </a:moveTo>
                <a:cubicBezTo>
                  <a:pt x="19292" y="3255"/>
                  <a:pt x="19292" y="3255"/>
                  <a:pt x="19292" y="3255"/>
                </a:cubicBezTo>
                <a:cubicBezTo>
                  <a:pt x="19292" y="1258"/>
                  <a:pt x="18508" y="0"/>
                  <a:pt x="17376" y="0"/>
                </a:cubicBezTo>
                <a:cubicBezTo>
                  <a:pt x="7708" y="0"/>
                  <a:pt x="7708" y="0"/>
                  <a:pt x="7708" y="0"/>
                </a:cubicBezTo>
                <a:cubicBezTo>
                  <a:pt x="10408" y="4512"/>
                  <a:pt x="10408" y="4512"/>
                  <a:pt x="10408" y="4512"/>
                </a:cubicBezTo>
                <a:cubicBezTo>
                  <a:pt x="16200" y="4512"/>
                  <a:pt x="16200" y="4512"/>
                  <a:pt x="16200" y="4512"/>
                </a:cubicBezTo>
                <a:cubicBezTo>
                  <a:pt x="16200" y="14425"/>
                  <a:pt x="16200" y="14425"/>
                  <a:pt x="16200" y="14425"/>
                </a:cubicBezTo>
                <a:cubicBezTo>
                  <a:pt x="13892" y="14425"/>
                  <a:pt x="13892" y="14425"/>
                  <a:pt x="13892" y="14425"/>
                </a:cubicBezTo>
                <a:cubicBezTo>
                  <a:pt x="17724" y="21600"/>
                  <a:pt x="17724" y="21600"/>
                  <a:pt x="17724" y="21600"/>
                </a:cubicBezTo>
                <a:cubicBezTo>
                  <a:pt x="21600" y="14425"/>
                  <a:pt x="21600" y="14425"/>
                  <a:pt x="21600" y="14425"/>
                </a:cubicBezTo>
                <a:lnTo>
                  <a:pt x="19292" y="14425"/>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形状 "/>
          <p:cNvSpPr/>
          <p:nvPr>
            <p:custDataLst>
              <p:tags r:id="rId18"/>
            </p:custDataLst>
          </p:nvPr>
        </p:nvSpPr>
        <p:spPr>
          <a:xfrm>
            <a:off x="5533829" y="3580639"/>
            <a:ext cx="296421" cy="204723"/>
          </a:xfrm>
          <a:custGeom>
            <a:cxnLst>
              <a:cxn ang="0">
                <a:pos x="wd2" y="hd2"/>
              </a:cxn>
              <a:cxn ang="5400000">
                <a:pos x="wd2" y="hd2"/>
              </a:cxn>
              <a:cxn ang="10800000">
                <a:pos x="wd2" y="hd2"/>
              </a:cxn>
              <a:cxn ang="16200000">
                <a:pos x="wd2" y="hd2"/>
              </a:cxn>
            </a:cxnLst>
            <a:rect b="b" l="0" r="r" t="0"/>
            <a:pathLst>
              <a:path extrusionOk="0" h="21600" w="21502">
                <a:moveTo>
                  <a:pt x="19194" y="0"/>
                </a:moveTo>
                <a:cubicBezTo>
                  <a:pt x="9134" y="0"/>
                  <a:pt x="9134" y="0"/>
                  <a:pt x="9134" y="0"/>
                </a:cubicBezTo>
                <a:cubicBezTo>
                  <a:pt x="8394" y="0"/>
                  <a:pt x="8002" y="0"/>
                  <a:pt x="7610" y="501"/>
                </a:cubicBezTo>
                <a:cubicBezTo>
                  <a:pt x="294" y="9955"/>
                  <a:pt x="294" y="9955"/>
                  <a:pt x="294" y="9955"/>
                </a:cubicBezTo>
                <a:cubicBezTo>
                  <a:pt x="-98" y="10518"/>
                  <a:pt x="-98" y="11082"/>
                  <a:pt x="294" y="11645"/>
                </a:cubicBezTo>
                <a:cubicBezTo>
                  <a:pt x="7610" y="20473"/>
                  <a:pt x="7610" y="20473"/>
                  <a:pt x="7610" y="20473"/>
                </a:cubicBezTo>
                <a:cubicBezTo>
                  <a:pt x="8002" y="21037"/>
                  <a:pt x="8394" y="21600"/>
                  <a:pt x="9134" y="21600"/>
                </a:cubicBezTo>
                <a:cubicBezTo>
                  <a:pt x="19194" y="21600"/>
                  <a:pt x="19194" y="21600"/>
                  <a:pt x="19194" y="21600"/>
                </a:cubicBezTo>
                <a:cubicBezTo>
                  <a:pt x="20326" y="21600"/>
                  <a:pt x="21502" y="19972"/>
                  <a:pt x="21502" y="18282"/>
                </a:cubicBezTo>
                <a:cubicBezTo>
                  <a:pt x="21502" y="2755"/>
                  <a:pt x="21502" y="2755"/>
                  <a:pt x="21502" y="2755"/>
                </a:cubicBezTo>
                <a:cubicBezTo>
                  <a:pt x="21502" y="1064"/>
                  <a:pt x="20326" y="0"/>
                  <a:pt x="19194" y="0"/>
                </a:cubicBezTo>
                <a:close/>
                <a:moveTo>
                  <a:pt x="16102" y="17155"/>
                </a:moveTo>
                <a:cubicBezTo>
                  <a:pt x="13358" y="12772"/>
                  <a:pt x="13358" y="12772"/>
                  <a:pt x="13358" y="12772"/>
                </a:cubicBezTo>
                <a:cubicBezTo>
                  <a:pt x="10702" y="17155"/>
                  <a:pt x="10702" y="17155"/>
                  <a:pt x="10702" y="17155"/>
                </a:cubicBezTo>
                <a:cubicBezTo>
                  <a:pt x="9134" y="14400"/>
                  <a:pt x="9134" y="14400"/>
                  <a:pt x="9134" y="14400"/>
                </a:cubicBezTo>
                <a:cubicBezTo>
                  <a:pt x="11834" y="10518"/>
                  <a:pt x="11834" y="10518"/>
                  <a:pt x="11834" y="10518"/>
                </a:cubicBezTo>
                <a:cubicBezTo>
                  <a:pt x="9134" y="6637"/>
                  <a:pt x="9134" y="6637"/>
                  <a:pt x="9134" y="6637"/>
                </a:cubicBezTo>
                <a:cubicBezTo>
                  <a:pt x="10702" y="4383"/>
                  <a:pt x="10702" y="4383"/>
                  <a:pt x="10702" y="4383"/>
                </a:cubicBezTo>
                <a:cubicBezTo>
                  <a:pt x="13358" y="8327"/>
                  <a:pt x="13358" y="8327"/>
                  <a:pt x="13358" y="8327"/>
                </a:cubicBezTo>
                <a:cubicBezTo>
                  <a:pt x="16102" y="4383"/>
                  <a:pt x="16102" y="4383"/>
                  <a:pt x="16102" y="4383"/>
                </a:cubicBezTo>
                <a:cubicBezTo>
                  <a:pt x="18018" y="6637"/>
                  <a:pt x="18018" y="6637"/>
                  <a:pt x="18018" y="6637"/>
                </a:cubicBezTo>
                <a:cubicBezTo>
                  <a:pt x="14970" y="10518"/>
                  <a:pt x="14970" y="10518"/>
                  <a:pt x="14970" y="10518"/>
                </a:cubicBezTo>
                <a:cubicBezTo>
                  <a:pt x="18018" y="14400"/>
                  <a:pt x="18018" y="14400"/>
                  <a:pt x="18018" y="14400"/>
                </a:cubicBezTo>
                <a:lnTo>
                  <a:pt x="16102" y="17155"/>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PA_库_CreateawesomeandUniquepresentationslideswiththesecreative "/>
          <p:cNvSpPr/>
          <p:nvPr>
            <p:custDataLst>
              <p:tags r:id="rId19"/>
            </p:custDataLst>
          </p:nvPr>
        </p:nvSpPr>
        <p:spPr>
          <a:xfrm>
            <a:off x="8428413" y="3487545"/>
            <a:ext cx="262255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a:t>
            </a:r>
          </a:p>
        </p:txBody>
      </p:sp>
      <p:sp>
        <p:nvSpPr>
          <p:cNvPr id="20" name="PA_库_UniqueSlides "/>
          <p:cNvSpPr/>
          <p:nvPr>
            <p:custDataLst>
              <p:tags r:id="rId20"/>
            </p:custDataLst>
          </p:nvPr>
        </p:nvSpPr>
        <p:spPr>
          <a:xfrm>
            <a:off x="8428413" y="3259267"/>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1" name="PA_库_Create awesome and Unique presentation slides with these creative layouts,It’s easy to change colors"/>
          <p:cNvSpPr/>
          <p:nvPr>
            <p:custDataLst>
              <p:tags r:id="rId21"/>
            </p:custDataLst>
          </p:nvPr>
        </p:nvSpPr>
        <p:spPr>
          <a:xfrm>
            <a:off x="6262397" y="1215357"/>
            <a:ext cx="36830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22" name="PA_库_UniqueSlides "/>
          <p:cNvSpPr/>
          <p:nvPr>
            <p:custDataLst>
              <p:tags r:id="rId22"/>
            </p:custDataLst>
          </p:nvPr>
        </p:nvSpPr>
        <p:spPr>
          <a:xfrm>
            <a:off x="6264514" y="96771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3" name="PA_库_Create awesome and Unique presentation slides with these creative layouts,It’s easy to change colors"/>
          <p:cNvSpPr/>
          <p:nvPr>
            <p:custDataLst>
              <p:tags r:id="rId23"/>
            </p:custDataLst>
          </p:nvPr>
        </p:nvSpPr>
        <p:spPr>
          <a:xfrm>
            <a:off x="6262397" y="5663185"/>
            <a:ext cx="3683001" cy="764032"/>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gn="l">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 these creative layouts,It’s easy to change colors</a:t>
            </a:r>
          </a:p>
        </p:txBody>
      </p:sp>
      <p:sp>
        <p:nvSpPr>
          <p:cNvPr id="24" name="PA_库_UniqueSlides "/>
          <p:cNvSpPr/>
          <p:nvPr>
            <p:custDataLst>
              <p:tags r:id="rId24"/>
            </p:custDataLst>
          </p:nvPr>
        </p:nvSpPr>
        <p:spPr>
          <a:xfrm>
            <a:off x="6264514" y="5415538"/>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pic>
        <p:nvPicPr>
          <p:cNvPr id="25" name="PA_库_图片 24"/>
          <p:cNvPicPr>
            <a:picLocks noChangeAspect="1"/>
          </p:cNvPicPr>
          <p:nvPr>
            <p:custDataLst>
              <p:tags r:id="rId26"/>
            </p:custDataLst>
          </p:nvPr>
        </p:nvPicPr>
        <p:blipFill>
          <a:blip r:embed="rId25">
            <a:extLst>
              <a:ext uri="{28A0092B-C50C-407E-A947-70E740481C1C}">
                <a14:useLocalDpi val="0"/>
              </a:ext>
            </a:extLst>
          </a:blip>
          <a:stretch>
            <a:fillRect/>
          </a:stretch>
        </p:blipFill>
        <p:spPr>
          <a:xfrm>
            <a:off x="244471" y="1145510"/>
            <a:ext cx="4761294" cy="4761294"/>
          </a:xfrm>
          <a:prstGeom prst="rect">
            <a:avLst/>
          </a:prstGeom>
        </p:spPr>
      </p:pic>
    </p:spTree>
    <p:extLst>
      <p:ext uri="{BB962C8B-B14F-4D97-AF65-F5344CB8AC3E}">
        <p14:creationId val="2941150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set>
                                      <p:cBhvr>
                                        <p:cTn dur="1" fill="hold" id="9">
                                          <p:stCondLst>
                                            <p:cond delay="0"/>
                                          </p:stCondLst>
                                        </p:cTn>
                                        <p:tgtEl>
                                          <p:spTgt spid="3"/>
                                        </p:tgtEl>
                                        <p:attrNameLst>
                                          <p:attrName>style.visibility</p:attrName>
                                        </p:attrNameLst>
                                      </p:cBhvr>
                                      <p:to>
                                        <p:strVal val="visible"/>
                                      </p:to>
                                    </p:set>
                                    <p:anim calcmode="lin" to="" valueType="num">
                                      <p:cBhvr>
                                        <p:cTn dur="1500" fill="hold" id="10">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3"/>
                                        </p:tgtEl>
                                        <p:attrNameLst>
                                          <p:attrName>ppt_h</p:attrName>
                                        </p:attrNameLst>
                                      </p:cBhvr>
                                      <p:tavLst>
                                        <p:tav tm="0">
                                          <p:val>
                                            <p:strVal val="0"/>
                                          </p:val>
                                        </p:tav>
                                        <p:tav tm="100000">
                                          <p:val>
                                            <p:strVal val="#ppt_h"/>
                                          </p:val>
                                        </p:tav>
                                      </p:tavLst>
                                    </p:anim>
                                    <p:animEffect filter="fade">
                                      <p:cBhvr>
                                        <p:cTn dur="1500" id="12">
                                          <p:stCondLst>
                                            <p:cond delay="0"/>
                                          </p:stCondLst>
                                        </p:cTn>
                                        <p:tgtEl>
                                          <p:spTgt spid="3"/>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0-#ppt_w/2"/>
                                          </p:val>
                                        </p:tav>
                                        <p:tav tm="100000">
                                          <p:val>
                                            <p:strVal val="#ppt_x"/>
                                          </p:val>
                                        </p:tav>
                                      </p:tavLst>
                                    </p:anim>
                                    <p:anim calcmode="lin" valueType="num">
                                      <p:cBhvr additive="base">
                                        <p:cTn dur="1500" fill="hold" id="16"/>
                                        <p:tgtEl>
                                          <p:spTgt spid="4"/>
                                        </p:tgtEl>
                                        <p:attrNameLst>
                                          <p:attrName>ppt_y</p:attrName>
                                        </p:attrNameLst>
                                      </p:cBhvr>
                                      <p:tavLst>
                                        <p:tav tm="0">
                                          <p:val>
                                            <p:strVal val="#ppt_y"/>
                                          </p:val>
                                        </p:tav>
                                        <p:tav tm="100000">
                                          <p:val>
                                            <p:strVal val="#ppt_y"/>
                                          </p:val>
                                        </p:tav>
                                      </p:tavLst>
                                    </p:anim>
                                    <p:set>
                                      <p:cBhvr>
                                        <p:cTn dur="1" fill="hold" id="17">
                                          <p:stCondLst>
                                            <p:cond delay="0"/>
                                          </p:stCondLst>
                                        </p:cTn>
                                        <p:tgtEl>
                                          <p:spTgt spid="4"/>
                                        </p:tgtEl>
                                        <p:attrNameLst>
                                          <p:attrName>style.visibility</p:attrName>
                                        </p:attrNameLst>
                                      </p:cBhvr>
                                      <p:to>
                                        <p:strVal val="visible"/>
                                      </p:to>
                                    </p:set>
                                    <p:anim calcmode="lin" to="" valueType="num">
                                      <p:cBhvr>
                                        <p:cTn dur="1500" fill="hold" id="18">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4"/>
                                        </p:tgtEl>
                                        <p:attrNameLst>
                                          <p:attrName>ppt_h</p:attrName>
                                        </p:attrNameLst>
                                      </p:cBhvr>
                                      <p:tavLst>
                                        <p:tav tm="0">
                                          <p:val>
                                            <p:strVal val="0"/>
                                          </p:val>
                                        </p:tav>
                                        <p:tav tm="100000">
                                          <p:val>
                                            <p:strVal val="#ppt_h"/>
                                          </p:val>
                                        </p:tav>
                                      </p:tavLst>
                                    </p:anim>
                                    <p:animEffect filter="fade">
                                      <p:cBhvr>
                                        <p:cTn dur="1500" id="20">
                                          <p:stCondLst>
                                            <p:cond delay="0"/>
                                          </p:stCondLst>
                                        </p:cTn>
                                        <p:tgtEl>
                                          <p:spTgt spid="4"/>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0-#ppt_w/2"/>
                                          </p:val>
                                        </p:tav>
                                        <p:tav tm="100000">
                                          <p:val>
                                            <p:strVal val="#ppt_x"/>
                                          </p:val>
                                        </p:tav>
                                      </p:tavLst>
                                    </p:anim>
                                    <p:anim calcmode="lin" valueType="num">
                                      <p:cBhvr additive="base">
                                        <p:cTn dur="1500" fill="hold" id="24"/>
                                        <p:tgtEl>
                                          <p:spTgt spid="5"/>
                                        </p:tgtEl>
                                        <p:attrNameLst>
                                          <p:attrName>ppt_y</p:attrName>
                                        </p:attrNameLst>
                                      </p:cBhvr>
                                      <p:tavLst>
                                        <p:tav tm="0">
                                          <p:val>
                                            <p:strVal val="#ppt_y"/>
                                          </p:val>
                                        </p:tav>
                                        <p:tav tm="100000">
                                          <p:val>
                                            <p:strVal val="#ppt_y"/>
                                          </p:val>
                                        </p:tav>
                                      </p:tavLst>
                                    </p:anim>
                                    <p:set>
                                      <p:cBhvr>
                                        <p:cTn dur="1" fill="hold" id="25">
                                          <p:stCondLst>
                                            <p:cond delay="0"/>
                                          </p:stCondLst>
                                        </p:cTn>
                                        <p:tgtEl>
                                          <p:spTgt spid="5"/>
                                        </p:tgtEl>
                                        <p:attrNameLst>
                                          <p:attrName>style.visibility</p:attrName>
                                        </p:attrNameLst>
                                      </p:cBhvr>
                                      <p:to>
                                        <p:strVal val="visible"/>
                                      </p:to>
                                    </p:set>
                                    <p:anim calcmode="lin" to="" valueType="num">
                                      <p:cBhvr>
                                        <p:cTn dur="1500" fill="hold" id="26">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5"/>
                                        </p:tgtEl>
                                        <p:attrNameLst>
                                          <p:attrName>ppt_h</p:attrName>
                                        </p:attrNameLst>
                                      </p:cBhvr>
                                      <p:tavLst>
                                        <p:tav tm="0">
                                          <p:val>
                                            <p:strVal val="0"/>
                                          </p:val>
                                        </p:tav>
                                        <p:tav tm="100000">
                                          <p:val>
                                            <p:strVal val="#ppt_h"/>
                                          </p:val>
                                        </p:tav>
                                      </p:tavLst>
                                    </p:anim>
                                    <p:animEffect filter="fade">
                                      <p:cBhvr>
                                        <p:cTn dur="1500" id="28">
                                          <p:stCondLst>
                                            <p:cond delay="0"/>
                                          </p:stCondLst>
                                        </p:cTn>
                                        <p:tgtEl>
                                          <p:spTgt spid="5"/>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1500" fill="hold" id="31"/>
                                        <p:tgtEl>
                                          <p:spTgt spid="6"/>
                                        </p:tgtEl>
                                        <p:attrNameLst>
                                          <p:attrName>ppt_x</p:attrName>
                                        </p:attrNameLst>
                                      </p:cBhvr>
                                      <p:tavLst>
                                        <p:tav tm="0">
                                          <p:val>
                                            <p:strVal val="0-#ppt_w/2"/>
                                          </p:val>
                                        </p:tav>
                                        <p:tav tm="100000">
                                          <p:val>
                                            <p:strVal val="#ppt_x"/>
                                          </p:val>
                                        </p:tav>
                                      </p:tavLst>
                                    </p:anim>
                                    <p:anim calcmode="lin" valueType="num">
                                      <p:cBhvr additive="base">
                                        <p:cTn dur="1500" fill="hold" id="32"/>
                                        <p:tgtEl>
                                          <p:spTgt spid="6"/>
                                        </p:tgtEl>
                                        <p:attrNameLst>
                                          <p:attrName>ppt_y</p:attrName>
                                        </p:attrNameLst>
                                      </p:cBhvr>
                                      <p:tavLst>
                                        <p:tav tm="0">
                                          <p:val>
                                            <p:strVal val="#ppt_y"/>
                                          </p:val>
                                        </p:tav>
                                        <p:tav tm="100000">
                                          <p:val>
                                            <p:strVal val="#ppt_y"/>
                                          </p:val>
                                        </p:tav>
                                      </p:tavLst>
                                    </p:anim>
                                    <p:set>
                                      <p:cBhvr>
                                        <p:cTn dur="1" fill="hold" id="33">
                                          <p:stCondLst>
                                            <p:cond delay="0"/>
                                          </p:stCondLst>
                                        </p:cTn>
                                        <p:tgtEl>
                                          <p:spTgt spid="6"/>
                                        </p:tgtEl>
                                        <p:attrNameLst>
                                          <p:attrName>style.visibility</p:attrName>
                                        </p:attrNameLst>
                                      </p:cBhvr>
                                      <p:to>
                                        <p:strVal val="visible"/>
                                      </p:to>
                                    </p:set>
                                    <p:anim calcmode="lin" to="" valueType="num">
                                      <p:cBhvr>
                                        <p:cTn dur="1500" fill="hold" id="34">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6"/>
                                        </p:tgtEl>
                                        <p:attrNameLst>
                                          <p:attrName>ppt_h</p:attrName>
                                        </p:attrNameLst>
                                      </p:cBhvr>
                                      <p:tavLst>
                                        <p:tav tm="0">
                                          <p:val>
                                            <p:strVal val="0"/>
                                          </p:val>
                                        </p:tav>
                                        <p:tav tm="100000">
                                          <p:val>
                                            <p:strVal val="#ppt_h"/>
                                          </p:val>
                                        </p:tav>
                                      </p:tavLst>
                                    </p:anim>
                                    <p:animEffect filter="fade">
                                      <p:cBhvr>
                                        <p:cTn dur="1500" id="36">
                                          <p:stCondLst>
                                            <p:cond delay="0"/>
                                          </p:stCondLst>
                                        </p:cTn>
                                        <p:tgtEl>
                                          <p:spTgt spid="6"/>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1500" fill="hold" id="39"/>
                                        <p:tgtEl>
                                          <p:spTgt spid="7"/>
                                        </p:tgtEl>
                                        <p:attrNameLst>
                                          <p:attrName>ppt_x</p:attrName>
                                        </p:attrNameLst>
                                      </p:cBhvr>
                                      <p:tavLst>
                                        <p:tav tm="0">
                                          <p:val>
                                            <p:strVal val="0-#ppt_w/2"/>
                                          </p:val>
                                        </p:tav>
                                        <p:tav tm="100000">
                                          <p:val>
                                            <p:strVal val="#ppt_x"/>
                                          </p:val>
                                        </p:tav>
                                      </p:tavLst>
                                    </p:anim>
                                    <p:anim calcmode="lin" valueType="num">
                                      <p:cBhvr additive="base">
                                        <p:cTn dur="1500" fill="hold" id="40"/>
                                        <p:tgtEl>
                                          <p:spTgt spid="7"/>
                                        </p:tgtEl>
                                        <p:attrNameLst>
                                          <p:attrName>ppt_y</p:attrName>
                                        </p:attrNameLst>
                                      </p:cBhvr>
                                      <p:tavLst>
                                        <p:tav tm="0">
                                          <p:val>
                                            <p:strVal val="#ppt_y"/>
                                          </p:val>
                                        </p:tav>
                                        <p:tav tm="100000">
                                          <p:val>
                                            <p:strVal val="#ppt_y"/>
                                          </p:val>
                                        </p:tav>
                                      </p:tavLst>
                                    </p:anim>
                                    <p:set>
                                      <p:cBhvr>
                                        <p:cTn dur="1" fill="hold" id="41">
                                          <p:stCondLst>
                                            <p:cond delay="0"/>
                                          </p:stCondLst>
                                        </p:cTn>
                                        <p:tgtEl>
                                          <p:spTgt spid="7"/>
                                        </p:tgtEl>
                                        <p:attrNameLst>
                                          <p:attrName>style.visibility</p:attrName>
                                        </p:attrNameLst>
                                      </p:cBhvr>
                                      <p:to>
                                        <p:strVal val="visible"/>
                                      </p:to>
                                    </p:set>
                                    <p:anim calcmode="lin" to="" valueType="num">
                                      <p:cBhvr>
                                        <p:cTn dur="1500" fill="hold" id="42">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7"/>
                                        </p:tgtEl>
                                        <p:attrNameLst>
                                          <p:attrName>ppt_h</p:attrName>
                                        </p:attrNameLst>
                                      </p:cBhvr>
                                      <p:tavLst>
                                        <p:tav tm="0">
                                          <p:val>
                                            <p:strVal val="0"/>
                                          </p:val>
                                        </p:tav>
                                        <p:tav tm="100000">
                                          <p:val>
                                            <p:strVal val="#ppt_h"/>
                                          </p:val>
                                        </p:tav>
                                      </p:tavLst>
                                    </p:anim>
                                    <p:animEffect filter="fade">
                                      <p:cBhvr>
                                        <p:cTn dur="1500" id="44">
                                          <p:stCondLst>
                                            <p:cond delay="0"/>
                                          </p:stCondLst>
                                        </p:cTn>
                                        <p:tgtEl>
                                          <p:spTgt spid="7"/>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1500" fill="hold" id="47"/>
                                        <p:tgtEl>
                                          <p:spTgt spid="8"/>
                                        </p:tgtEl>
                                        <p:attrNameLst>
                                          <p:attrName>ppt_x</p:attrName>
                                        </p:attrNameLst>
                                      </p:cBhvr>
                                      <p:tavLst>
                                        <p:tav tm="0">
                                          <p:val>
                                            <p:strVal val="0-#ppt_w/2"/>
                                          </p:val>
                                        </p:tav>
                                        <p:tav tm="100000">
                                          <p:val>
                                            <p:strVal val="#ppt_x"/>
                                          </p:val>
                                        </p:tav>
                                      </p:tavLst>
                                    </p:anim>
                                    <p:anim calcmode="lin" valueType="num">
                                      <p:cBhvr additive="base">
                                        <p:cTn dur="1500" fill="hold" id="48"/>
                                        <p:tgtEl>
                                          <p:spTgt spid="8"/>
                                        </p:tgtEl>
                                        <p:attrNameLst>
                                          <p:attrName>ppt_y</p:attrName>
                                        </p:attrNameLst>
                                      </p:cBhvr>
                                      <p:tavLst>
                                        <p:tav tm="0">
                                          <p:val>
                                            <p:strVal val="#ppt_y"/>
                                          </p:val>
                                        </p:tav>
                                        <p:tav tm="100000">
                                          <p:val>
                                            <p:strVal val="#ppt_y"/>
                                          </p:val>
                                        </p:tav>
                                      </p:tavLst>
                                    </p:anim>
                                    <p:set>
                                      <p:cBhvr>
                                        <p:cTn dur="1" fill="hold" id="49">
                                          <p:stCondLst>
                                            <p:cond delay="0"/>
                                          </p:stCondLst>
                                        </p:cTn>
                                        <p:tgtEl>
                                          <p:spTgt spid="8"/>
                                        </p:tgtEl>
                                        <p:attrNameLst>
                                          <p:attrName>style.visibility</p:attrName>
                                        </p:attrNameLst>
                                      </p:cBhvr>
                                      <p:to>
                                        <p:strVal val="visible"/>
                                      </p:to>
                                    </p:set>
                                    <p:anim calcmode="lin" to="" valueType="num">
                                      <p:cBhvr>
                                        <p:cTn dur="1500" fill="hold" id="50">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8"/>
                                        </p:tgtEl>
                                        <p:attrNameLst>
                                          <p:attrName>ppt_h</p:attrName>
                                        </p:attrNameLst>
                                      </p:cBhvr>
                                      <p:tavLst>
                                        <p:tav tm="0">
                                          <p:val>
                                            <p:strVal val="0"/>
                                          </p:val>
                                        </p:tav>
                                        <p:tav tm="100000">
                                          <p:val>
                                            <p:strVal val="#ppt_h"/>
                                          </p:val>
                                        </p:tav>
                                      </p:tavLst>
                                    </p:anim>
                                    <p:animEffect filter="fade">
                                      <p:cBhvr>
                                        <p:cTn dur="1500" id="52">
                                          <p:stCondLst>
                                            <p:cond delay="0"/>
                                          </p:stCondLst>
                                        </p:cTn>
                                        <p:tgtEl>
                                          <p:spTgt spid="8"/>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1500" fill="hold" id="55"/>
                                        <p:tgtEl>
                                          <p:spTgt spid="9"/>
                                        </p:tgtEl>
                                        <p:attrNameLst>
                                          <p:attrName>ppt_x</p:attrName>
                                        </p:attrNameLst>
                                      </p:cBhvr>
                                      <p:tavLst>
                                        <p:tav tm="0">
                                          <p:val>
                                            <p:strVal val="0-#ppt_w/2"/>
                                          </p:val>
                                        </p:tav>
                                        <p:tav tm="100000">
                                          <p:val>
                                            <p:strVal val="#ppt_x"/>
                                          </p:val>
                                        </p:tav>
                                      </p:tavLst>
                                    </p:anim>
                                    <p:anim calcmode="lin" valueType="num">
                                      <p:cBhvr additive="base">
                                        <p:cTn dur="1500" fill="hold" id="56"/>
                                        <p:tgtEl>
                                          <p:spTgt spid="9"/>
                                        </p:tgtEl>
                                        <p:attrNameLst>
                                          <p:attrName>ppt_y</p:attrName>
                                        </p:attrNameLst>
                                      </p:cBhvr>
                                      <p:tavLst>
                                        <p:tav tm="0">
                                          <p:val>
                                            <p:strVal val="#ppt_y"/>
                                          </p:val>
                                        </p:tav>
                                        <p:tav tm="100000">
                                          <p:val>
                                            <p:strVal val="#ppt_y"/>
                                          </p:val>
                                        </p:tav>
                                      </p:tavLst>
                                    </p:anim>
                                    <p:set>
                                      <p:cBhvr>
                                        <p:cTn dur="1" fill="hold" id="57">
                                          <p:stCondLst>
                                            <p:cond delay="0"/>
                                          </p:stCondLst>
                                        </p:cTn>
                                        <p:tgtEl>
                                          <p:spTgt spid="9"/>
                                        </p:tgtEl>
                                        <p:attrNameLst>
                                          <p:attrName>style.visibility</p:attrName>
                                        </p:attrNameLst>
                                      </p:cBhvr>
                                      <p:to>
                                        <p:strVal val="visible"/>
                                      </p:to>
                                    </p:set>
                                    <p:anim calcmode="lin" to="" valueType="num">
                                      <p:cBhvr>
                                        <p:cTn dur="1500" fill="hold" id="58">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9"/>
                                        </p:tgtEl>
                                        <p:attrNameLst>
                                          <p:attrName>ppt_h</p:attrName>
                                        </p:attrNameLst>
                                      </p:cBhvr>
                                      <p:tavLst>
                                        <p:tav tm="0">
                                          <p:val>
                                            <p:strVal val="0"/>
                                          </p:val>
                                        </p:tav>
                                        <p:tav tm="100000">
                                          <p:val>
                                            <p:strVal val="#ppt_h"/>
                                          </p:val>
                                        </p:tav>
                                      </p:tavLst>
                                    </p:anim>
                                    <p:animEffect filter="fade">
                                      <p:cBhvr>
                                        <p:cTn dur="1500" id="60">
                                          <p:stCondLst>
                                            <p:cond delay="0"/>
                                          </p:stCondLst>
                                        </p:cTn>
                                        <p:tgtEl>
                                          <p:spTgt spid="9"/>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1500" fill="hold" id="63"/>
                                        <p:tgtEl>
                                          <p:spTgt spid="10"/>
                                        </p:tgtEl>
                                        <p:attrNameLst>
                                          <p:attrName>ppt_x</p:attrName>
                                        </p:attrNameLst>
                                      </p:cBhvr>
                                      <p:tavLst>
                                        <p:tav tm="0">
                                          <p:val>
                                            <p:strVal val="0-#ppt_w/2"/>
                                          </p:val>
                                        </p:tav>
                                        <p:tav tm="100000">
                                          <p:val>
                                            <p:strVal val="#ppt_x"/>
                                          </p:val>
                                        </p:tav>
                                      </p:tavLst>
                                    </p:anim>
                                    <p:anim calcmode="lin" valueType="num">
                                      <p:cBhvr additive="base">
                                        <p:cTn dur="1500" fill="hold" id="64"/>
                                        <p:tgtEl>
                                          <p:spTgt spid="10"/>
                                        </p:tgtEl>
                                        <p:attrNameLst>
                                          <p:attrName>ppt_y</p:attrName>
                                        </p:attrNameLst>
                                      </p:cBhvr>
                                      <p:tavLst>
                                        <p:tav tm="0">
                                          <p:val>
                                            <p:strVal val="#ppt_y"/>
                                          </p:val>
                                        </p:tav>
                                        <p:tav tm="100000">
                                          <p:val>
                                            <p:strVal val="#ppt_y"/>
                                          </p:val>
                                        </p:tav>
                                      </p:tavLst>
                                    </p:anim>
                                    <p:set>
                                      <p:cBhvr>
                                        <p:cTn dur="1" fill="hold" id="65">
                                          <p:stCondLst>
                                            <p:cond delay="0"/>
                                          </p:stCondLst>
                                        </p:cTn>
                                        <p:tgtEl>
                                          <p:spTgt spid="10"/>
                                        </p:tgtEl>
                                        <p:attrNameLst>
                                          <p:attrName>style.visibility</p:attrName>
                                        </p:attrNameLst>
                                      </p:cBhvr>
                                      <p:to>
                                        <p:strVal val="visible"/>
                                      </p:to>
                                    </p:set>
                                    <p:anim calcmode="lin" to="" valueType="num">
                                      <p:cBhvr>
                                        <p:cTn dur="1500" fill="hold" id="66">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0"/>
                                        </p:tgtEl>
                                        <p:attrNameLst>
                                          <p:attrName>ppt_h</p:attrName>
                                        </p:attrNameLst>
                                      </p:cBhvr>
                                      <p:tavLst>
                                        <p:tav tm="0">
                                          <p:val>
                                            <p:strVal val="0"/>
                                          </p:val>
                                        </p:tav>
                                        <p:tav tm="100000">
                                          <p:val>
                                            <p:strVal val="#ppt_h"/>
                                          </p:val>
                                        </p:tav>
                                      </p:tavLst>
                                    </p:anim>
                                    <p:animEffect filter="fade">
                                      <p:cBhvr>
                                        <p:cTn dur="1500" id="68">
                                          <p:stCondLst>
                                            <p:cond delay="0"/>
                                          </p:stCondLst>
                                        </p:cTn>
                                        <p:tgtEl>
                                          <p:spTgt spid="10"/>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1"/>
                                        </p:tgtEl>
                                        <p:attrNameLst>
                                          <p:attrName>style.visibility</p:attrName>
                                        </p:attrNameLst>
                                      </p:cBhvr>
                                      <p:to>
                                        <p:strVal val="visible"/>
                                      </p:to>
                                    </p:set>
                                    <p:anim calcmode="lin" valueType="num">
                                      <p:cBhvr additive="base">
                                        <p:cTn dur="1500" fill="hold" id="71"/>
                                        <p:tgtEl>
                                          <p:spTgt spid="11"/>
                                        </p:tgtEl>
                                        <p:attrNameLst>
                                          <p:attrName>ppt_x</p:attrName>
                                        </p:attrNameLst>
                                      </p:cBhvr>
                                      <p:tavLst>
                                        <p:tav tm="0">
                                          <p:val>
                                            <p:strVal val="0-#ppt_w/2"/>
                                          </p:val>
                                        </p:tav>
                                        <p:tav tm="100000">
                                          <p:val>
                                            <p:strVal val="#ppt_x"/>
                                          </p:val>
                                        </p:tav>
                                      </p:tavLst>
                                    </p:anim>
                                    <p:anim calcmode="lin" valueType="num">
                                      <p:cBhvr additive="base">
                                        <p:cTn dur="1500" fill="hold" id="72"/>
                                        <p:tgtEl>
                                          <p:spTgt spid="11"/>
                                        </p:tgtEl>
                                        <p:attrNameLst>
                                          <p:attrName>ppt_y</p:attrName>
                                        </p:attrNameLst>
                                      </p:cBhvr>
                                      <p:tavLst>
                                        <p:tav tm="0">
                                          <p:val>
                                            <p:strVal val="#ppt_y"/>
                                          </p:val>
                                        </p:tav>
                                        <p:tav tm="100000">
                                          <p:val>
                                            <p:strVal val="#ppt_y"/>
                                          </p:val>
                                        </p:tav>
                                      </p:tavLst>
                                    </p:anim>
                                    <p:set>
                                      <p:cBhvr>
                                        <p:cTn dur="1" fill="hold" id="73">
                                          <p:stCondLst>
                                            <p:cond delay="0"/>
                                          </p:stCondLst>
                                        </p:cTn>
                                        <p:tgtEl>
                                          <p:spTgt spid="11"/>
                                        </p:tgtEl>
                                        <p:attrNameLst>
                                          <p:attrName>style.visibility</p:attrName>
                                        </p:attrNameLst>
                                      </p:cBhvr>
                                      <p:to>
                                        <p:strVal val="visible"/>
                                      </p:to>
                                    </p:set>
                                    <p:anim calcmode="lin" to="" valueType="num">
                                      <p:cBhvr>
                                        <p:cTn dur="1500" fill="hold" id="74">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1"/>
                                        </p:tgtEl>
                                        <p:attrNameLst>
                                          <p:attrName>ppt_h</p:attrName>
                                        </p:attrNameLst>
                                      </p:cBhvr>
                                      <p:tavLst>
                                        <p:tav tm="0">
                                          <p:val>
                                            <p:strVal val="0"/>
                                          </p:val>
                                        </p:tav>
                                        <p:tav tm="100000">
                                          <p:val>
                                            <p:strVal val="#ppt_h"/>
                                          </p:val>
                                        </p:tav>
                                      </p:tavLst>
                                    </p:anim>
                                    <p:animEffect filter="fade">
                                      <p:cBhvr>
                                        <p:cTn dur="1500" id="76">
                                          <p:stCondLst>
                                            <p:cond delay="0"/>
                                          </p:stCondLst>
                                        </p:cTn>
                                        <p:tgtEl>
                                          <p:spTgt spid="11"/>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2"/>
                                        </p:tgtEl>
                                        <p:attrNameLst>
                                          <p:attrName>style.visibility</p:attrName>
                                        </p:attrNameLst>
                                      </p:cBhvr>
                                      <p:to>
                                        <p:strVal val="visible"/>
                                      </p:to>
                                    </p:set>
                                    <p:anim calcmode="lin" valueType="num">
                                      <p:cBhvr additive="base">
                                        <p:cTn dur="1500" fill="hold" id="79"/>
                                        <p:tgtEl>
                                          <p:spTgt spid="12"/>
                                        </p:tgtEl>
                                        <p:attrNameLst>
                                          <p:attrName>ppt_x</p:attrName>
                                        </p:attrNameLst>
                                      </p:cBhvr>
                                      <p:tavLst>
                                        <p:tav tm="0">
                                          <p:val>
                                            <p:strVal val="0-#ppt_w/2"/>
                                          </p:val>
                                        </p:tav>
                                        <p:tav tm="100000">
                                          <p:val>
                                            <p:strVal val="#ppt_x"/>
                                          </p:val>
                                        </p:tav>
                                      </p:tavLst>
                                    </p:anim>
                                    <p:anim calcmode="lin" valueType="num">
                                      <p:cBhvr additive="base">
                                        <p:cTn dur="1500" fill="hold" id="80"/>
                                        <p:tgtEl>
                                          <p:spTgt spid="12"/>
                                        </p:tgtEl>
                                        <p:attrNameLst>
                                          <p:attrName>ppt_y</p:attrName>
                                        </p:attrNameLst>
                                      </p:cBhvr>
                                      <p:tavLst>
                                        <p:tav tm="0">
                                          <p:val>
                                            <p:strVal val="#ppt_y"/>
                                          </p:val>
                                        </p:tav>
                                        <p:tav tm="100000">
                                          <p:val>
                                            <p:strVal val="#ppt_y"/>
                                          </p:val>
                                        </p:tav>
                                      </p:tavLst>
                                    </p:anim>
                                    <p:set>
                                      <p:cBhvr>
                                        <p:cTn dur="1" fill="hold" id="81">
                                          <p:stCondLst>
                                            <p:cond delay="0"/>
                                          </p:stCondLst>
                                        </p:cTn>
                                        <p:tgtEl>
                                          <p:spTgt spid="12"/>
                                        </p:tgtEl>
                                        <p:attrNameLst>
                                          <p:attrName>style.visibility</p:attrName>
                                        </p:attrNameLst>
                                      </p:cBhvr>
                                      <p:to>
                                        <p:strVal val="visible"/>
                                      </p:to>
                                    </p:set>
                                    <p:anim calcmode="lin" to="" valueType="num">
                                      <p:cBhvr>
                                        <p:cTn dur="1500" fill="hold" id="82">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2"/>
                                        </p:tgtEl>
                                        <p:attrNameLst>
                                          <p:attrName>ppt_h</p:attrName>
                                        </p:attrNameLst>
                                      </p:cBhvr>
                                      <p:tavLst>
                                        <p:tav tm="0">
                                          <p:val>
                                            <p:strVal val="0"/>
                                          </p:val>
                                        </p:tav>
                                        <p:tav tm="100000">
                                          <p:val>
                                            <p:strVal val="#ppt_h"/>
                                          </p:val>
                                        </p:tav>
                                      </p:tavLst>
                                    </p:anim>
                                    <p:animEffect filter="fade">
                                      <p:cBhvr>
                                        <p:cTn dur="1500" id="84">
                                          <p:stCondLst>
                                            <p:cond delay="0"/>
                                          </p:stCondLst>
                                        </p:cTn>
                                        <p:tgtEl>
                                          <p:spTgt spid="12"/>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3"/>
                                        </p:tgtEl>
                                        <p:attrNameLst>
                                          <p:attrName>style.visibility</p:attrName>
                                        </p:attrNameLst>
                                      </p:cBhvr>
                                      <p:to>
                                        <p:strVal val="visible"/>
                                      </p:to>
                                    </p:set>
                                    <p:anim calcmode="lin" valueType="num">
                                      <p:cBhvr additive="base">
                                        <p:cTn dur="1500" fill="hold" id="87"/>
                                        <p:tgtEl>
                                          <p:spTgt spid="13"/>
                                        </p:tgtEl>
                                        <p:attrNameLst>
                                          <p:attrName>ppt_x</p:attrName>
                                        </p:attrNameLst>
                                      </p:cBhvr>
                                      <p:tavLst>
                                        <p:tav tm="0">
                                          <p:val>
                                            <p:strVal val="0-#ppt_w/2"/>
                                          </p:val>
                                        </p:tav>
                                        <p:tav tm="100000">
                                          <p:val>
                                            <p:strVal val="#ppt_x"/>
                                          </p:val>
                                        </p:tav>
                                      </p:tavLst>
                                    </p:anim>
                                    <p:anim calcmode="lin" valueType="num">
                                      <p:cBhvr additive="base">
                                        <p:cTn dur="1500" fill="hold" id="88"/>
                                        <p:tgtEl>
                                          <p:spTgt spid="13"/>
                                        </p:tgtEl>
                                        <p:attrNameLst>
                                          <p:attrName>ppt_y</p:attrName>
                                        </p:attrNameLst>
                                      </p:cBhvr>
                                      <p:tavLst>
                                        <p:tav tm="0">
                                          <p:val>
                                            <p:strVal val="#ppt_y"/>
                                          </p:val>
                                        </p:tav>
                                        <p:tav tm="100000">
                                          <p:val>
                                            <p:strVal val="#ppt_y"/>
                                          </p:val>
                                        </p:tav>
                                      </p:tavLst>
                                    </p:anim>
                                    <p:set>
                                      <p:cBhvr>
                                        <p:cTn dur="1" fill="hold" id="89">
                                          <p:stCondLst>
                                            <p:cond delay="0"/>
                                          </p:stCondLst>
                                        </p:cTn>
                                        <p:tgtEl>
                                          <p:spTgt spid="13"/>
                                        </p:tgtEl>
                                        <p:attrNameLst>
                                          <p:attrName>style.visibility</p:attrName>
                                        </p:attrNameLst>
                                      </p:cBhvr>
                                      <p:to>
                                        <p:strVal val="visible"/>
                                      </p:to>
                                    </p:set>
                                    <p:anim calcmode="lin" to="" valueType="num">
                                      <p:cBhvr>
                                        <p:cTn dur="1500" fill="hold" id="90">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3"/>
                                        </p:tgtEl>
                                        <p:attrNameLst>
                                          <p:attrName>ppt_h</p:attrName>
                                        </p:attrNameLst>
                                      </p:cBhvr>
                                      <p:tavLst>
                                        <p:tav tm="0">
                                          <p:val>
                                            <p:strVal val="0"/>
                                          </p:val>
                                        </p:tav>
                                        <p:tav tm="100000">
                                          <p:val>
                                            <p:strVal val="#ppt_h"/>
                                          </p:val>
                                        </p:tav>
                                      </p:tavLst>
                                    </p:anim>
                                    <p:animEffect filter="fade">
                                      <p:cBhvr>
                                        <p:cTn dur="1500" id="92">
                                          <p:stCondLst>
                                            <p:cond delay="0"/>
                                          </p:stCondLst>
                                        </p:cTn>
                                        <p:tgtEl>
                                          <p:spTgt spid="13"/>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4"/>
                                        </p:tgtEl>
                                        <p:attrNameLst>
                                          <p:attrName>style.visibility</p:attrName>
                                        </p:attrNameLst>
                                      </p:cBhvr>
                                      <p:to>
                                        <p:strVal val="visible"/>
                                      </p:to>
                                    </p:set>
                                    <p:anim calcmode="lin" valueType="num">
                                      <p:cBhvr additive="base">
                                        <p:cTn dur="1500" fill="hold" id="95"/>
                                        <p:tgtEl>
                                          <p:spTgt spid="14"/>
                                        </p:tgtEl>
                                        <p:attrNameLst>
                                          <p:attrName>ppt_x</p:attrName>
                                        </p:attrNameLst>
                                      </p:cBhvr>
                                      <p:tavLst>
                                        <p:tav tm="0">
                                          <p:val>
                                            <p:strVal val="0-#ppt_w/2"/>
                                          </p:val>
                                        </p:tav>
                                        <p:tav tm="100000">
                                          <p:val>
                                            <p:strVal val="#ppt_x"/>
                                          </p:val>
                                        </p:tav>
                                      </p:tavLst>
                                    </p:anim>
                                    <p:anim calcmode="lin" valueType="num">
                                      <p:cBhvr additive="base">
                                        <p:cTn dur="1500" fill="hold" id="96"/>
                                        <p:tgtEl>
                                          <p:spTgt spid="14"/>
                                        </p:tgtEl>
                                        <p:attrNameLst>
                                          <p:attrName>ppt_y</p:attrName>
                                        </p:attrNameLst>
                                      </p:cBhvr>
                                      <p:tavLst>
                                        <p:tav tm="0">
                                          <p:val>
                                            <p:strVal val="#ppt_y"/>
                                          </p:val>
                                        </p:tav>
                                        <p:tav tm="100000">
                                          <p:val>
                                            <p:strVal val="#ppt_y"/>
                                          </p:val>
                                        </p:tav>
                                      </p:tavLst>
                                    </p:anim>
                                    <p:set>
                                      <p:cBhvr>
                                        <p:cTn dur="1" fill="hold" id="97">
                                          <p:stCondLst>
                                            <p:cond delay="0"/>
                                          </p:stCondLst>
                                        </p:cTn>
                                        <p:tgtEl>
                                          <p:spTgt spid="14"/>
                                        </p:tgtEl>
                                        <p:attrNameLst>
                                          <p:attrName>style.visibility</p:attrName>
                                        </p:attrNameLst>
                                      </p:cBhvr>
                                      <p:to>
                                        <p:strVal val="visible"/>
                                      </p:to>
                                    </p:set>
                                    <p:anim calcmode="lin" to="" valueType="num">
                                      <p:cBhvr>
                                        <p:cTn dur="1500" fill="hold" id="98">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4"/>
                                        </p:tgtEl>
                                        <p:attrNameLst>
                                          <p:attrName>ppt_h</p:attrName>
                                        </p:attrNameLst>
                                      </p:cBhvr>
                                      <p:tavLst>
                                        <p:tav tm="0">
                                          <p:val>
                                            <p:strVal val="0"/>
                                          </p:val>
                                        </p:tav>
                                        <p:tav tm="100000">
                                          <p:val>
                                            <p:strVal val="#ppt_h"/>
                                          </p:val>
                                        </p:tav>
                                      </p:tavLst>
                                    </p:anim>
                                    <p:animEffect filter="fade">
                                      <p:cBhvr>
                                        <p:cTn dur="1500" id="100">
                                          <p:stCondLst>
                                            <p:cond delay="0"/>
                                          </p:stCondLst>
                                        </p:cTn>
                                        <p:tgtEl>
                                          <p:spTgt spid="14"/>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15"/>
                                        </p:tgtEl>
                                        <p:attrNameLst>
                                          <p:attrName>style.visibility</p:attrName>
                                        </p:attrNameLst>
                                      </p:cBhvr>
                                      <p:to>
                                        <p:strVal val="visible"/>
                                      </p:to>
                                    </p:set>
                                    <p:anim calcmode="lin" valueType="num">
                                      <p:cBhvr additive="base">
                                        <p:cTn dur="1500" fill="hold" id="103"/>
                                        <p:tgtEl>
                                          <p:spTgt spid="15"/>
                                        </p:tgtEl>
                                        <p:attrNameLst>
                                          <p:attrName>ppt_x</p:attrName>
                                        </p:attrNameLst>
                                      </p:cBhvr>
                                      <p:tavLst>
                                        <p:tav tm="0">
                                          <p:val>
                                            <p:strVal val="0-#ppt_w/2"/>
                                          </p:val>
                                        </p:tav>
                                        <p:tav tm="100000">
                                          <p:val>
                                            <p:strVal val="#ppt_x"/>
                                          </p:val>
                                        </p:tav>
                                      </p:tavLst>
                                    </p:anim>
                                    <p:anim calcmode="lin" valueType="num">
                                      <p:cBhvr additive="base">
                                        <p:cTn dur="1500" fill="hold" id="104"/>
                                        <p:tgtEl>
                                          <p:spTgt spid="15"/>
                                        </p:tgtEl>
                                        <p:attrNameLst>
                                          <p:attrName>ppt_y</p:attrName>
                                        </p:attrNameLst>
                                      </p:cBhvr>
                                      <p:tavLst>
                                        <p:tav tm="0">
                                          <p:val>
                                            <p:strVal val="#ppt_y"/>
                                          </p:val>
                                        </p:tav>
                                        <p:tav tm="100000">
                                          <p:val>
                                            <p:strVal val="#ppt_y"/>
                                          </p:val>
                                        </p:tav>
                                      </p:tavLst>
                                    </p:anim>
                                    <p:set>
                                      <p:cBhvr>
                                        <p:cTn dur="1" fill="hold" id="105">
                                          <p:stCondLst>
                                            <p:cond delay="0"/>
                                          </p:stCondLst>
                                        </p:cTn>
                                        <p:tgtEl>
                                          <p:spTgt spid="15"/>
                                        </p:tgtEl>
                                        <p:attrNameLst>
                                          <p:attrName>style.visibility</p:attrName>
                                        </p:attrNameLst>
                                      </p:cBhvr>
                                      <p:to>
                                        <p:strVal val="visible"/>
                                      </p:to>
                                    </p:set>
                                    <p:anim calcmode="lin" to="" valueType="num">
                                      <p:cBhvr>
                                        <p:cTn dur="1500" fill="hold" id="106">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15"/>
                                        </p:tgtEl>
                                        <p:attrNameLst>
                                          <p:attrName>ppt_h</p:attrName>
                                        </p:attrNameLst>
                                      </p:cBhvr>
                                      <p:tavLst>
                                        <p:tav tm="0">
                                          <p:val>
                                            <p:strVal val="0"/>
                                          </p:val>
                                        </p:tav>
                                        <p:tav tm="100000">
                                          <p:val>
                                            <p:strVal val="#ppt_h"/>
                                          </p:val>
                                        </p:tav>
                                      </p:tavLst>
                                    </p:anim>
                                    <p:animEffect filter="fade">
                                      <p:cBhvr>
                                        <p:cTn dur="1500" id="108">
                                          <p:stCondLst>
                                            <p:cond delay="0"/>
                                          </p:stCondLst>
                                        </p:cTn>
                                        <p:tgtEl>
                                          <p:spTgt spid="15"/>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16"/>
                                        </p:tgtEl>
                                        <p:attrNameLst>
                                          <p:attrName>style.visibility</p:attrName>
                                        </p:attrNameLst>
                                      </p:cBhvr>
                                      <p:to>
                                        <p:strVal val="visible"/>
                                      </p:to>
                                    </p:set>
                                    <p:anim calcmode="lin" valueType="num">
                                      <p:cBhvr additive="base">
                                        <p:cTn dur="1500" fill="hold" id="111"/>
                                        <p:tgtEl>
                                          <p:spTgt spid="16"/>
                                        </p:tgtEl>
                                        <p:attrNameLst>
                                          <p:attrName>ppt_x</p:attrName>
                                        </p:attrNameLst>
                                      </p:cBhvr>
                                      <p:tavLst>
                                        <p:tav tm="0">
                                          <p:val>
                                            <p:strVal val="0-#ppt_w/2"/>
                                          </p:val>
                                        </p:tav>
                                        <p:tav tm="100000">
                                          <p:val>
                                            <p:strVal val="#ppt_x"/>
                                          </p:val>
                                        </p:tav>
                                      </p:tavLst>
                                    </p:anim>
                                    <p:anim calcmode="lin" valueType="num">
                                      <p:cBhvr additive="base">
                                        <p:cTn dur="1500" fill="hold" id="112"/>
                                        <p:tgtEl>
                                          <p:spTgt spid="16"/>
                                        </p:tgtEl>
                                        <p:attrNameLst>
                                          <p:attrName>ppt_y</p:attrName>
                                        </p:attrNameLst>
                                      </p:cBhvr>
                                      <p:tavLst>
                                        <p:tav tm="0">
                                          <p:val>
                                            <p:strVal val="#ppt_y"/>
                                          </p:val>
                                        </p:tav>
                                        <p:tav tm="100000">
                                          <p:val>
                                            <p:strVal val="#ppt_y"/>
                                          </p:val>
                                        </p:tav>
                                      </p:tavLst>
                                    </p:anim>
                                    <p:set>
                                      <p:cBhvr>
                                        <p:cTn dur="1" fill="hold" id="113">
                                          <p:stCondLst>
                                            <p:cond delay="0"/>
                                          </p:stCondLst>
                                        </p:cTn>
                                        <p:tgtEl>
                                          <p:spTgt spid="16"/>
                                        </p:tgtEl>
                                        <p:attrNameLst>
                                          <p:attrName>style.visibility</p:attrName>
                                        </p:attrNameLst>
                                      </p:cBhvr>
                                      <p:to>
                                        <p:strVal val="visible"/>
                                      </p:to>
                                    </p:set>
                                    <p:anim calcmode="lin" to="" valueType="num">
                                      <p:cBhvr>
                                        <p:cTn dur="1500" fill="hold" id="114">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16"/>
                                        </p:tgtEl>
                                        <p:attrNameLst>
                                          <p:attrName>ppt_h</p:attrName>
                                        </p:attrNameLst>
                                      </p:cBhvr>
                                      <p:tavLst>
                                        <p:tav tm="0">
                                          <p:val>
                                            <p:strVal val="0"/>
                                          </p:val>
                                        </p:tav>
                                        <p:tav tm="100000">
                                          <p:val>
                                            <p:strVal val="#ppt_h"/>
                                          </p:val>
                                        </p:tav>
                                      </p:tavLst>
                                    </p:anim>
                                    <p:animEffect filter="fade">
                                      <p:cBhvr>
                                        <p:cTn dur="1500" id="116">
                                          <p:stCondLst>
                                            <p:cond delay="0"/>
                                          </p:stCondLst>
                                        </p:cTn>
                                        <p:tgtEl>
                                          <p:spTgt spid="16"/>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17"/>
                                        </p:tgtEl>
                                        <p:attrNameLst>
                                          <p:attrName>style.visibility</p:attrName>
                                        </p:attrNameLst>
                                      </p:cBhvr>
                                      <p:to>
                                        <p:strVal val="visible"/>
                                      </p:to>
                                    </p:set>
                                    <p:anim calcmode="lin" valueType="num">
                                      <p:cBhvr additive="base">
                                        <p:cTn dur="1500" fill="hold" id="119"/>
                                        <p:tgtEl>
                                          <p:spTgt spid="17"/>
                                        </p:tgtEl>
                                        <p:attrNameLst>
                                          <p:attrName>ppt_x</p:attrName>
                                        </p:attrNameLst>
                                      </p:cBhvr>
                                      <p:tavLst>
                                        <p:tav tm="0">
                                          <p:val>
                                            <p:strVal val="0-#ppt_w/2"/>
                                          </p:val>
                                        </p:tav>
                                        <p:tav tm="100000">
                                          <p:val>
                                            <p:strVal val="#ppt_x"/>
                                          </p:val>
                                        </p:tav>
                                      </p:tavLst>
                                    </p:anim>
                                    <p:anim calcmode="lin" valueType="num">
                                      <p:cBhvr additive="base">
                                        <p:cTn dur="1500" fill="hold" id="120"/>
                                        <p:tgtEl>
                                          <p:spTgt spid="17"/>
                                        </p:tgtEl>
                                        <p:attrNameLst>
                                          <p:attrName>ppt_y</p:attrName>
                                        </p:attrNameLst>
                                      </p:cBhvr>
                                      <p:tavLst>
                                        <p:tav tm="0">
                                          <p:val>
                                            <p:strVal val="#ppt_y"/>
                                          </p:val>
                                        </p:tav>
                                        <p:tav tm="100000">
                                          <p:val>
                                            <p:strVal val="#ppt_y"/>
                                          </p:val>
                                        </p:tav>
                                      </p:tavLst>
                                    </p:anim>
                                    <p:set>
                                      <p:cBhvr>
                                        <p:cTn dur="1" fill="hold" id="121">
                                          <p:stCondLst>
                                            <p:cond delay="0"/>
                                          </p:stCondLst>
                                        </p:cTn>
                                        <p:tgtEl>
                                          <p:spTgt spid="17"/>
                                        </p:tgtEl>
                                        <p:attrNameLst>
                                          <p:attrName>style.visibility</p:attrName>
                                        </p:attrNameLst>
                                      </p:cBhvr>
                                      <p:to>
                                        <p:strVal val="visible"/>
                                      </p:to>
                                    </p:set>
                                    <p:anim calcmode="lin" to="" valueType="num">
                                      <p:cBhvr>
                                        <p:cTn dur="1500" fill="hold" id="122">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17"/>
                                        </p:tgtEl>
                                        <p:attrNameLst>
                                          <p:attrName>ppt_h</p:attrName>
                                        </p:attrNameLst>
                                      </p:cBhvr>
                                      <p:tavLst>
                                        <p:tav tm="0">
                                          <p:val>
                                            <p:strVal val="0"/>
                                          </p:val>
                                        </p:tav>
                                        <p:tav tm="100000">
                                          <p:val>
                                            <p:strVal val="#ppt_h"/>
                                          </p:val>
                                        </p:tav>
                                      </p:tavLst>
                                    </p:anim>
                                    <p:animEffect filter="fade">
                                      <p:cBhvr>
                                        <p:cTn dur="1500" id="124">
                                          <p:stCondLst>
                                            <p:cond delay="0"/>
                                          </p:stCondLst>
                                        </p:cTn>
                                        <p:tgtEl>
                                          <p:spTgt spid="17"/>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18"/>
                                        </p:tgtEl>
                                        <p:attrNameLst>
                                          <p:attrName>style.visibility</p:attrName>
                                        </p:attrNameLst>
                                      </p:cBhvr>
                                      <p:to>
                                        <p:strVal val="visible"/>
                                      </p:to>
                                    </p:set>
                                    <p:anim calcmode="lin" valueType="num">
                                      <p:cBhvr additive="base">
                                        <p:cTn dur="1500" fill="hold" id="127"/>
                                        <p:tgtEl>
                                          <p:spTgt spid="18"/>
                                        </p:tgtEl>
                                        <p:attrNameLst>
                                          <p:attrName>ppt_x</p:attrName>
                                        </p:attrNameLst>
                                      </p:cBhvr>
                                      <p:tavLst>
                                        <p:tav tm="0">
                                          <p:val>
                                            <p:strVal val="0-#ppt_w/2"/>
                                          </p:val>
                                        </p:tav>
                                        <p:tav tm="100000">
                                          <p:val>
                                            <p:strVal val="#ppt_x"/>
                                          </p:val>
                                        </p:tav>
                                      </p:tavLst>
                                    </p:anim>
                                    <p:anim calcmode="lin" valueType="num">
                                      <p:cBhvr additive="base">
                                        <p:cTn dur="1500" fill="hold" id="128"/>
                                        <p:tgtEl>
                                          <p:spTgt spid="18"/>
                                        </p:tgtEl>
                                        <p:attrNameLst>
                                          <p:attrName>ppt_y</p:attrName>
                                        </p:attrNameLst>
                                      </p:cBhvr>
                                      <p:tavLst>
                                        <p:tav tm="0">
                                          <p:val>
                                            <p:strVal val="#ppt_y"/>
                                          </p:val>
                                        </p:tav>
                                        <p:tav tm="100000">
                                          <p:val>
                                            <p:strVal val="#ppt_y"/>
                                          </p:val>
                                        </p:tav>
                                      </p:tavLst>
                                    </p:anim>
                                    <p:set>
                                      <p:cBhvr>
                                        <p:cTn dur="1" fill="hold" id="129">
                                          <p:stCondLst>
                                            <p:cond delay="0"/>
                                          </p:stCondLst>
                                        </p:cTn>
                                        <p:tgtEl>
                                          <p:spTgt spid="18"/>
                                        </p:tgtEl>
                                        <p:attrNameLst>
                                          <p:attrName>style.visibility</p:attrName>
                                        </p:attrNameLst>
                                      </p:cBhvr>
                                      <p:to>
                                        <p:strVal val="visible"/>
                                      </p:to>
                                    </p:set>
                                    <p:anim calcmode="lin" to="" valueType="num">
                                      <p:cBhvr>
                                        <p:cTn dur="1500" fill="hold" id="13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18"/>
                                        </p:tgtEl>
                                        <p:attrNameLst>
                                          <p:attrName>ppt_h</p:attrName>
                                        </p:attrNameLst>
                                      </p:cBhvr>
                                      <p:tavLst>
                                        <p:tav tm="0">
                                          <p:val>
                                            <p:strVal val="0"/>
                                          </p:val>
                                        </p:tav>
                                        <p:tav tm="100000">
                                          <p:val>
                                            <p:strVal val="#ppt_h"/>
                                          </p:val>
                                        </p:tav>
                                      </p:tavLst>
                                    </p:anim>
                                    <p:animEffect filter="fade">
                                      <p:cBhvr>
                                        <p:cTn dur="1500" id="132">
                                          <p:stCondLst>
                                            <p:cond delay="0"/>
                                          </p:stCondLst>
                                        </p:cTn>
                                        <p:tgtEl>
                                          <p:spTgt spid="18"/>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19"/>
                                        </p:tgtEl>
                                        <p:attrNameLst>
                                          <p:attrName>style.visibility</p:attrName>
                                        </p:attrNameLst>
                                      </p:cBhvr>
                                      <p:to>
                                        <p:strVal val="visible"/>
                                      </p:to>
                                    </p:set>
                                    <p:anim calcmode="lin" valueType="num">
                                      <p:cBhvr additive="base">
                                        <p:cTn dur="1500" fill="hold" id="135"/>
                                        <p:tgtEl>
                                          <p:spTgt spid="19"/>
                                        </p:tgtEl>
                                        <p:attrNameLst>
                                          <p:attrName>ppt_x</p:attrName>
                                        </p:attrNameLst>
                                      </p:cBhvr>
                                      <p:tavLst>
                                        <p:tav tm="0">
                                          <p:val>
                                            <p:strVal val="0-#ppt_w/2"/>
                                          </p:val>
                                        </p:tav>
                                        <p:tav tm="100000">
                                          <p:val>
                                            <p:strVal val="#ppt_x"/>
                                          </p:val>
                                        </p:tav>
                                      </p:tavLst>
                                    </p:anim>
                                    <p:anim calcmode="lin" valueType="num">
                                      <p:cBhvr additive="base">
                                        <p:cTn dur="1500" fill="hold" id="136"/>
                                        <p:tgtEl>
                                          <p:spTgt spid="19"/>
                                        </p:tgtEl>
                                        <p:attrNameLst>
                                          <p:attrName>ppt_y</p:attrName>
                                        </p:attrNameLst>
                                      </p:cBhvr>
                                      <p:tavLst>
                                        <p:tav tm="0">
                                          <p:val>
                                            <p:strVal val="#ppt_y"/>
                                          </p:val>
                                        </p:tav>
                                        <p:tav tm="100000">
                                          <p:val>
                                            <p:strVal val="#ppt_y"/>
                                          </p:val>
                                        </p:tav>
                                      </p:tavLst>
                                    </p:anim>
                                    <p:set>
                                      <p:cBhvr>
                                        <p:cTn dur="1" fill="hold" id="137">
                                          <p:stCondLst>
                                            <p:cond delay="0"/>
                                          </p:stCondLst>
                                        </p:cTn>
                                        <p:tgtEl>
                                          <p:spTgt spid="19"/>
                                        </p:tgtEl>
                                        <p:attrNameLst>
                                          <p:attrName>style.visibility</p:attrName>
                                        </p:attrNameLst>
                                      </p:cBhvr>
                                      <p:to>
                                        <p:strVal val="visible"/>
                                      </p:to>
                                    </p:set>
                                    <p:anim calcmode="lin" to="" valueType="num">
                                      <p:cBhvr>
                                        <p:cTn dur="1500" fill="hold" id="13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19"/>
                                        </p:tgtEl>
                                        <p:attrNameLst>
                                          <p:attrName>ppt_h</p:attrName>
                                        </p:attrNameLst>
                                      </p:cBhvr>
                                      <p:tavLst>
                                        <p:tav tm="0">
                                          <p:val>
                                            <p:strVal val="0"/>
                                          </p:val>
                                        </p:tav>
                                        <p:tav tm="100000">
                                          <p:val>
                                            <p:strVal val="#ppt_h"/>
                                          </p:val>
                                        </p:tav>
                                      </p:tavLst>
                                    </p:anim>
                                    <p:animEffect filter="fade">
                                      <p:cBhvr>
                                        <p:cTn dur="1500" id="140">
                                          <p:stCondLst>
                                            <p:cond delay="0"/>
                                          </p:stCondLst>
                                        </p:cTn>
                                        <p:tgtEl>
                                          <p:spTgt spid="19"/>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20"/>
                                        </p:tgtEl>
                                        <p:attrNameLst>
                                          <p:attrName>style.visibility</p:attrName>
                                        </p:attrNameLst>
                                      </p:cBhvr>
                                      <p:to>
                                        <p:strVal val="visible"/>
                                      </p:to>
                                    </p:set>
                                    <p:anim calcmode="lin" valueType="num">
                                      <p:cBhvr additive="base">
                                        <p:cTn dur="1500" fill="hold" id="143"/>
                                        <p:tgtEl>
                                          <p:spTgt spid="20"/>
                                        </p:tgtEl>
                                        <p:attrNameLst>
                                          <p:attrName>ppt_x</p:attrName>
                                        </p:attrNameLst>
                                      </p:cBhvr>
                                      <p:tavLst>
                                        <p:tav tm="0">
                                          <p:val>
                                            <p:strVal val="0-#ppt_w/2"/>
                                          </p:val>
                                        </p:tav>
                                        <p:tav tm="100000">
                                          <p:val>
                                            <p:strVal val="#ppt_x"/>
                                          </p:val>
                                        </p:tav>
                                      </p:tavLst>
                                    </p:anim>
                                    <p:anim calcmode="lin" valueType="num">
                                      <p:cBhvr additive="base">
                                        <p:cTn dur="1500" fill="hold" id="144"/>
                                        <p:tgtEl>
                                          <p:spTgt spid="20"/>
                                        </p:tgtEl>
                                        <p:attrNameLst>
                                          <p:attrName>ppt_y</p:attrName>
                                        </p:attrNameLst>
                                      </p:cBhvr>
                                      <p:tavLst>
                                        <p:tav tm="0">
                                          <p:val>
                                            <p:strVal val="#ppt_y"/>
                                          </p:val>
                                        </p:tav>
                                        <p:tav tm="100000">
                                          <p:val>
                                            <p:strVal val="#ppt_y"/>
                                          </p:val>
                                        </p:tav>
                                      </p:tavLst>
                                    </p:anim>
                                    <p:set>
                                      <p:cBhvr>
                                        <p:cTn dur="1" fill="hold" id="145">
                                          <p:stCondLst>
                                            <p:cond delay="0"/>
                                          </p:stCondLst>
                                        </p:cTn>
                                        <p:tgtEl>
                                          <p:spTgt spid="20"/>
                                        </p:tgtEl>
                                        <p:attrNameLst>
                                          <p:attrName>style.visibility</p:attrName>
                                        </p:attrNameLst>
                                      </p:cBhvr>
                                      <p:to>
                                        <p:strVal val="visible"/>
                                      </p:to>
                                    </p:set>
                                    <p:anim calcmode="lin" to="" valueType="num">
                                      <p:cBhvr>
                                        <p:cTn dur="1500" fill="hold" id="146">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20"/>
                                        </p:tgtEl>
                                        <p:attrNameLst>
                                          <p:attrName>ppt_h</p:attrName>
                                        </p:attrNameLst>
                                      </p:cBhvr>
                                      <p:tavLst>
                                        <p:tav tm="0">
                                          <p:val>
                                            <p:strVal val="0"/>
                                          </p:val>
                                        </p:tav>
                                        <p:tav tm="100000">
                                          <p:val>
                                            <p:strVal val="#ppt_h"/>
                                          </p:val>
                                        </p:tav>
                                      </p:tavLst>
                                    </p:anim>
                                    <p:animEffect filter="fade">
                                      <p:cBhvr>
                                        <p:cTn dur="1500" id="148">
                                          <p:stCondLst>
                                            <p:cond delay="0"/>
                                          </p:stCondLst>
                                        </p:cTn>
                                        <p:tgtEl>
                                          <p:spTgt spid="20"/>
                                        </p:tgtEl>
                                      </p:cBhvr>
                                    </p:animEffect>
                                  </p:childTnLst>
                                </p:cTn>
                              </p:par>
                              <p:par>
                                <p:cTn decel="100000" fill="hold" grpId="0" id="149" nodeType="withEffect" presetClass="entr" presetID="2" presetSubtype="8">
                                  <p:stCondLst>
                                    <p:cond delay="250"/>
                                  </p:stCondLst>
                                  <p:childTnLst>
                                    <p:set>
                                      <p:cBhvr>
                                        <p:cTn dur="1" fill="hold" id="150">
                                          <p:stCondLst>
                                            <p:cond delay="0"/>
                                          </p:stCondLst>
                                        </p:cTn>
                                        <p:tgtEl>
                                          <p:spTgt spid="21"/>
                                        </p:tgtEl>
                                        <p:attrNameLst>
                                          <p:attrName>style.visibility</p:attrName>
                                        </p:attrNameLst>
                                      </p:cBhvr>
                                      <p:to>
                                        <p:strVal val="visible"/>
                                      </p:to>
                                    </p:set>
                                    <p:anim calcmode="lin" valueType="num">
                                      <p:cBhvr additive="base">
                                        <p:cTn dur="1500" fill="hold" id="151"/>
                                        <p:tgtEl>
                                          <p:spTgt spid="21"/>
                                        </p:tgtEl>
                                        <p:attrNameLst>
                                          <p:attrName>ppt_x</p:attrName>
                                        </p:attrNameLst>
                                      </p:cBhvr>
                                      <p:tavLst>
                                        <p:tav tm="0">
                                          <p:val>
                                            <p:strVal val="0-#ppt_w/2"/>
                                          </p:val>
                                        </p:tav>
                                        <p:tav tm="100000">
                                          <p:val>
                                            <p:strVal val="#ppt_x"/>
                                          </p:val>
                                        </p:tav>
                                      </p:tavLst>
                                    </p:anim>
                                    <p:anim calcmode="lin" valueType="num">
                                      <p:cBhvr additive="base">
                                        <p:cTn dur="1500" fill="hold" id="152"/>
                                        <p:tgtEl>
                                          <p:spTgt spid="21"/>
                                        </p:tgtEl>
                                        <p:attrNameLst>
                                          <p:attrName>ppt_y</p:attrName>
                                        </p:attrNameLst>
                                      </p:cBhvr>
                                      <p:tavLst>
                                        <p:tav tm="0">
                                          <p:val>
                                            <p:strVal val="#ppt_y"/>
                                          </p:val>
                                        </p:tav>
                                        <p:tav tm="100000">
                                          <p:val>
                                            <p:strVal val="#ppt_y"/>
                                          </p:val>
                                        </p:tav>
                                      </p:tavLst>
                                    </p:anim>
                                    <p:set>
                                      <p:cBhvr>
                                        <p:cTn dur="1" fill="hold" id="153">
                                          <p:stCondLst>
                                            <p:cond delay="0"/>
                                          </p:stCondLst>
                                        </p:cTn>
                                        <p:tgtEl>
                                          <p:spTgt spid="21"/>
                                        </p:tgtEl>
                                        <p:attrNameLst>
                                          <p:attrName>style.visibility</p:attrName>
                                        </p:attrNameLst>
                                      </p:cBhvr>
                                      <p:to>
                                        <p:strVal val="visible"/>
                                      </p:to>
                                    </p:set>
                                    <p:anim calcmode="lin" to="" valueType="num">
                                      <p:cBhvr>
                                        <p:cTn dur="1500" fill="hold" id="154">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21"/>
                                        </p:tgtEl>
                                        <p:attrNameLst>
                                          <p:attrName>ppt_h</p:attrName>
                                        </p:attrNameLst>
                                      </p:cBhvr>
                                      <p:tavLst>
                                        <p:tav tm="0">
                                          <p:val>
                                            <p:strVal val="0"/>
                                          </p:val>
                                        </p:tav>
                                        <p:tav tm="100000">
                                          <p:val>
                                            <p:strVal val="#ppt_h"/>
                                          </p:val>
                                        </p:tav>
                                      </p:tavLst>
                                    </p:anim>
                                    <p:animEffect filter="fade">
                                      <p:cBhvr>
                                        <p:cTn dur="1500" id="156">
                                          <p:stCondLst>
                                            <p:cond delay="0"/>
                                          </p:stCondLst>
                                        </p:cTn>
                                        <p:tgtEl>
                                          <p:spTgt spid="21"/>
                                        </p:tgtEl>
                                      </p:cBhvr>
                                    </p:animEffect>
                                  </p:childTnLst>
                                </p:cTn>
                              </p:par>
                              <p:par>
                                <p:cTn decel="100000" fill="hold" grpId="0" id="157" nodeType="withEffect" presetClass="entr" presetID="2" presetSubtype="8">
                                  <p:stCondLst>
                                    <p:cond delay="250"/>
                                  </p:stCondLst>
                                  <p:childTnLst>
                                    <p:set>
                                      <p:cBhvr>
                                        <p:cTn dur="1" fill="hold" id="158">
                                          <p:stCondLst>
                                            <p:cond delay="0"/>
                                          </p:stCondLst>
                                        </p:cTn>
                                        <p:tgtEl>
                                          <p:spTgt spid="22"/>
                                        </p:tgtEl>
                                        <p:attrNameLst>
                                          <p:attrName>style.visibility</p:attrName>
                                        </p:attrNameLst>
                                      </p:cBhvr>
                                      <p:to>
                                        <p:strVal val="visible"/>
                                      </p:to>
                                    </p:set>
                                    <p:anim calcmode="lin" valueType="num">
                                      <p:cBhvr additive="base">
                                        <p:cTn dur="1500" fill="hold" id="159"/>
                                        <p:tgtEl>
                                          <p:spTgt spid="22"/>
                                        </p:tgtEl>
                                        <p:attrNameLst>
                                          <p:attrName>ppt_x</p:attrName>
                                        </p:attrNameLst>
                                      </p:cBhvr>
                                      <p:tavLst>
                                        <p:tav tm="0">
                                          <p:val>
                                            <p:strVal val="0-#ppt_w/2"/>
                                          </p:val>
                                        </p:tav>
                                        <p:tav tm="100000">
                                          <p:val>
                                            <p:strVal val="#ppt_x"/>
                                          </p:val>
                                        </p:tav>
                                      </p:tavLst>
                                    </p:anim>
                                    <p:anim calcmode="lin" valueType="num">
                                      <p:cBhvr additive="base">
                                        <p:cTn dur="1500" fill="hold" id="160"/>
                                        <p:tgtEl>
                                          <p:spTgt spid="22"/>
                                        </p:tgtEl>
                                        <p:attrNameLst>
                                          <p:attrName>ppt_y</p:attrName>
                                        </p:attrNameLst>
                                      </p:cBhvr>
                                      <p:tavLst>
                                        <p:tav tm="0">
                                          <p:val>
                                            <p:strVal val="#ppt_y"/>
                                          </p:val>
                                        </p:tav>
                                        <p:tav tm="100000">
                                          <p:val>
                                            <p:strVal val="#ppt_y"/>
                                          </p:val>
                                        </p:tav>
                                      </p:tavLst>
                                    </p:anim>
                                    <p:set>
                                      <p:cBhvr>
                                        <p:cTn dur="1" fill="hold" id="161">
                                          <p:stCondLst>
                                            <p:cond delay="0"/>
                                          </p:stCondLst>
                                        </p:cTn>
                                        <p:tgtEl>
                                          <p:spTgt spid="22"/>
                                        </p:tgtEl>
                                        <p:attrNameLst>
                                          <p:attrName>style.visibility</p:attrName>
                                        </p:attrNameLst>
                                      </p:cBhvr>
                                      <p:to>
                                        <p:strVal val="visible"/>
                                      </p:to>
                                    </p:set>
                                    <p:anim calcmode="lin" to="" valueType="num">
                                      <p:cBhvr>
                                        <p:cTn dur="1500" fill="hold" id="162">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22"/>
                                        </p:tgtEl>
                                        <p:attrNameLst>
                                          <p:attrName>ppt_h</p:attrName>
                                        </p:attrNameLst>
                                      </p:cBhvr>
                                      <p:tavLst>
                                        <p:tav tm="0">
                                          <p:val>
                                            <p:strVal val="0"/>
                                          </p:val>
                                        </p:tav>
                                        <p:tav tm="100000">
                                          <p:val>
                                            <p:strVal val="#ppt_h"/>
                                          </p:val>
                                        </p:tav>
                                      </p:tavLst>
                                    </p:anim>
                                    <p:animEffect filter="fade">
                                      <p:cBhvr>
                                        <p:cTn dur="1500" id="164">
                                          <p:stCondLst>
                                            <p:cond delay="0"/>
                                          </p:stCondLst>
                                        </p:cTn>
                                        <p:tgtEl>
                                          <p:spTgt spid="22"/>
                                        </p:tgtEl>
                                      </p:cBhvr>
                                    </p:animEffect>
                                  </p:childTnLst>
                                </p:cTn>
                              </p:par>
                              <p:par>
                                <p:cTn decel="100000" fill="hold" grpId="0" id="165" nodeType="withEffect" presetClass="entr" presetID="2" presetSubtype="8">
                                  <p:stCondLst>
                                    <p:cond delay="250"/>
                                  </p:stCondLst>
                                  <p:childTnLst>
                                    <p:set>
                                      <p:cBhvr>
                                        <p:cTn dur="1" fill="hold" id="166">
                                          <p:stCondLst>
                                            <p:cond delay="0"/>
                                          </p:stCondLst>
                                        </p:cTn>
                                        <p:tgtEl>
                                          <p:spTgt spid="23"/>
                                        </p:tgtEl>
                                        <p:attrNameLst>
                                          <p:attrName>style.visibility</p:attrName>
                                        </p:attrNameLst>
                                      </p:cBhvr>
                                      <p:to>
                                        <p:strVal val="visible"/>
                                      </p:to>
                                    </p:set>
                                    <p:anim calcmode="lin" valueType="num">
                                      <p:cBhvr additive="base">
                                        <p:cTn dur="1500" fill="hold" id="167"/>
                                        <p:tgtEl>
                                          <p:spTgt spid="23"/>
                                        </p:tgtEl>
                                        <p:attrNameLst>
                                          <p:attrName>ppt_x</p:attrName>
                                        </p:attrNameLst>
                                      </p:cBhvr>
                                      <p:tavLst>
                                        <p:tav tm="0">
                                          <p:val>
                                            <p:strVal val="0-#ppt_w/2"/>
                                          </p:val>
                                        </p:tav>
                                        <p:tav tm="100000">
                                          <p:val>
                                            <p:strVal val="#ppt_x"/>
                                          </p:val>
                                        </p:tav>
                                      </p:tavLst>
                                    </p:anim>
                                    <p:anim calcmode="lin" valueType="num">
                                      <p:cBhvr additive="base">
                                        <p:cTn dur="1500" fill="hold" id="168"/>
                                        <p:tgtEl>
                                          <p:spTgt spid="23"/>
                                        </p:tgtEl>
                                        <p:attrNameLst>
                                          <p:attrName>ppt_y</p:attrName>
                                        </p:attrNameLst>
                                      </p:cBhvr>
                                      <p:tavLst>
                                        <p:tav tm="0">
                                          <p:val>
                                            <p:strVal val="#ppt_y"/>
                                          </p:val>
                                        </p:tav>
                                        <p:tav tm="100000">
                                          <p:val>
                                            <p:strVal val="#ppt_y"/>
                                          </p:val>
                                        </p:tav>
                                      </p:tavLst>
                                    </p:anim>
                                    <p:set>
                                      <p:cBhvr>
                                        <p:cTn dur="1" fill="hold" id="169">
                                          <p:stCondLst>
                                            <p:cond delay="0"/>
                                          </p:stCondLst>
                                        </p:cTn>
                                        <p:tgtEl>
                                          <p:spTgt spid="23"/>
                                        </p:tgtEl>
                                        <p:attrNameLst>
                                          <p:attrName>style.visibility</p:attrName>
                                        </p:attrNameLst>
                                      </p:cBhvr>
                                      <p:to>
                                        <p:strVal val="visible"/>
                                      </p:to>
                                    </p:set>
                                    <p:anim calcmode="lin" to="" valueType="num">
                                      <p:cBhvr>
                                        <p:cTn dur="1500" fill="hold" id="170">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71">
                                          <p:stCondLst>
                                            <p:cond delay="0"/>
                                          </p:stCondLst>
                                        </p:cTn>
                                        <p:tgtEl>
                                          <p:spTgt spid="23"/>
                                        </p:tgtEl>
                                        <p:attrNameLst>
                                          <p:attrName>ppt_h</p:attrName>
                                        </p:attrNameLst>
                                      </p:cBhvr>
                                      <p:tavLst>
                                        <p:tav tm="0">
                                          <p:val>
                                            <p:strVal val="0"/>
                                          </p:val>
                                        </p:tav>
                                        <p:tav tm="100000">
                                          <p:val>
                                            <p:strVal val="#ppt_h"/>
                                          </p:val>
                                        </p:tav>
                                      </p:tavLst>
                                    </p:anim>
                                    <p:animEffect filter="fade">
                                      <p:cBhvr>
                                        <p:cTn dur="1500" id="172">
                                          <p:stCondLst>
                                            <p:cond delay="0"/>
                                          </p:stCondLst>
                                        </p:cTn>
                                        <p:tgtEl>
                                          <p:spTgt spid="23"/>
                                        </p:tgtEl>
                                      </p:cBhvr>
                                    </p:animEffect>
                                  </p:childTnLst>
                                </p:cTn>
                              </p:par>
                              <p:par>
                                <p:cTn decel="100000" fill="hold" grpId="0" id="173" nodeType="withEffect" presetClass="entr" presetID="2" presetSubtype="8">
                                  <p:stCondLst>
                                    <p:cond delay="250"/>
                                  </p:stCondLst>
                                  <p:childTnLst>
                                    <p:set>
                                      <p:cBhvr>
                                        <p:cTn dur="1" fill="hold" id="174">
                                          <p:stCondLst>
                                            <p:cond delay="0"/>
                                          </p:stCondLst>
                                        </p:cTn>
                                        <p:tgtEl>
                                          <p:spTgt spid="24"/>
                                        </p:tgtEl>
                                        <p:attrNameLst>
                                          <p:attrName>style.visibility</p:attrName>
                                        </p:attrNameLst>
                                      </p:cBhvr>
                                      <p:to>
                                        <p:strVal val="visible"/>
                                      </p:to>
                                    </p:set>
                                    <p:anim calcmode="lin" valueType="num">
                                      <p:cBhvr additive="base">
                                        <p:cTn dur="1500" fill="hold" id="175"/>
                                        <p:tgtEl>
                                          <p:spTgt spid="24"/>
                                        </p:tgtEl>
                                        <p:attrNameLst>
                                          <p:attrName>ppt_x</p:attrName>
                                        </p:attrNameLst>
                                      </p:cBhvr>
                                      <p:tavLst>
                                        <p:tav tm="0">
                                          <p:val>
                                            <p:strVal val="0-#ppt_w/2"/>
                                          </p:val>
                                        </p:tav>
                                        <p:tav tm="100000">
                                          <p:val>
                                            <p:strVal val="#ppt_x"/>
                                          </p:val>
                                        </p:tav>
                                      </p:tavLst>
                                    </p:anim>
                                    <p:anim calcmode="lin" valueType="num">
                                      <p:cBhvr additive="base">
                                        <p:cTn dur="1500" fill="hold" id="176"/>
                                        <p:tgtEl>
                                          <p:spTgt spid="24"/>
                                        </p:tgtEl>
                                        <p:attrNameLst>
                                          <p:attrName>ppt_y</p:attrName>
                                        </p:attrNameLst>
                                      </p:cBhvr>
                                      <p:tavLst>
                                        <p:tav tm="0">
                                          <p:val>
                                            <p:strVal val="#ppt_y"/>
                                          </p:val>
                                        </p:tav>
                                        <p:tav tm="100000">
                                          <p:val>
                                            <p:strVal val="#ppt_y"/>
                                          </p:val>
                                        </p:tav>
                                      </p:tavLst>
                                    </p:anim>
                                    <p:set>
                                      <p:cBhvr>
                                        <p:cTn dur="1" fill="hold" id="177">
                                          <p:stCondLst>
                                            <p:cond delay="0"/>
                                          </p:stCondLst>
                                        </p:cTn>
                                        <p:tgtEl>
                                          <p:spTgt spid="24"/>
                                        </p:tgtEl>
                                        <p:attrNameLst>
                                          <p:attrName>style.visibility</p:attrName>
                                        </p:attrNameLst>
                                      </p:cBhvr>
                                      <p:to>
                                        <p:strVal val="visible"/>
                                      </p:to>
                                    </p:set>
                                    <p:anim calcmode="lin" to="" valueType="num">
                                      <p:cBhvr>
                                        <p:cTn dur="1500" fill="hold" id="178">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79">
                                          <p:stCondLst>
                                            <p:cond delay="0"/>
                                          </p:stCondLst>
                                        </p:cTn>
                                        <p:tgtEl>
                                          <p:spTgt spid="24"/>
                                        </p:tgtEl>
                                        <p:attrNameLst>
                                          <p:attrName>ppt_h</p:attrName>
                                        </p:attrNameLst>
                                      </p:cBhvr>
                                      <p:tavLst>
                                        <p:tav tm="0">
                                          <p:val>
                                            <p:strVal val="0"/>
                                          </p:val>
                                        </p:tav>
                                        <p:tav tm="100000">
                                          <p:val>
                                            <p:strVal val="#ppt_h"/>
                                          </p:val>
                                        </p:tav>
                                      </p:tavLst>
                                    </p:anim>
                                    <p:animEffect filter="fade">
                                      <p:cBhvr>
                                        <p:cTn dur="1500" id="180">
                                          <p:stCondLst>
                                            <p:cond delay="0"/>
                                          </p:stCondLst>
                                        </p:cTn>
                                        <p:tgtEl>
                                          <p:spTgt spid="24"/>
                                        </p:tgtEl>
                                      </p:cBhvr>
                                    </p:animEffect>
                                  </p:childTnLst>
                                </p:cTn>
                              </p:par>
                              <p:par>
                                <p:cTn decel="100000" fill="hold" id="181" nodeType="withEffect" presetClass="entr" presetID="2" presetSubtype="8">
                                  <p:stCondLst>
                                    <p:cond delay="250"/>
                                  </p:stCondLst>
                                  <p:childTnLst>
                                    <p:set>
                                      <p:cBhvr>
                                        <p:cTn dur="1" fill="hold" id="182">
                                          <p:stCondLst>
                                            <p:cond delay="0"/>
                                          </p:stCondLst>
                                        </p:cTn>
                                        <p:tgtEl>
                                          <p:spTgt spid="25"/>
                                        </p:tgtEl>
                                        <p:attrNameLst>
                                          <p:attrName>style.visibility</p:attrName>
                                        </p:attrNameLst>
                                      </p:cBhvr>
                                      <p:to>
                                        <p:strVal val="visible"/>
                                      </p:to>
                                    </p:set>
                                    <p:anim calcmode="lin" valueType="num">
                                      <p:cBhvr additive="base">
                                        <p:cTn dur="1500" fill="hold" id="183"/>
                                        <p:tgtEl>
                                          <p:spTgt spid="25"/>
                                        </p:tgtEl>
                                        <p:attrNameLst>
                                          <p:attrName>ppt_x</p:attrName>
                                        </p:attrNameLst>
                                      </p:cBhvr>
                                      <p:tavLst>
                                        <p:tav tm="0">
                                          <p:val>
                                            <p:strVal val="0-#ppt_w/2"/>
                                          </p:val>
                                        </p:tav>
                                        <p:tav tm="100000">
                                          <p:val>
                                            <p:strVal val="#ppt_x"/>
                                          </p:val>
                                        </p:tav>
                                      </p:tavLst>
                                    </p:anim>
                                    <p:anim calcmode="lin" valueType="num">
                                      <p:cBhvr additive="base">
                                        <p:cTn dur="1500" fill="hold" id="184"/>
                                        <p:tgtEl>
                                          <p:spTgt spid="25"/>
                                        </p:tgtEl>
                                        <p:attrNameLst>
                                          <p:attrName>ppt_y</p:attrName>
                                        </p:attrNameLst>
                                      </p:cBhvr>
                                      <p:tavLst>
                                        <p:tav tm="0">
                                          <p:val>
                                            <p:strVal val="#ppt_y"/>
                                          </p:val>
                                        </p:tav>
                                        <p:tav tm="100000">
                                          <p:val>
                                            <p:strVal val="#ppt_y"/>
                                          </p:val>
                                        </p:tav>
                                      </p:tavLst>
                                    </p:anim>
                                    <p:set>
                                      <p:cBhvr>
                                        <p:cTn dur="1" fill="hold" id="185">
                                          <p:stCondLst>
                                            <p:cond delay="0"/>
                                          </p:stCondLst>
                                        </p:cTn>
                                        <p:tgtEl>
                                          <p:spTgt spid="25"/>
                                        </p:tgtEl>
                                        <p:attrNameLst>
                                          <p:attrName>style.visibility</p:attrName>
                                        </p:attrNameLst>
                                      </p:cBhvr>
                                      <p:to>
                                        <p:strVal val="visible"/>
                                      </p:to>
                                    </p:set>
                                    <p:anim calcmode="lin" to="" valueType="num">
                                      <p:cBhvr>
                                        <p:cTn dur="1500" fill="hold" id="186">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187">
                                          <p:stCondLst>
                                            <p:cond delay="0"/>
                                          </p:stCondLst>
                                        </p:cTn>
                                        <p:tgtEl>
                                          <p:spTgt spid="25"/>
                                        </p:tgtEl>
                                        <p:attrNameLst>
                                          <p:attrName>ppt_h</p:attrName>
                                        </p:attrNameLst>
                                      </p:cBhvr>
                                      <p:tavLst>
                                        <p:tav tm="0">
                                          <p:val>
                                            <p:strVal val="0"/>
                                          </p:val>
                                        </p:tav>
                                        <p:tav tm="100000">
                                          <p:val>
                                            <p:strVal val="#ppt_h"/>
                                          </p:val>
                                        </p:tav>
                                      </p:tavLst>
                                    </p:anim>
                                    <p:animEffect filter="fade">
                                      <p:cBhvr>
                                        <p:cTn dur="1500" id="188">
                                          <p:stCondLst>
                                            <p:cond delay="0"/>
                                          </p:stCondLst>
                                        </p:cTn>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PA_库_直接连接符 2"/>
          <p:cNvCxnSpPr/>
          <p:nvPr>
            <p:custDataLst>
              <p:tags r:id="rId3"/>
            </p:custDataLst>
          </p:nvPr>
        </p:nvCxnSpPr>
        <p:spPr>
          <a:xfrm>
            <a:off x="606056" y="616688"/>
            <a:ext cx="2775098" cy="0"/>
          </a:xfrm>
          <a:prstGeom prst="line">
            <a:avLst/>
          </a:prstGeom>
          <a:ln>
            <a:solidFill>
              <a:srgbClr val="F6D4CD"/>
            </a:solidFill>
          </a:ln>
        </p:spPr>
        <p:style>
          <a:lnRef idx="1">
            <a:schemeClr val="accent1"/>
          </a:lnRef>
          <a:fillRef idx="0">
            <a:schemeClr val="accent1"/>
          </a:fillRef>
          <a:effectRef idx="0">
            <a:schemeClr val="accent1"/>
          </a:effectRef>
          <a:fontRef idx="minor">
            <a:schemeClr val="tx1"/>
          </a:fontRef>
        </p:style>
      </p:cxnSp>
      <p:sp>
        <p:nvSpPr>
          <p:cNvPr id="4" name="PA_库_矩形 3"/>
          <p:cNvSpPr/>
          <p:nvPr>
            <p:custDataLst>
              <p:tags r:id="rId4"/>
            </p:custDataLst>
          </p:nvPr>
        </p:nvSpPr>
        <p:spPr>
          <a:xfrm>
            <a:off x="1088503" y="155023"/>
            <a:ext cx="2292651" cy="457200"/>
          </a:xfrm>
          <a:prstGeom prst="rect">
            <a:avLst/>
          </a:prstGeom>
        </p:spPr>
        <p:txBody>
          <a:bodyPr wrap="square">
            <a:spAutoFit/>
          </a:bodyPr>
          <a:lstStyle/>
          <a:p>
            <a:pPr algn="dist"/>
            <a:r>
              <a:rPr altLang="en-US" lang="zh-CN" smtClean="0" sz="2400">
                <a:solidFill>
                  <a:schemeClr val="tx1">
                    <a:lumMod val="50000"/>
                    <a:lumOff val="50000"/>
                  </a:schemeClr>
                </a:solidFill>
                <a:latin charset="-122" panose="02000000000000000000" pitchFamily="2" typeface="方正清刻本悦宋简体"/>
                <a:ea charset="-122" panose="02000000000000000000" pitchFamily="2" typeface="方正清刻本悦宋简体"/>
              </a:rPr>
              <a:t>输入标题文字</a:t>
            </a:r>
          </a:p>
        </p:txBody>
      </p:sp>
      <p:sp>
        <p:nvSpPr>
          <p:cNvPr id="5" name="PA_库_Line "/>
          <p:cNvSpPr/>
          <p:nvPr>
            <p:custDataLst>
              <p:tags r:id="rId5"/>
            </p:custDataLst>
          </p:nvPr>
        </p:nvSpPr>
        <p:spPr>
          <a:xfrm flipH="1">
            <a:off x="4787955" y="3426095"/>
            <a:ext cx="0" cy="761446"/>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6" name="PA_库_Line "/>
          <p:cNvSpPr/>
          <p:nvPr>
            <p:custDataLst>
              <p:tags r:id="rId6"/>
            </p:custDataLst>
          </p:nvPr>
        </p:nvSpPr>
        <p:spPr>
          <a:xfrm flipH="1">
            <a:off x="7371700" y="3419311"/>
            <a:ext cx="0" cy="768230"/>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7" name="PA_库_Line "/>
          <p:cNvSpPr/>
          <p:nvPr>
            <p:custDataLst>
              <p:tags r:id="rId7"/>
            </p:custDataLst>
          </p:nvPr>
        </p:nvSpPr>
        <p:spPr>
          <a:xfrm flipH="1">
            <a:off x="6096001" y="2237874"/>
            <a:ext cx="0" cy="1188221"/>
          </a:xfrm>
          <a:prstGeom prst="line">
            <a:avLst/>
          </a:pr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8" name="PA_库_Line "/>
          <p:cNvSpPr/>
          <p:nvPr>
            <p:custDataLst>
              <p:tags r:id="rId8"/>
            </p:custDataLst>
          </p:nvPr>
        </p:nvSpPr>
        <p:spPr>
          <a:xfrm rot="10800000">
            <a:off x="2218481" y="3419744"/>
            <a:ext cx="7755038" cy="76578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4636"/>
                </a:lnTo>
              </a:path>
            </a:pathLst>
          </a:custGeom>
          <a:ln w="12700">
            <a:solidFill>
              <a:srgbClr val="C2BEBA"/>
            </a:solidFill>
            <a:miter lim="400000"/>
          </a:ln>
        </p:spPr>
        <p:txBody>
          <a:bodyPr anchor="ctr" bIns="25400" lIns="25400" rIns="25400" tIns="25400"/>
          <a:lstStyle/>
          <a:p>
            <a:pPr>
              <a:defRPr sz="3200"/>
            </a:pPr>
            <a:endParaRPr sz="1600">
              <a:latin charset="-122" panose="02000000000000000000" pitchFamily="2" typeface="方正清刻本悦宋简体"/>
              <a:ea charset="-122" panose="02000000000000000000" pitchFamily="2" typeface="方正清刻本悦宋简体"/>
            </a:endParaRPr>
          </a:p>
        </p:txBody>
      </p:sp>
      <p:sp>
        <p:nvSpPr>
          <p:cNvPr id="9" name="PA_库_Circle "/>
          <p:cNvSpPr/>
          <p:nvPr>
            <p:custDataLst>
              <p:tags r:id="rId9"/>
            </p:custDataLst>
          </p:nvPr>
        </p:nvSpPr>
        <p:spPr>
          <a:xfrm>
            <a:off x="1839384" y="3936510"/>
            <a:ext cx="762001"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0" name="PA_库_Circle "/>
          <p:cNvSpPr/>
          <p:nvPr>
            <p:custDataLst>
              <p:tags r:id="rId10"/>
            </p:custDataLst>
          </p:nvPr>
        </p:nvSpPr>
        <p:spPr>
          <a:xfrm>
            <a:off x="4423128" y="3936510"/>
            <a:ext cx="762001"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1" name="PA_库_Circle "/>
          <p:cNvSpPr/>
          <p:nvPr>
            <p:custDataLst>
              <p:tags r:id="rId11"/>
            </p:custDataLst>
          </p:nvPr>
        </p:nvSpPr>
        <p:spPr>
          <a:xfrm>
            <a:off x="7006872" y="3936510"/>
            <a:ext cx="762001"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2" name="PA_库_Circle "/>
          <p:cNvSpPr/>
          <p:nvPr>
            <p:custDataLst>
              <p:tags r:id="rId12"/>
            </p:custDataLst>
          </p:nvPr>
        </p:nvSpPr>
        <p:spPr>
          <a:xfrm>
            <a:off x="9590616" y="3936510"/>
            <a:ext cx="762001" cy="762001"/>
          </a:xfrm>
          <a:prstGeom prst="ellipse">
            <a:avLst/>
          </a:prstGeom>
          <a:solidFill>
            <a:srgbClr val="B5DBDC"/>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3" name="PA_库_Circle "/>
          <p:cNvSpPr/>
          <p:nvPr>
            <p:custDataLst>
              <p:tags r:id="rId13"/>
            </p:custDataLst>
          </p:nvPr>
        </p:nvSpPr>
        <p:spPr>
          <a:xfrm>
            <a:off x="5367114" y="998842"/>
            <a:ext cx="1457772" cy="1457772"/>
          </a:xfrm>
          <a:prstGeom prst="ellipse">
            <a:avLst/>
          </a:prstGeom>
          <a:solidFill>
            <a:srgbClr val="F6D4CD"/>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4" name="PA_库_Name "/>
          <p:cNvSpPr/>
          <p:nvPr>
            <p:custDataLst>
              <p:tags r:id="rId14"/>
            </p:custDataLst>
          </p:nvPr>
        </p:nvSpPr>
        <p:spPr>
          <a:xfrm>
            <a:off x="5499100" y="1285329"/>
            <a:ext cx="1193800" cy="9652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6000">
                <a:solidFill>
                  <a:srgbClr val="FFFFFF"/>
                </a:solidFill>
                <a:latin typeface="Lato Light"/>
                <a:ea typeface="Lato Light"/>
                <a:cs typeface="Lato Light"/>
                <a:sym typeface="Lato Light"/>
              </a:defRPr>
            </a:lvl1pPr>
          </a:lstStyle>
          <a:p>
            <a:pPr algn="ctr"/>
            <a:r>
              <a:rPr altLang="en-US" lang="zh-CN" smtClean="0" sz="3000">
                <a:latin charset="-122" panose="02000000000000000000" pitchFamily="2" typeface="方正清刻本悦宋简体"/>
                <a:ea charset="-122" panose="02000000000000000000" pitchFamily="2" typeface="方正清刻本悦宋简体"/>
              </a:rPr>
              <a:t>仲夏夜</a:t>
            </a:r>
          </a:p>
          <a:p>
            <a:pPr algn="ctr"/>
            <a:r>
              <a:rPr altLang="en-US" lang="zh-CN" smtClean="0" sz="3000">
                <a:latin charset="-122" panose="02000000000000000000" pitchFamily="2" typeface="方正清刻本悦宋简体"/>
                <a:ea charset="-122" panose="02000000000000000000" pitchFamily="2" typeface="方正清刻本悦宋简体"/>
              </a:rPr>
              <a:t>之梦</a:t>
            </a:r>
          </a:p>
        </p:txBody>
      </p:sp>
      <p:sp>
        <p:nvSpPr>
          <p:cNvPr id="15" name="PA_库_形状 "/>
          <p:cNvSpPr/>
          <p:nvPr>
            <p:custDataLst>
              <p:tags r:id="rId15"/>
            </p:custDataLst>
          </p:nvPr>
        </p:nvSpPr>
        <p:spPr>
          <a:xfrm>
            <a:off x="7287352" y="4168586"/>
            <a:ext cx="168694" cy="297851"/>
          </a:xfrm>
          <a:custGeom>
            <a:cxnLst>
              <a:cxn ang="0">
                <a:pos x="wd2" y="hd2"/>
              </a:cxn>
              <a:cxn ang="5400000">
                <a:pos x="wd2" y="hd2"/>
              </a:cxn>
              <a:cxn ang="10800000">
                <a:pos x="wd2" y="hd2"/>
              </a:cxn>
              <a:cxn ang="16200000">
                <a:pos x="wd2" y="hd2"/>
              </a:cxn>
            </a:cxnLst>
            <a:rect b="b" l="0" r="r" t="0"/>
            <a:pathLst>
              <a:path extrusionOk="0" h="21600" w="21600">
                <a:moveTo>
                  <a:pt x="21600" y="5008"/>
                </a:moveTo>
                <a:cubicBezTo>
                  <a:pt x="21600" y="2700"/>
                  <a:pt x="21600" y="2700"/>
                  <a:pt x="21600" y="2700"/>
                </a:cubicBezTo>
                <a:cubicBezTo>
                  <a:pt x="21600" y="1524"/>
                  <a:pt x="16868" y="0"/>
                  <a:pt x="10838" y="0"/>
                </a:cubicBezTo>
                <a:cubicBezTo>
                  <a:pt x="4656" y="0"/>
                  <a:pt x="0" y="1524"/>
                  <a:pt x="0" y="2700"/>
                </a:cubicBezTo>
                <a:cubicBezTo>
                  <a:pt x="0" y="2700"/>
                  <a:pt x="0" y="2700"/>
                  <a:pt x="0" y="5008"/>
                </a:cubicBezTo>
                <a:cubicBezTo>
                  <a:pt x="0" y="7316"/>
                  <a:pt x="7404" y="9276"/>
                  <a:pt x="7404" y="10800"/>
                </a:cubicBezTo>
                <a:cubicBezTo>
                  <a:pt x="7404" y="12716"/>
                  <a:pt x="0" y="14284"/>
                  <a:pt x="0" y="16592"/>
                </a:cubicBezTo>
                <a:cubicBezTo>
                  <a:pt x="0" y="18900"/>
                  <a:pt x="0" y="19292"/>
                  <a:pt x="0" y="19292"/>
                </a:cubicBezTo>
                <a:cubicBezTo>
                  <a:pt x="0" y="20032"/>
                  <a:pt x="4656" y="21600"/>
                  <a:pt x="10838" y="21600"/>
                </a:cubicBezTo>
                <a:cubicBezTo>
                  <a:pt x="16868" y="21600"/>
                  <a:pt x="21600" y="20032"/>
                  <a:pt x="21600" y="19292"/>
                </a:cubicBezTo>
                <a:cubicBezTo>
                  <a:pt x="21600" y="19292"/>
                  <a:pt x="21600" y="18900"/>
                  <a:pt x="21600" y="16592"/>
                </a:cubicBezTo>
                <a:cubicBezTo>
                  <a:pt x="21600" y="14284"/>
                  <a:pt x="14196" y="12716"/>
                  <a:pt x="14196" y="10800"/>
                </a:cubicBezTo>
                <a:cubicBezTo>
                  <a:pt x="14196" y="9276"/>
                  <a:pt x="21600" y="7316"/>
                  <a:pt x="21600" y="5008"/>
                </a:cubicBezTo>
                <a:close/>
                <a:moveTo>
                  <a:pt x="3358" y="2700"/>
                </a:moveTo>
                <a:cubicBezTo>
                  <a:pt x="4656" y="2308"/>
                  <a:pt x="6717" y="1524"/>
                  <a:pt x="10838" y="1524"/>
                </a:cubicBezTo>
                <a:cubicBezTo>
                  <a:pt x="14883" y="1524"/>
                  <a:pt x="18242" y="2700"/>
                  <a:pt x="18242" y="2700"/>
                </a:cubicBezTo>
                <a:cubicBezTo>
                  <a:pt x="18929" y="2700"/>
                  <a:pt x="19616" y="3092"/>
                  <a:pt x="18929" y="3092"/>
                </a:cubicBezTo>
                <a:cubicBezTo>
                  <a:pt x="17555" y="3832"/>
                  <a:pt x="14196" y="4224"/>
                  <a:pt x="10838" y="4224"/>
                </a:cubicBezTo>
                <a:cubicBezTo>
                  <a:pt x="7404" y="4224"/>
                  <a:pt x="4045" y="3832"/>
                  <a:pt x="2671" y="3092"/>
                </a:cubicBezTo>
                <a:cubicBezTo>
                  <a:pt x="1984" y="3092"/>
                  <a:pt x="3358" y="2700"/>
                  <a:pt x="3358" y="2700"/>
                </a:cubicBezTo>
                <a:close/>
                <a:moveTo>
                  <a:pt x="11525" y="10800"/>
                </a:moveTo>
                <a:cubicBezTo>
                  <a:pt x="11525" y="12324"/>
                  <a:pt x="13510" y="13108"/>
                  <a:pt x="15570" y="14284"/>
                </a:cubicBezTo>
                <a:cubicBezTo>
                  <a:pt x="16868" y="15024"/>
                  <a:pt x="18929" y="16200"/>
                  <a:pt x="18929" y="16592"/>
                </a:cubicBezTo>
                <a:cubicBezTo>
                  <a:pt x="18929" y="18116"/>
                  <a:pt x="18929" y="18116"/>
                  <a:pt x="18929" y="18116"/>
                </a:cubicBezTo>
                <a:cubicBezTo>
                  <a:pt x="17555" y="17724"/>
                  <a:pt x="11525" y="16984"/>
                  <a:pt x="11525" y="15416"/>
                </a:cubicBezTo>
                <a:cubicBezTo>
                  <a:pt x="11525" y="14676"/>
                  <a:pt x="10151" y="14676"/>
                  <a:pt x="10151" y="15416"/>
                </a:cubicBezTo>
                <a:cubicBezTo>
                  <a:pt x="10151" y="16984"/>
                  <a:pt x="4656" y="17724"/>
                  <a:pt x="2671" y="18116"/>
                </a:cubicBezTo>
                <a:cubicBezTo>
                  <a:pt x="2671" y="16592"/>
                  <a:pt x="2671" y="16592"/>
                  <a:pt x="2671" y="16592"/>
                </a:cubicBezTo>
                <a:cubicBezTo>
                  <a:pt x="2671" y="16200"/>
                  <a:pt x="4656" y="15024"/>
                  <a:pt x="6106" y="14284"/>
                </a:cubicBezTo>
                <a:cubicBezTo>
                  <a:pt x="8090" y="13108"/>
                  <a:pt x="10151" y="12324"/>
                  <a:pt x="10151" y="10800"/>
                </a:cubicBezTo>
                <a:cubicBezTo>
                  <a:pt x="10151" y="9668"/>
                  <a:pt x="8090" y="8840"/>
                  <a:pt x="6106" y="7708"/>
                </a:cubicBezTo>
                <a:cubicBezTo>
                  <a:pt x="4656" y="6924"/>
                  <a:pt x="2671" y="5748"/>
                  <a:pt x="2671" y="5008"/>
                </a:cubicBezTo>
                <a:cubicBezTo>
                  <a:pt x="2671" y="3832"/>
                  <a:pt x="2671" y="3832"/>
                  <a:pt x="2671" y="3832"/>
                </a:cubicBezTo>
                <a:cubicBezTo>
                  <a:pt x="4656" y="4616"/>
                  <a:pt x="7404" y="5008"/>
                  <a:pt x="10838" y="5008"/>
                </a:cubicBezTo>
                <a:cubicBezTo>
                  <a:pt x="14196" y="5008"/>
                  <a:pt x="17555" y="4616"/>
                  <a:pt x="18929" y="3832"/>
                </a:cubicBezTo>
                <a:cubicBezTo>
                  <a:pt x="18929" y="5008"/>
                  <a:pt x="18929" y="5008"/>
                  <a:pt x="18929" y="5008"/>
                </a:cubicBezTo>
                <a:cubicBezTo>
                  <a:pt x="18929" y="5748"/>
                  <a:pt x="16868" y="6924"/>
                  <a:pt x="15570" y="7708"/>
                </a:cubicBezTo>
                <a:cubicBezTo>
                  <a:pt x="13510" y="8840"/>
                  <a:pt x="11525" y="9668"/>
                  <a:pt x="11525" y="10800"/>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6" name="PA_库_形状 "/>
          <p:cNvSpPr/>
          <p:nvPr>
            <p:custDataLst>
              <p:tags r:id="rId16"/>
            </p:custDataLst>
          </p:nvPr>
        </p:nvSpPr>
        <p:spPr>
          <a:xfrm>
            <a:off x="9823786" y="4226794"/>
            <a:ext cx="295662" cy="181434"/>
          </a:xfrm>
          <a:custGeom>
            <a:cxnLst>
              <a:cxn ang="0">
                <a:pos x="wd2" y="hd2"/>
              </a:cxn>
              <a:cxn ang="5400000">
                <a:pos x="wd2" y="hd2"/>
              </a:cxn>
              <a:cxn ang="10800000">
                <a:pos x="wd2" y="hd2"/>
              </a:cxn>
              <a:cxn ang="16200000">
                <a:pos x="wd2" y="hd2"/>
              </a:cxn>
            </a:cxnLst>
            <a:rect b="b" l="0" r="r" t="0"/>
            <a:pathLst>
              <a:path extrusionOk="0" h="21600" w="21600">
                <a:moveTo>
                  <a:pt x="20079" y="0"/>
                </a:moveTo>
                <a:cubicBezTo>
                  <a:pt x="1565" y="0"/>
                  <a:pt x="1565" y="0"/>
                  <a:pt x="1565" y="0"/>
                </a:cubicBezTo>
                <a:cubicBezTo>
                  <a:pt x="782" y="0"/>
                  <a:pt x="0" y="1287"/>
                  <a:pt x="0" y="2575"/>
                </a:cubicBezTo>
                <a:cubicBezTo>
                  <a:pt x="0" y="19025"/>
                  <a:pt x="0" y="19025"/>
                  <a:pt x="0" y="19025"/>
                </a:cubicBezTo>
                <a:cubicBezTo>
                  <a:pt x="0" y="20313"/>
                  <a:pt x="782" y="21600"/>
                  <a:pt x="1565" y="21600"/>
                </a:cubicBezTo>
                <a:cubicBezTo>
                  <a:pt x="20079" y="21600"/>
                  <a:pt x="20079" y="21600"/>
                  <a:pt x="20079" y="21600"/>
                </a:cubicBezTo>
                <a:cubicBezTo>
                  <a:pt x="20818" y="21600"/>
                  <a:pt x="21600" y="20313"/>
                  <a:pt x="21600" y="19025"/>
                </a:cubicBezTo>
                <a:cubicBezTo>
                  <a:pt x="21600" y="2575"/>
                  <a:pt x="21600" y="2575"/>
                  <a:pt x="21600" y="2575"/>
                </a:cubicBezTo>
                <a:cubicBezTo>
                  <a:pt x="21600" y="1287"/>
                  <a:pt x="20818" y="0"/>
                  <a:pt x="20079" y="0"/>
                </a:cubicBezTo>
                <a:close/>
                <a:moveTo>
                  <a:pt x="11952" y="3862"/>
                </a:moveTo>
                <a:cubicBezTo>
                  <a:pt x="13864" y="3862"/>
                  <a:pt x="13864" y="3862"/>
                  <a:pt x="13864" y="3862"/>
                </a:cubicBezTo>
                <a:cubicBezTo>
                  <a:pt x="13864" y="7653"/>
                  <a:pt x="13864" y="7653"/>
                  <a:pt x="13864" y="7653"/>
                </a:cubicBezTo>
                <a:cubicBezTo>
                  <a:pt x="11952" y="7653"/>
                  <a:pt x="11952" y="7653"/>
                  <a:pt x="11952" y="7653"/>
                </a:cubicBezTo>
                <a:lnTo>
                  <a:pt x="11952" y="3862"/>
                </a:lnTo>
                <a:close/>
                <a:moveTo>
                  <a:pt x="15037" y="8940"/>
                </a:moveTo>
                <a:cubicBezTo>
                  <a:pt x="15037" y="12731"/>
                  <a:pt x="15037" y="12731"/>
                  <a:pt x="15037" y="12731"/>
                </a:cubicBezTo>
                <a:cubicBezTo>
                  <a:pt x="13125" y="12731"/>
                  <a:pt x="13125" y="12731"/>
                  <a:pt x="13125" y="12731"/>
                </a:cubicBezTo>
                <a:cubicBezTo>
                  <a:pt x="13125" y="8940"/>
                  <a:pt x="13125" y="8940"/>
                  <a:pt x="13125" y="8940"/>
                </a:cubicBezTo>
                <a:lnTo>
                  <a:pt x="15037" y="8940"/>
                </a:lnTo>
                <a:close/>
                <a:moveTo>
                  <a:pt x="8475" y="3862"/>
                </a:moveTo>
                <a:cubicBezTo>
                  <a:pt x="10822" y="3862"/>
                  <a:pt x="10822" y="3862"/>
                  <a:pt x="10822" y="3862"/>
                </a:cubicBezTo>
                <a:cubicBezTo>
                  <a:pt x="10822" y="7653"/>
                  <a:pt x="10822" y="7653"/>
                  <a:pt x="10822" y="7653"/>
                </a:cubicBezTo>
                <a:cubicBezTo>
                  <a:pt x="8475" y="7653"/>
                  <a:pt x="8475" y="7653"/>
                  <a:pt x="8475" y="7653"/>
                </a:cubicBezTo>
                <a:lnTo>
                  <a:pt x="8475" y="3862"/>
                </a:lnTo>
                <a:close/>
                <a:moveTo>
                  <a:pt x="11952" y="8940"/>
                </a:moveTo>
                <a:cubicBezTo>
                  <a:pt x="11952" y="12731"/>
                  <a:pt x="11952" y="12731"/>
                  <a:pt x="11952" y="12731"/>
                </a:cubicBezTo>
                <a:cubicBezTo>
                  <a:pt x="9648" y="12731"/>
                  <a:pt x="9648" y="12731"/>
                  <a:pt x="9648" y="12731"/>
                </a:cubicBezTo>
                <a:cubicBezTo>
                  <a:pt x="9648" y="8940"/>
                  <a:pt x="9648" y="8940"/>
                  <a:pt x="9648" y="8940"/>
                </a:cubicBezTo>
                <a:lnTo>
                  <a:pt x="11952" y="8940"/>
                </a:lnTo>
                <a:close/>
                <a:moveTo>
                  <a:pt x="5389" y="3862"/>
                </a:moveTo>
                <a:cubicBezTo>
                  <a:pt x="7736" y="3862"/>
                  <a:pt x="7736" y="3862"/>
                  <a:pt x="7736" y="3862"/>
                </a:cubicBezTo>
                <a:cubicBezTo>
                  <a:pt x="7736" y="7653"/>
                  <a:pt x="7736" y="7653"/>
                  <a:pt x="7736" y="7653"/>
                </a:cubicBezTo>
                <a:cubicBezTo>
                  <a:pt x="5389" y="7653"/>
                  <a:pt x="5389" y="7653"/>
                  <a:pt x="5389" y="7653"/>
                </a:cubicBezTo>
                <a:lnTo>
                  <a:pt x="5389" y="3862"/>
                </a:lnTo>
                <a:close/>
                <a:moveTo>
                  <a:pt x="8475" y="8940"/>
                </a:moveTo>
                <a:cubicBezTo>
                  <a:pt x="8475" y="12731"/>
                  <a:pt x="8475" y="12731"/>
                  <a:pt x="8475" y="12731"/>
                </a:cubicBezTo>
                <a:cubicBezTo>
                  <a:pt x="6563" y="12731"/>
                  <a:pt x="6563" y="12731"/>
                  <a:pt x="6563" y="12731"/>
                </a:cubicBezTo>
                <a:cubicBezTo>
                  <a:pt x="6563" y="8940"/>
                  <a:pt x="6563" y="8940"/>
                  <a:pt x="6563" y="8940"/>
                </a:cubicBezTo>
                <a:lnTo>
                  <a:pt x="8475" y="8940"/>
                </a:lnTo>
                <a:close/>
                <a:moveTo>
                  <a:pt x="2347" y="3862"/>
                </a:moveTo>
                <a:cubicBezTo>
                  <a:pt x="4259" y="3862"/>
                  <a:pt x="4259" y="3862"/>
                  <a:pt x="4259" y="3862"/>
                </a:cubicBezTo>
                <a:cubicBezTo>
                  <a:pt x="4259" y="7653"/>
                  <a:pt x="4259" y="7653"/>
                  <a:pt x="4259" y="7653"/>
                </a:cubicBezTo>
                <a:cubicBezTo>
                  <a:pt x="2347" y="7653"/>
                  <a:pt x="2347" y="7653"/>
                  <a:pt x="2347" y="7653"/>
                </a:cubicBezTo>
                <a:lnTo>
                  <a:pt x="2347" y="3862"/>
                </a:lnTo>
                <a:close/>
                <a:moveTo>
                  <a:pt x="5389" y="8940"/>
                </a:moveTo>
                <a:cubicBezTo>
                  <a:pt x="5389" y="12731"/>
                  <a:pt x="5389" y="12731"/>
                  <a:pt x="5389" y="12731"/>
                </a:cubicBezTo>
                <a:cubicBezTo>
                  <a:pt x="3086" y="12731"/>
                  <a:pt x="3086" y="12731"/>
                  <a:pt x="3086" y="12731"/>
                </a:cubicBezTo>
                <a:cubicBezTo>
                  <a:pt x="3086" y="8940"/>
                  <a:pt x="3086" y="8940"/>
                  <a:pt x="3086" y="8940"/>
                </a:cubicBezTo>
                <a:lnTo>
                  <a:pt x="5389" y="8940"/>
                </a:lnTo>
                <a:close/>
                <a:moveTo>
                  <a:pt x="4259" y="17809"/>
                </a:moveTo>
                <a:cubicBezTo>
                  <a:pt x="2347" y="17809"/>
                  <a:pt x="2347" y="17809"/>
                  <a:pt x="2347" y="17809"/>
                </a:cubicBezTo>
                <a:cubicBezTo>
                  <a:pt x="2347" y="14591"/>
                  <a:pt x="2347" y="14591"/>
                  <a:pt x="2347" y="14591"/>
                </a:cubicBezTo>
                <a:cubicBezTo>
                  <a:pt x="4259" y="14591"/>
                  <a:pt x="4259" y="14591"/>
                  <a:pt x="4259" y="14591"/>
                </a:cubicBezTo>
                <a:lnTo>
                  <a:pt x="4259" y="17809"/>
                </a:lnTo>
                <a:close/>
                <a:moveTo>
                  <a:pt x="16167" y="17809"/>
                </a:moveTo>
                <a:cubicBezTo>
                  <a:pt x="5389" y="17809"/>
                  <a:pt x="5389" y="17809"/>
                  <a:pt x="5389" y="17809"/>
                </a:cubicBezTo>
                <a:cubicBezTo>
                  <a:pt x="5389" y="14591"/>
                  <a:pt x="5389" y="14591"/>
                  <a:pt x="5389" y="14591"/>
                </a:cubicBezTo>
                <a:cubicBezTo>
                  <a:pt x="16167" y="14591"/>
                  <a:pt x="16167" y="14591"/>
                  <a:pt x="16167" y="14591"/>
                </a:cubicBezTo>
                <a:lnTo>
                  <a:pt x="16167" y="17809"/>
                </a:lnTo>
                <a:close/>
                <a:moveTo>
                  <a:pt x="19253" y="17809"/>
                </a:moveTo>
                <a:cubicBezTo>
                  <a:pt x="17341" y="17809"/>
                  <a:pt x="17341" y="17809"/>
                  <a:pt x="17341" y="17809"/>
                </a:cubicBezTo>
                <a:cubicBezTo>
                  <a:pt x="17341" y="14591"/>
                  <a:pt x="17341" y="14591"/>
                  <a:pt x="17341" y="14591"/>
                </a:cubicBezTo>
                <a:cubicBezTo>
                  <a:pt x="19253" y="14591"/>
                  <a:pt x="19253" y="14591"/>
                  <a:pt x="19253" y="14591"/>
                </a:cubicBezTo>
                <a:lnTo>
                  <a:pt x="19253" y="17809"/>
                </a:lnTo>
                <a:close/>
                <a:moveTo>
                  <a:pt x="16167" y="12731"/>
                </a:moveTo>
                <a:cubicBezTo>
                  <a:pt x="16167" y="8940"/>
                  <a:pt x="16167" y="8940"/>
                  <a:pt x="16167" y="8940"/>
                </a:cubicBezTo>
                <a:cubicBezTo>
                  <a:pt x="18471" y="8940"/>
                  <a:pt x="18471" y="8940"/>
                  <a:pt x="18471" y="8940"/>
                </a:cubicBezTo>
                <a:cubicBezTo>
                  <a:pt x="18471" y="12731"/>
                  <a:pt x="18471" y="12731"/>
                  <a:pt x="18471" y="12731"/>
                </a:cubicBezTo>
                <a:lnTo>
                  <a:pt x="16167" y="12731"/>
                </a:lnTo>
                <a:close/>
                <a:moveTo>
                  <a:pt x="19253" y="7653"/>
                </a:moveTo>
                <a:cubicBezTo>
                  <a:pt x="15037" y="7653"/>
                  <a:pt x="15037" y="7653"/>
                  <a:pt x="15037" y="7653"/>
                </a:cubicBezTo>
                <a:cubicBezTo>
                  <a:pt x="15037" y="3862"/>
                  <a:pt x="15037" y="3862"/>
                  <a:pt x="15037" y="3862"/>
                </a:cubicBezTo>
                <a:cubicBezTo>
                  <a:pt x="19253" y="3862"/>
                  <a:pt x="19253" y="3862"/>
                  <a:pt x="19253" y="3862"/>
                </a:cubicBezTo>
                <a:lnTo>
                  <a:pt x="19253" y="7653"/>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7" name="PA_库_形状 "/>
          <p:cNvSpPr/>
          <p:nvPr>
            <p:custDataLst>
              <p:tags r:id="rId17"/>
            </p:custDataLst>
          </p:nvPr>
        </p:nvSpPr>
        <p:spPr>
          <a:xfrm>
            <a:off x="2071498" y="4189752"/>
            <a:ext cx="297772" cy="255517"/>
          </a:xfrm>
          <a:custGeom>
            <a:cxnLst>
              <a:cxn ang="0">
                <a:pos x="wd2" y="hd2"/>
              </a:cxn>
              <a:cxn ang="5400000">
                <a:pos x="wd2" y="hd2"/>
              </a:cxn>
              <a:cxn ang="10800000">
                <a:pos x="wd2" y="hd2"/>
              </a:cxn>
              <a:cxn ang="16200000">
                <a:pos x="wd2" y="hd2"/>
              </a:cxn>
            </a:cxnLst>
            <a:rect b="b" l="0" r="r" t="0"/>
            <a:pathLst>
              <a:path extrusionOk="0" h="21600" w="21600">
                <a:moveTo>
                  <a:pt x="10016" y="11740"/>
                </a:moveTo>
                <a:cubicBezTo>
                  <a:pt x="11932" y="11740"/>
                  <a:pt x="11932" y="11740"/>
                  <a:pt x="11932" y="11740"/>
                </a:cubicBezTo>
                <a:cubicBezTo>
                  <a:pt x="11932" y="13976"/>
                  <a:pt x="11932" y="13976"/>
                  <a:pt x="11932" y="13976"/>
                </a:cubicBezTo>
                <a:cubicBezTo>
                  <a:pt x="21600" y="13976"/>
                  <a:pt x="21600" y="13976"/>
                  <a:pt x="21600" y="13976"/>
                </a:cubicBezTo>
                <a:cubicBezTo>
                  <a:pt x="21600" y="13976"/>
                  <a:pt x="21600" y="8538"/>
                  <a:pt x="21208" y="6760"/>
                </a:cubicBezTo>
                <a:cubicBezTo>
                  <a:pt x="21208" y="4930"/>
                  <a:pt x="20816" y="4066"/>
                  <a:pt x="19292" y="4066"/>
                </a:cubicBezTo>
                <a:cubicBezTo>
                  <a:pt x="15808" y="4066"/>
                  <a:pt x="15808" y="4066"/>
                  <a:pt x="15808" y="4066"/>
                </a:cubicBezTo>
                <a:cubicBezTo>
                  <a:pt x="15024" y="2694"/>
                  <a:pt x="14676" y="1372"/>
                  <a:pt x="14676" y="1372"/>
                </a:cubicBezTo>
                <a:cubicBezTo>
                  <a:pt x="14284" y="457"/>
                  <a:pt x="13892" y="0"/>
                  <a:pt x="13065" y="0"/>
                </a:cubicBezTo>
                <a:cubicBezTo>
                  <a:pt x="8448" y="0"/>
                  <a:pt x="8448" y="0"/>
                  <a:pt x="8448" y="0"/>
                </a:cubicBezTo>
                <a:cubicBezTo>
                  <a:pt x="7708" y="0"/>
                  <a:pt x="7316" y="457"/>
                  <a:pt x="7316" y="1372"/>
                </a:cubicBezTo>
                <a:cubicBezTo>
                  <a:pt x="6924" y="1372"/>
                  <a:pt x="6532" y="2694"/>
                  <a:pt x="5792" y="4066"/>
                </a:cubicBezTo>
                <a:cubicBezTo>
                  <a:pt x="2308" y="4066"/>
                  <a:pt x="2308" y="4066"/>
                  <a:pt x="2308" y="4066"/>
                </a:cubicBezTo>
                <a:cubicBezTo>
                  <a:pt x="740" y="4066"/>
                  <a:pt x="392" y="4930"/>
                  <a:pt x="392" y="6760"/>
                </a:cubicBezTo>
                <a:cubicBezTo>
                  <a:pt x="0" y="8538"/>
                  <a:pt x="0" y="13976"/>
                  <a:pt x="0" y="13976"/>
                </a:cubicBezTo>
                <a:cubicBezTo>
                  <a:pt x="10016" y="13976"/>
                  <a:pt x="10016" y="13976"/>
                  <a:pt x="10016" y="13976"/>
                </a:cubicBezTo>
                <a:lnTo>
                  <a:pt x="10016" y="11740"/>
                </a:lnTo>
                <a:close/>
                <a:moveTo>
                  <a:pt x="8100" y="2694"/>
                </a:moveTo>
                <a:cubicBezTo>
                  <a:pt x="8448" y="2236"/>
                  <a:pt x="8448" y="1830"/>
                  <a:pt x="9232" y="1830"/>
                </a:cubicBezTo>
                <a:cubicBezTo>
                  <a:pt x="12368" y="1830"/>
                  <a:pt x="12368" y="1830"/>
                  <a:pt x="12368" y="1830"/>
                </a:cubicBezTo>
                <a:cubicBezTo>
                  <a:pt x="13065" y="1830"/>
                  <a:pt x="13065" y="2236"/>
                  <a:pt x="13456" y="2694"/>
                </a:cubicBezTo>
                <a:cubicBezTo>
                  <a:pt x="13456" y="2694"/>
                  <a:pt x="13892" y="3608"/>
                  <a:pt x="13892" y="4066"/>
                </a:cubicBezTo>
                <a:cubicBezTo>
                  <a:pt x="7708" y="4066"/>
                  <a:pt x="7708" y="4066"/>
                  <a:pt x="7708" y="4066"/>
                </a:cubicBezTo>
                <a:cubicBezTo>
                  <a:pt x="8100" y="3608"/>
                  <a:pt x="8100" y="2694"/>
                  <a:pt x="8100" y="2694"/>
                </a:cubicBezTo>
                <a:close/>
                <a:moveTo>
                  <a:pt x="11932" y="18042"/>
                </a:moveTo>
                <a:cubicBezTo>
                  <a:pt x="10016" y="18042"/>
                  <a:pt x="10016" y="18042"/>
                  <a:pt x="10016" y="18042"/>
                </a:cubicBezTo>
                <a:cubicBezTo>
                  <a:pt x="10016" y="15349"/>
                  <a:pt x="10016" y="15349"/>
                  <a:pt x="10016" y="15349"/>
                </a:cubicBezTo>
                <a:cubicBezTo>
                  <a:pt x="392" y="15349"/>
                  <a:pt x="392" y="15349"/>
                  <a:pt x="392" y="15349"/>
                </a:cubicBezTo>
                <a:cubicBezTo>
                  <a:pt x="392" y="15349"/>
                  <a:pt x="740" y="17585"/>
                  <a:pt x="740" y="19364"/>
                </a:cubicBezTo>
                <a:cubicBezTo>
                  <a:pt x="740" y="20279"/>
                  <a:pt x="1132" y="21600"/>
                  <a:pt x="2700" y="21600"/>
                </a:cubicBezTo>
                <a:cubicBezTo>
                  <a:pt x="18900" y="21600"/>
                  <a:pt x="18900" y="21600"/>
                  <a:pt x="18900" y="21600"/>
                </a:cubicBezTo>
                <a:cubicBezTo>
                  <a:pt x="20424" y="21600"/>
                  <a:pt x="20816" y="20279"/>
                  <a:pt x="20816" y="19364"/>
                </a:cubicBezTo>
                <a:cubicBezTo>
                  <a:pt x="20816" y="17585"/>
                  <a:pt x="21208" y="15349"/>
                  <a:pt x="21208" y="15349"/>
                </a:cubicBezTo>
                <a:cubicBezTo>
                  <a:pt x="11932" y="15349"/>
                  <a:pt x="11932" y="15349"/>
                  <a:pt x="11932" y="15349"/>
                </a:cubicBezTo>
                <a:lnTo>
                  <a:pt x="11932" y="18042"/>
                </a:ln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8" name="PA_库_形状 "/>
          <p:cNvSpPr/>
          <p:nvPr>
            <p:custDataLst>
              <p:tags r:id="rId18"/>
            </p:custDataLst>
          </p:nvPr>
        </p:nvSpPr>
        <p:spPr>
          <a:xfrm>
            <a:off x="4652811" y="4207590"/>
            <a:ext cx="270286" cy="219842"/>
          </a:xfrm>
          <a:custGeom>
            <a:cxnLst>
              <a:cxn ang="0">
                <a:pos x="wd2" y="hd2"/>
              </a:cxn>
              <a:cxn ang="5400000">
                <a:pos x="wd2" y="hd2"/>
              </a:cxn>
              <a:cxn ang="10800000">
                <a:pos x="wd2" y="hd2"/>
              </a:cxn>
              <a:cxn ang="16200000">
                <a:pos x="wd2" y="hd2"/>
              </a:cxn>
            </a:cxnLst>
            <a:rect b="b" l="0" r="r" t="0"/>
            <a:pathLst>
              <a:path extrusionOk="0" h="19903" w="21106">
                <a:moveTo>
                  <a:pt x="1818" y="5016"/>
                </a:moveTo>
                <a:cubicBezTo>
                  <a:pt x="3884" y="3121"/>
                  <a:pt x="5575" y="1659"/>
                  <a:pt x="10129" y="4041"/>
                </a:cubicBezTo>
                <a:cubicBezTo>
                  <a:pt x="12242" y="5503"/>
                  <a:pt x="13886" y="5990"/>
                  <a:pt x="15154" y="5990"/>
                </a:cubicBezTo>
                <a:cubicBezTo>
                  <a:pt x="17642" y="5990"/>
                  <a:pt x="19286" y="4529"/>
                  <a:pt x="20554" y="3121"/>
                </a:cubicBezTo>
                <a:cubicBezTo>
                  <a:pt x="20929" y="2634"/>
                  <a:pt x="21352" y="1659"/>
                  <a:pt x="20929" y="1172"/>
                </a:cubicBezTo>
                <a:cubicBezTo>
                  <a:pt x="20554" y="685"/>
                  <a:pt x="19709" y="685"/>
                  <a:pt x="19286" y="1172"/>
                </a:cubicBezTo>
                <a:cubicBezTo>
                  <a:pt x="17220" y="3121"/>
                  <a:pt x="15576" y="4529"/>
                  <a:pt x="10975" y="1659"/>
                </a:cubicBezTo>
                <a:cubicBezTo>
                  <a:pt x="5575" y="-1697"/>
                  <a:pt x="2663" y="685"/>
                  <a:pt x="597" y="3121"/>
                </a:cubicBezTo>
                <a:cubicBezTo>
                  <a:pt x="175" y="3554"/>
                  <a:pt x="-248" y="4529"/>
                  <a:pt x="175" y="5016"/>
                </a:cubicBezTo>
                <a:cubicBezTo>
                  <a:pt x="597" y="5503"/>
                  <a:pt x="1395" y="5503"/>
                  <a:pt x="1818" y="5016"/>
                </a:cubicBezTo>
                <a:close/>
                <a:moveTo>
                  <a:pt x="19286" y="7939"/>
                </a:moveTo>
                <a:cubicBezTo>
                  <a:pt x="17220" y="9834"/>
                  <a:pt x="15576" y="11729"/>
                  <a:pt x="10975" y="8859"/>
                </a:cubicBezTo>
                <a:cubicBezTo>
                  <a:pt x="5575" y="5016"/>
                  <a:pt x="2663" y="7939"/>
                  <a:pt x="597" y="9834"/>
                </a:cubicBezTo>
                <a:cubicBezTo>
                  <a:pt x="175" y="10321"/>
                  <a:pt x="-248" y="11295"/>
                  <a:pt x="175" y="11729"/>
                </a:cubicBezTo>
                <a:cubicBezTo>
                  <a:pt x="597" y="12216"/>
                  <a:pt x="1395" y="12216"/>
                  <a:pt x="1818" y="11729"/>
                </a:cubicBezTo>
                <a:cubicBezTo>
                  <a:pt x="3884" y="9834"/>
                  <a:pt x="5575" y="8426"/>
                  <a:pt x="10129" y="11295"/>
                </a:cubicBezTo>
                <a:cubicBezTo>
                  <a:pt x="12242" y="12703"/>
                  <a:pt x="13886" y="13190"/>
                  <a:pt x="15154" y="13190"/>
                </a:cubicBezTo>
                <a:cubicBezTo>
                  <a:pt x="17642" y="13190"/>
                  <a:pt x="19286" y="11295"/>
                  <a:pt x="20554" y="10321"/>
                </a:cubicBezTo>
                <a:cubicBezTo>
                  <a:pt x="20929" y="9834"/>
                  <a:pt x="21352" y="8859"/>
                  <a:pt x="20929" y="8426"/>
                </a:cubicBezTo>
                <a:cubicBezTo>
                  <a:pt x="20554" y="7398"/>
                  <a:pt x="19709" y="7398"/>
                  <a:pt x="19286" y="7939"/>
                </a:cubicBezTo>
                <a:close/>
                <a:moveTo>
                  <a:pt x="19286" y="14652"/>
                </a:moveTo>
                <a:cubicBezTo>
                  <a:pt x="17220" y="17034"/>
                  <a:pt x="15576" y="18441"/>
                  <a:pt x="10975" y="15572"/>
                </a:cubicBezTo>
                <a:cubicBezTo>
                  <a:pt x="5575" y="11729"/>
                  <a:pt x="2663" y="14652"/>
                  <a:pt x="597" y="16547"/>
                </a:cubicBezTo>
                <a:cubicBezTo>
                  <a:pt x="175" y="17034"/>
                  <a:pt x="-248" y="17954"/>
                  <a:pt x="175" y="18441"/>
                </a:cubicBezTo>
                <a:cubicBezTo>
                  <a:pt x="597" y="19416"/>
                  <a:pt x="1395" y="19416"/>
                  <a:pt x="1818" y="18929"/>
                </a:cubicBezTo>
                <a:cubicBezTo>
                  <a:pt x="3884" y="16547"/>
                  <a:pt x="5575" y="15085"/>
                  <a:pt x="10129" y="17954"/>
                </a:cubicBezTo>
                <a:cubicBezTo>
                  <a:pt x="12242" y="19416"/>
                  <a:pt x="13886" y="19903"/>
                  <a:pt x="15154" y="19903"/>
                </a:cubicBezTo>
                <a:cubicBezTo>
                  <a:pt x="17642" y="19903"/>
                  <a:pt x="19286" y="18441"/>
                  <a:pt x="20554" y="17034"/>
                </a:cubicBezTo>
                <a:cubicBezTo>
                  <a:pt x="20929" y="16547"/>
                  <a:pt x="21352" y="15572"/>
                  <a:pt x="20929" y="15085"/>
                </a:cubicBezTo>
                <a:cubicBezTo>
                  <a:pt x="20554" y="14652"/>
                  <a:pt x="19709" y="14165"/>
                  <a:pt x="19286" y="14652"/>
                </a:cubicBezTo>
                <a:close/>
              </a:path>
            </a:pathLst>
          </a:custGeom>
          <a:solidFill>
            <a:srgbClr val="FFFFFF"/>
          </a:solidFill>
          <a:ln w="12700">
            <a:miter lim="400000"/>
          </a:ln>
        </p:spPr>
        <p:txBody>
          <a:bodyPr anchor="ctr" lIns="22860" rIns="22860"/>
          <a:lstStyle/>
          <a:p>
            <a:pPr defTabSz="914217">
              <a:defRPr sz="3600">
                <a:solidFill>
                  <a:srgbClr val="7E7E7E"/>
                </a:solidFill>
                <a:latin typeface="Lato Light"/>
                <a:ea typeface="Lato Light"/>
                <a:cs typeface="Lato Light"/>
                <a:sym typeface="Lato Light"/>
              </a:defRPr>
            </a:pPr>
            <a:endParaRPr>
              <a:latin charset="-122" panose="02000000000000000000" pitchFamily="2" typeface="方正清刻本悦宋简体"/>
              <a:ea charset="-122" panose="02000000000000000000" pitchFamily="2" typeface="方正清刻本悦宋简体"/>
            </a:endParaRPr>
          </a:p>
        </p:txBody>
      </p:sp>
      <p:sp>
        <p:nvSpPr>
          <p:cNvPr id="19" name="PA_库_Uniqueslides "/>
          <p:cNvSpPr/>
          <p:nvPr>
            <p:custDataLst>
              <p:tags r:id="rId19"/>
            </p:custDataLst>
          </p:nvPr>
        </p:nvSpPr>
        <p:spPr>
          <a:xfrm>
            <a:off x="1485558" y="498861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0" name="PA_库_CreateawesomeandUniquepresentationslideswith "/>
          <p:cNvSpPr/>
          <p:nvPr>
            <p:custDataLst>
              <p:tags r:id="rId20"/>
            </p:custDataLst>
          </p:nvPr>
        </p:nvSpPr>
        <p:spPr>
          <a:xfrm>
            <a:off x="1245062" y="5358842"/>
            <a:ext cx="1997374" cy="526288"/>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a:t>
            </a:r>
          </a:p>
        </p:txBody>
      </p:sp>
      <p:sp>
        <p:nvSpPr>
          <p:cNvPr id="21" name="PA_库_Uniqueslides "/>
          <p:cNvSpPr/>
          <p:nvPr>
            <p:custDataLst>
              <p:tags r:id="rId21"/>
            </p:custDataLst>
          </p:nvPr>
        </p:nvSpPr>
        <p:spPr>
          <a:xfrm>
            <a:off x="4053726" y="498861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2" name="PA_库_CreateawesomeandUniquepresentationslideswith "/>
          <p:cNvSpPr/>
          <p:nvPr>
            <p:custDataLst>
              <p:tags r:id="rId22"/>
            </p:custDataLst>
          </p:nvPr>
        </p:nvSpPr>
        <p:spPr>
          <a:xfrm>
            <a:off x="3813230" y="5358842"/>
            <a:ext cx="1997373" cy="526288"/>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a:t>
            </a:r>
          </a:p>
        </p:txBody>
      </p:sp>
      <p:sp>
        <p:nvSpPr>
          <p:cNvPr id="23" name="PA_库_Uniqueslides "/>
          <p:cNvSpPr/>
          <p:nvPr>
            <p:custDataLst>
              <p:tags r:id="rId23"/>
            </p:custDataLst>
          </p:nvPr>
        </p:nvSpPr>
        <p:spPr>
          <a:xfrm>
            <a:off x="6621894" y="498861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4" name="PA_库_CreateawesomeandUniquepresentationslideswith "/>
          <p:cNvSpPr/>
          <p:nvPr>
            <p:custDataLst>
              <p:tags r:id="rId24"/>
            </p:custDataLst>
          </p:nvPr>
        </p:nvSpPr>
        <p:spPr>
          <a:xfrm>
            <a:off x="6381398" y="5358842"/>
            <a:ext cx="1997373" cy="526288"/>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a:t>
            </a:r>
          </a:p>
        </p:txBody>
      </p:sp>
      <p:sp>
        <p:nvSpPr>
          <p:cNvPr id="25" name="PA_库_Uniqueslides "/>
          <p:cNvSpPr/>
          <p:nvPr>
            <p:custDataLst>
              <p:tags r:id="rId25"/>
            </p:custDataLst>
          </p:nvPr>
        </p:nvSpPr>
        <p:spPr>
          <a:xfrm>
            <a:off x="9190062" y="4988611"/>
            <a:ext cx="13208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defRPr sz="4000">
                <a:solidFill>
                  <a:srgbClr val="A6AAA9"/>
                </a:solidFill>
                <a:latin typeface="Lato Light"/>
                <a:ea typeface="Lato Light"/>
                <a:cs typeface="Lato Light"/>
                <a:sym typeface="Lato Light"/>
              </a:defRPr>
            </a:lvl1pPr>
          </a:lstStyle>
          <a:p>
            <a:r>
              <a:rPr altLang="en-US" lang="zh-CN" smtClean="0" sz="2000">
                <a:latin charset="-122" panose="02000000000000000000" pitchFamily="2" typeface="方正清刻本悦宋简体"/>
                <a:ea charset="-122" panose="02000000000000000000" pitchFamily="2" typeface="方正清刻本悦宋简体"/>
              </a:rPr>
              <a:t>仲夏夜之梦</a:t>
            </a:r>
          </a:p>
        </p:txBody>
      </p:sp>
      <p:sp>
        <p:nvSpPr>
          <p:cNvPr id="26" name="PA_库_CreateawesomeandUniquepresentationslideswith "/>
          <p:cNvSpPr/>
          <p:nvPr>
            <p:custDataLst>
              <p:tags r:id="rId26"/>
            </p:custDataLst>
          </p:nvPr>
        </p:nvSpPr>
        <p:spPr>
          <a:xfrm>
            <a:off x="8949565" y="5358842"/>
            <a:ext cx="1997374" cy="526288"/>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spAutoFit/>
          </a:bodyPr>
          <a:lstStyle>
            <a:lvl1pPr>
              <a:lnSpc>
                <a:spcPct val="130000"/>
              </a:lnSpc>
              <a:defRPr sz="2400">
                <a:solidFill>
                  <a:srgbClr val="53585F"/>
                </a:solidFill>
                <a:latin typeface="Lato Light"/>
                <a:ea typeface="Lato Light"/>
                <a:cs typeface="Lato Light"/>
                <a:sym typeface="Lato Light"/>
              </a:defRPr>
            </a:lvl1pPr>
          </a:lstStyle>
          <a:p>
            <a:r>
              <a:rPr sz="1200">
                <a:latin charset="-122" panose="02000000000000000000" pitchFamily="2" typeface="方正清刻本悦宋简体"/>
                <a:ea charset="-122" panose="02000000000000000000" pitchFamily="2" typeface="方正清刻本悦宋简体"/>
              </a:rPr>
              <a:t>Create awesome and Unique presentation slides with</a:t>
            </a:r>
          </a:p>
        </p:txBody>
      </p:sp>
      <p:pic>
        <p:nvPicPr>
          <p:cNvPr id="27" name="PA_库_图片 26"/>
          <p:cNvPicPr>
            <a:picLocks noChangeAspect="1"/>
          </p:cNvPicPr>
          <p:nvPr>
            <p:custDataLst>
              <p:tags r:id="rId28"/>
            </p:custDataLst>
          </p:nvPr>
        </p:nvPicPr>
        <p:blipFill>
          <a:blip r:embed="rId27">
            <a:extLst>
              <a:ext uri="{28A0092B-C50C-407E-A947-70E740481C1C}">
                <a14:useLocalDpi val="0"/>
              </a:ext>
            </a:extLst>
          </a:blip>
          <a:stretch>
            <a:fillRect/>
          </a:stretch>
        </p:blipFill>
        <p:spPr>
          <a:xfrm>
            <a:off x="4774750" y="315171"/>
            <a:ext cx="2580910" cy="2580910"/>
          </a:xfrm>
          <a:prstGeom prst="rect">
            <a:avLst/>
          </a:prstGeom>
        </p:spPr>
      </p:pic>
    </p:spTree>
    <p:extLst>
      <p:ext uri="{BB962C8B-B14F-4D97-AF65-F5344CB8AC3E}">
        <p14:creationId val="17196072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ppt_x"/>
                                          </p:val>
                                        </p:tav>
                                        <p:tav tm="100000">
                                          <p:val>
                                            <p:strVal val="#ppt_x"/>
                                          </p:val>
                                        </p:tav>
                                      </p:tavLst>
                                    </p:anim>
                                    <p:anim calcmode="lin" valueType="num">
                                      <p:cBhvr additive="base">
                                        <p:cTn dur="150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ppt_x"/>
                                          </p:val>
                                        </p:tav>
                                        <p:tav tm="100000">
                                          <p:val>
                                            <p:strVal val="#ppt_x"/>
                                          </p:val>
                                        </p:tav>
                                      </p:tavLst>
                                    </p:anim>
                                    <p:anim calcmode="lin" valueType="num">
                                      <p:cBhvr additive="base">
                                        <p:cTn dur="1500" fill="hold" id="12"/>
                                        <p:tgtEl>
                                          <p:spTgt spid="4"/>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ppt_x"/>
                                          </p:val>
                                        </p:tav>
                                        <p:tav tm="100000">
                                          <p:val>
                                            <p:strVal val="#ppt_x"/>
                                          </p:val>
                                        </p:tav>
                                      </p:tavLst>
                                    </p:anim>
                                    <p:anim calcmode="lin" valueType="num">
                                      <p:cBhvr additive="base">
                                        <p:cTn dur="1500" fill="hold" id="16"/>
                                        <p:tgtEl>
                                          <p:spTgt spid="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ppt_x"/>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500" fill="hold" id="23"/>
                                        <p:tgtEl>
                                          <p:spTgt spid="7"/>
                                        </p:tgtEl>
                                        <p:attrNameLst>
                                          <p:attrName>ppt_x</p:attrName>
                                        </p:attrNameLst>
                                      </p:cBhvr>
                                      <p:tavLst>
                                        <p:tav tm="0">
                                          <p:val>
                                            <p:strVal val="#ppt_x"/>
                                          </p:val>
                                        </p:tav>
                                        <p:tav tm="100000">
                                          <p:val>
                                            <p:strVal val="#ppt_x"/>
                                          </p:val>
                                        </p:tav>
                                      </p:tavLst>
                                    </p:anim>
                                    <p:anim calcmode="lin" valueType="num">
                                      <p:cBhvr additive="base">
                                        <p:cTn dur="1500" fill="hold" id="24"/>
                                        <p:tgtEl>
                                          <p:spTgt spid="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500" fill="hold" id="27"/>
                                        <p:tgtEl>
                                          <p:spTgt spid="8"/>
                                        </p:tgtEl>
                                        <p:attrNameLst>
                                          <p:attrName>ppt_x</p:attrName>
                                        </p:attrNameLst>
                                      </p:cBhvr>
                                      <p:tavLst>
                                        <p:tav tm="0">
                                          <p:val>
                                            <p:strVal val="#ppt_x"/>
                                          </p:val>
                                        </p:tav>
                                        <p:tav tm="100000">
                                          <p:val>
                                            <p:strVal val="#ppt_x"/>
                                          </p:val>
                                        </p:tav>
                                      </p:tavLst>
                                    </p:anim>
                                    <p:anim calcmode="lin" valueType="num">
                                      <p:cBhvr additive="base">
                                        <p:cTn dur="1500" fill="hold" id="28"/>
                                        <p:tgtEl>
                                          <p:spTgt spid="8"/>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500" fill="hold" id="31"/>
                                        <p:tgtEl>
                                          <p:spTgt spid="9"/>
                                        </p:tgtEl>
                                        <p:attrNameLst>
                                          <p:attrName>ppt_x</p:attrName>
                                        </p:attrNameLst>
                                      </p:cBhvr>
                                      <p:tavLst>
                                        <p:tav tm="0">
                                          <p:val>
                                            <p:strVal val="#ppt_x"/>
                                          </p:val>
                                        </p:tav>
                                        <p:tav tm="100000">
                                          <p:val>
                                            <p:strVal val="#ppt_x"/>
                                          </p:val>
                                        </p:tav>
                                      </p:tavLst>
                                    </p:anim>
                                    <p:anim calcmode="lin" valueType="num">
                                      <p:cBhvr additive="base">
                                        <p:cTn dur="1500" fill="hold" id="32"/>
                                        <p:tgtEl>
                                          <p:spTgt spid="9"/>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25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1500" fill="hold" id="35"/>
                                        <p:tgtEl>
                                          <p:spTgt spid="10"/>
                                        </p:tgtEl>
                                        <p:attrNameLst>
                                          <p:attrName>ppt_x</p:attrName>
                                        </p:attrNameLst>
                                      </p:cBhvr>
                                      <p:tavLst>
                                        <p:tav tm="0">
                                          <p:val>
                                            <p:strVal val="#ppt_x"/>
                                          </p:val>
                                        </p:tav>
                                        <p:tav tm="100000">
                                          <p:val>
                                            <p:strVal val="#ppt_x"/>
                                          </p:val>
                                        </p:tav>
                                      </p:tavLst>
                                    </p:anim>
                                    <p:anim calcmode="lin" valueType="num">
                                      <p:cBhvr additive="base">
                                        <p:cTn dur="1500" fill="hold" id="36"/>
                                        <p:tgtEl>
                                          <p:spTgt spid="10"/>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1500" fill="hold" id="39"/>
                                        <p:tgtEl>
                                          <p:spTgt spid="11"/>
                                        </p:tgtEl>
                                        <p:attrNameLst>
                                          <p:attrName>ppt_x</p:attrName>
                                        </p:attrNameLst>
                                      </p:cBhvr>
                                      <p:tavLst>
                                        <p:tav tm="0">
                                          <p:val>
                                            <p:strVal val="#ppt_x"/>
                                          </p:val>
                                        </p:tav>
                                        <p:tav tm="100000">
                                          <p:val>
                                            <p:strVal val="#ppt_x"/>
                                          </p:val>
                                        </p:tav>
                                      </p:tavLst>
                                    </p:anim>
                                    <p:anim calcmode="lin" valueType="num">
                                      <p:cBhvr additive="base">
                                        <p:cTn dur="1500" fill="hold" id="40"/>
                                        <p:tgtEl>
                                          <p:spTgt spid="11"/>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1500" fill="hold" id="43"/>
                                        <p:tgtEl>
                                          <p:spTgt spid="12"/>
                                        </p:tgtEl>
                                        <p:attrNameLst>
                                          <p:attrName>ppt_x</p:attrName>
                                        </p:attrNameLst>
                                      </p:cBhvr>
                                      <p:tavLst>
                                        <p:tav tm="0">
                                          <p:val>
                                            <p:strVal val="#ppt_x"/>
                                          </p:val>
                                        </p:tav>
                                        <p:tav tm="100000">
                                          <p:val>
                                            <p:strVal val="#ppt_x"/>
                                          </p:val>
                                        </p:tav>
                                      </p:tavLst>
                                    </p:anim>
                                    <p:anim calcmode="lin" valueType="num">
                                      <p:cBhvr additive="base">
                                        <p:cTn dur="1500" fill="hold" id="44"/>
                                        <p:tgtEl>
                                          <p:spTgt spid="12"/>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25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1500" fill="hold" id="47"/>
                                        <p:tgtEl>
                                          <p:spTgt spid="13"/>
                                        </p:tgtEl>
                                        <p:attrNameLst>
                                          <p:attrName>ppt_x</p:attrName>
                                        </p:attrNameLst>
                                      </p:cBhvr>
                                      <p:tavLst>
                                        <p:tav tm="0">
                                          <p:val>
                                            <p:strVal val="#ppt_x"/>
                                          </p:val>
                                        </p:tav>
                                        <p:tav tm="100000">
                                          <p:val>
                                            <p:strVal val="#ppt_x"/>
                                          </p:val>
                                        </p:tav>
                                      </p:tavLst>
                                    </p:anim>
                                    <p:anim calcmode="lin" valueType="num">
                                      <p:cBhvr additive="base">
                                        <p:cTn dur="1500" fill="hold" id="48"/>
                                        <p:tgtEl>
                                          <p:spTgt spid="13"/>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25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1500" fill="hold" id="51"/>
                                        <p:tgtEl>
                                          <p:spTgt spid="14"/>
                                        </p:tgtEl>
                                        <p:attrNameLst>
                                          <p:attrName>ppt_x</p:attrName>
                                        </p:attrNameLst>
                                      </p:cBhvr>
                                      <p:tavLst>
                                        <p:tav tm="0">
                                          <p:val>
                                            <p:strVal val="#ppt_x"/>
                                          </p:val>
                                        </p:tav>
                                        <p:tav tm="100000">
                                          <p:val>
                                            <p:strVal val="#ppt_x"/>
                                          </p:val>
                                        </p:tav>
                                      </p:tavLst>
                                    </p:anim>
                                    <p:anim calcmode="lin" valueType="num">
                                      <p:cBhvr additive="base">
                                        <p:cTn dur="1500" fill="hold" id="52"/>
                                        <p:tgtEl>
                                          <p:spTgt spid="14"/>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25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1500" fill="hold" id="55"/>
                                        <p:tgtEl>
                                          <p:spTgt spid="15"/>
                                        </p:tgtEl>
                                        <p:attrNameLst>
                                          <p:attrName>ppt_x</p:attrName>
                                        </p:attrNameLst>
                                      </p:cBhvr>
                                      <p:tavLst>
                                        <p:tav tm="0">
                                          <p:val>
                                            <p:strVal val="#ppt_x"/>
                                          </p:val>
                                        </p:tav>
                                        <p:tav tm="100000">
                                          <p:val>
                                            <p:strVal val="#ppt_x"/>
                                          </p:val>
                                        </p:tav>
                                      </p:tavLst>
                                    </p:anim>
                                    <p:anim calcmode="lin" valueType="num">
                                      <p:cBhvr additive="base">
                                        <p:cTn dur="1500" fill="hold" id="56"/>
                                        <p:tgtEl>
                                          <p:spTgt spid="15"/>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250"/>
                                  </p:stCondLst>
                                  <p:childTnLst>
                                    <p:set>
                                      <p:cBhvr>
                                        <p:cTn dur="1" fill="hold" id="58">
                                          <p:stCondLst>
                                            <p:cond delay="0"/>
                                          </p:stCondLst>
                                        </p:cTn>
                                        <p:tgtEl>
                                          <p:spTgt spid="16"/>
                                        </p:tgtEl>
                                        <p:attrNameLst>
                                          <p:attrName>style.visibility</p:attrName>
                                        </p:attrNameLst>
                                      </p:cBhvr>
                                      <p:to>
                                        <p:strVal val="visible"/>
                                      </p:to>
                                    </p:set>
                                    <p:anim calcmode="lin" valueType="num">
                                      <p:cBhvr additive="base">
                                        <p:cTn dur="1500" fill="hold" id="59"/>
                                        <p:tgtEl>
                                          <p:spTgt spid="16"/>
                                        </p:tgtEl>
                                        <p:attrNameLst>
                                          <p:attrName>ppt_x</p:attrName>
                                        </p:attrNameLst>
                                      </p:cBhvr>
                                      <p:tavLst>
                                        <p:tav tm="0">
                                          <p:val>
                                            <p:strVal val="#ppt_x"/>
                                          </p:val>
                                        </p:tav>
                                        <p:tav tm="100000">
                                          <p:val>
                                            <p:strVal val="#ppt_x"/>
                                          </p:val>
                                        </p:tav>
                                      </p:tavLst>
                                    </p:anim>
                                    <p:anim calcmode="lin" valueType="num">
                                      <p:cBhvr additive="base">
                                        <p:cTn dur="1500" fill="hold" id="60"/>
                                        <p:tgtEl>
                                          <p:spTgt spid="16"/>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250"/>
                                  </p:stCondLst>
                                  <p:childTnLst>
                                    <p:set>
                                      <p:cBhvr>
                                        <p:cTn dur="1" fill="hold" id="62">
                                          <p:stCondLst>
                                            <p:cond delay="0"/>
                                          </p:stCondLst>
                                        </p:cTn>
                                        <p:tgtEl>
                                          <p:spTgt spid="17"/>
                                        </p:tgtEl>
                                        <p:attrNameLst>
                                          <p:attrName>style.visibility</p:attrName>
                                        </p:attrNameLst>
                                      </p:cBhvr>
                                      <p:to>
                                        <p:strVal val="visible"/>
                                      </p:to>
                                    </p:set>
                                    <p:anim calcmode="lin" valueType="num">
                                      <p:cBhvr additive="base">
                                        <p:cTn dur="1500" fill="hold" id="63"/>
                                        <p:tgtEl>
                                          <p:spTgt spid="17"/>
                                        </p:tgtEl>
                                        <p:attrNameLst>
                                          <p:attrName>ppt_x</p:attrName>
                                        </p:attrNameLst>
                                      </p:cBhvr>
                                      <p:tavLst>
                                        <p:tav tm="0">
                                          <p:val>
                                            <p:strVal val="#ppt_x"/>
                                          </p:val>
                                        </p:tav>
                                        <p:tav tm="100000">
                                          <p:val>
                                            <p:strVal val="#ppt_x"/>
                                          </p:val>
                                        </p:tav>
                                      </p:tavLst>
                                    </p:anim>
                                    <p:anim calcmode="lin" valueType="num">
                                      <p:cBhvr additive="base">
                                        <p:cTn dur="1500" fill="hold" id="64"/>
                                        <p:tgtEl>
                                          <p:spTgt spid="17"/>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50"/>
                                  </p:stCondLst>
                                  <p:childTnLst>
                                    <p:set>
                                      <p:cBhvr>
                                        <p:cTn dur="1" fill="hold" id="66">
                                          <p:stCondLst>
                                            <p:cond delay="0"/>
                                          </p:stCondLst>
                                        </p:cTn>
                                        <p:tgtEl>
                                          <p:spTgt spid="18"/>
                                        </p:tgtEl>
                                        <p:attrNameLst>
                                          <p:attrName>style.visibility</p:attrName>
                                        </p:attrNameLst>
                                      </p:cBhvr>
                                      <p:to>
                                        <p:strVal val="visible"/>
                                      </p:to>
                                    </p:set>
                                    <p:anim calcmode="lin" valueType="num">
                                      <p:cBhvr additive="base">
                                        <p:cTn dur="1500" fill="hold" id="67"/>
                                        <p:tgtEl>
                                          <p:spTgt spid="18"/>
                                        </p:tgtEl>
                                        <p:attrNameLst>
                                          <p:attrName>ppt_x</p:attrName>
                                        </p:attrNameLst>
                                      </p:cBhvr>
                                      <p:tavLst>
                                        <p:tav tm="0">
                                          <p:val>
                                            <p:strVal val="#ppt_x"/>
                                          </p:val>
                                        </p:tav>
                                        <p:tav tm="100000">
                                          <p:val>
                                            <p:strVal val="#ppt_x"/>
                                          </p:val>
                                        </p:tav>
                                      </p:tavLst>
                                    </p:anim>
                                    <p:anim calcmode="lin" valueType="num">
                                      <p:cBhvr additive="base">
                                        <p:cTn dur="1500" fill="hold" id="68"/>
                                        <p:tgtEl>
                                          <p:spTgt spid="18"/>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4">
                                  <p:stCondLst>
                                    <p:cond delay="250"/>
                                  </p:stCondLst>
                                  <p:childTnLst>
                                    <p:set>
                                      <p:cBhvr>
                                        <p:cTn dur="1" fill="hold" id="70">
                                          <p:stCondLst>
                                            <p:cond delay="0"/>
                                          </p:stCondLst>
                                        </p:cTn>
                                        <p:tgtEl>
                                          <p:spTgt spid="19"/>
                                        </p:tgtEl>
                                        <p:attrNameLst>
                                          <p:attrName>style.visibility</p:attrName>
                                        </p:attrNameLst>
                                      </p:cBhvr>
                                      <p:to>
                                        <p:strVal val="visible"/>
                                      </p:to>
                                    </p:set>
                                    <p:anim calcmode="lin" valueType="num">
                                      <p:cBhvr additive="base">
                                        <p:cTn dur="1500" fill="hold" id="71"/>
                                        <p:tgtEl>
                                          <p:spTgt spid="19"/>
                                        </p:tgtEl>
                                        <p:attrNameLst>
                                          <p:attrName>ppt_x</p:attrName>
                                        </p:attrNameLst>
                                      </p:cBhvr>
                                      <p:tavLst>
                                        <p:tav tm="0">
                                          <p:val>
                                            <p:strVal val="#ppt_x"/>
                                          </p:val>
                                        </p:tav>
                                        <p:tav tm="100000">
                                          <p:val>
                                            <p:strVal val="#ppt_x"/>
                                          </p:val>
                                        </p:tav>
                                      </p:tavLst>
                                    </p:anim>
                                    <p:anim calcmode="lin" valueType="num">
                                      <p:cBhvr additive="base">
                                        <p:cTn dur="1500" fill="hold" id="72"/>
                                        <p:tgtEl>
                                          <p:spTgt spid="19"/>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4">
                                  <p:stCondLst>
                                    <p:cond delay="250"/>
                                  </p:stCondLst>
                                  <p:childTnLst>
                                    <p:set>
                                      <p:cBhvr>
                                        <p:cTn dur="1" fill="hold" id="74">
                                          <p:stCondLst>
                                            <p:cond delay="0"/>
                                          </p:stCondLst>
                                        </p:cTn>
                                        <p:tgtEl>
                                          <p:spTgt spid="20"/>
                                        </p:tgtEl>
                                        <p:attrNameLst>
                                          <p:attrName>style.visibility</p:attrName>
                                        </p:attrNameLst>
                                      </p:cBhvr>
                                      <p:to>
                                        <p:strVal val="visible"/>
                                      </p:to>
                                    </p:set>
                                    <p:anim calcmode="lin" valueType="num">
                                      <p:cBhvr additive="base">
                                        <p:cTn dur="1500" fill="hold" id="75"/>
                                        <p:tgtEl>
                                          <p:spTgt spid="20"/>
                                        </p:tgtEl>
                                        <p:attrNameLst>
                                          <p:attrName>ppt_x</p:attrName>
                                        </p:attrNameLst>
                                      </p:cBhvr>
                                      <p:tavLst>
                                        <p:tav tm="0">
                                          <p:val>
                                            <p:strVal val="#ppt_x"/>
                                          </p:val>
                                        </p:tav>
                                        <p:tav tm="100000">
                                          <p:val>
                                            <p:strVal val="#ppt_x"/>
                                          </p:val>
                                        </p:tav>
                                      </p:tavLst>
                                    </p:anim>
                                    <p:anim calcmode="lin" valueType="num">
                                      <p:cBhvr additive="base">
                                        <p:cTn dur="1500" fill="hold" id="76"/>
                                        <p:tgtEl>
                                          <p:spTgt spid="20"/>
                                        </p:tgtEl>
                                        <p:attrNameLst>
                                          <p:attrName>ppt_y</p:attrName>
                                        </p:attrNameLst>
                                      </p:cBhvr>
                                      <p:tavLst>
                                        <p:tav tm="0">
                                          <p:val>
                                            <p:strVal val="1+#ppt_h/2"/>
                                          </p:val>
                                        </p:tav>
                                        <p:tav tm="100000">
                                          <p:val>
                                            <p:strVal val="#ppt_y"/>
                                          </p:val>
                                        </p:tav>
                                      </p:tavLst>
                                    </p:anim>
                                  </p:childTnLst>
                                </p:cTn>
                              </p:par>
                              <p:par>
                                <p:cTn decel="100000" fill="hold" grpId="0" id="77" nodeType="withEffect" presetClass="entr" presetID="2" presetSubtype="4">
                                  <p:stCondLst>
                                    <p:cond delay="250"/>
                                  </p:stCondLst>
                                  <p:childTnLst>
                                    <p:set>
                                      <p:cBhvr>
                                        <p:cTn dur="1" fill="hold" id="78">
                                          <p:stCondLst>
                                            <p:cond delay="0"/>
                                          </p:stCondLst>
                                        </p:cTn>
                                        <p:tgtEl>
                                          <p:spTgt spid="21"/>
                                        </p:tgtEl>
                                        <p:attrNameLst>
                                          <p:attrName>style.visibility</p:attrName>
                                        </p:attrNameLst>
                                      </p:cBhvr>
                                      <p:to>
                                        <p:strVal val="visible"/>
                                      </p:to>
                                    </p:set>
                                    <p:anim calcmode="lin" valueType="num">
                                      <p:cBhvr additive="base">
                                        <p:cTn dur="1500" fill="hold" id="79"/>
                                        <p:tgtEl>
                                          <p:spTgt spid="21"/>
                                        </p:tgtEl>
                                        <p:attrNameLst>
                                          <p:attrName>ppt_x</p:attrName>
                                        </p:attrNameLst>
                                      </p:cBhvr>
                                      <p:tavLst>
                                        <p:tav tm="0">
                                          <p:val>
                                            <p:strVal val="#ppt_x"/>
                                          </p:val>
                                        </p:tav>
                                        <p:tav tm="100000">
                                          <p:val>
                                            <p:strVal val="#ppt_x"/>
                                          </p:val>
                                        </p:tav>
                                      </p:tavLst>
                                    </p:anim>
                                    <p:anim calcmode="lin" valueType="num">
                                      <p:cBhvr additive="base">
                                        <p:cTn dur="1500" fill="hold" id="80"/>
                                        <p:tgtEl>
                                          <p:spTgt spid="21"/>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250"/>
                                  </p:stCondLst>
                                  <p:childTnLst>
                                    <p:set>
                                      <p:cBhvr>
                                        <p:cTn dur="1" fill="hold" id="82">
                                          <p:stCondLst>
                                            <p:cond delay="0"/>
                                          </p:stCondLst>
                                        </p:cTn>
                                        <p:tgtEl>
                                          <p:spTgt spid="22"/>
                                        </p:tgtEl>
                                        <p:attrNameLst>
                                          <p:attrName>style.visibility</p:attrName>
                                        </p:attrNameLst>
                                      </p:cBhvr>
                                      <p:to>
                                        <p:strVal val="visible"/>
                                      </p:to>
                                    </p:set>
                                    <p:anim calcmode="lin" valueType="num">
                                      <p:cBhvr additive="base">
                                        <p:cTn dur="1500" fill="hold" id="83"/>
                                        <p:tgtEl>
                                          <p:spTgt spid="22"/>
                                        </p:tgtEl>
                                        <p:attrNameLst>
                                          <p:attrName>ppt_x</p:attrName>
                                        </p:attrNameLst>
                                      </p:cBhvr>
                                      <p:tavLst>
                                        <p:tav tm="0">
                                          <p:val>
                                            <p:strVal val="#ppt_x"/>
                                          </p:val>
                                        </p:tav>
                                        <p:tav tm="100000">
                                          <p:val>
                                            <p:strVal val="#ppt_x"/>
                                          </p:val>
                                        </p:tav>
                                      </p:tavLst>
                                    </p:anim>
                                    <p:anim calcmode="lin" valueType="num">
                                      <p:cBhvr additive="base">
                                        <p:cTn dur="1500" fill="hold" id="84"/>
                                        <p:tgtEl>
                                          <p:spTgt spid="22"/>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250"/>
                                  </p:stCondLst>
                                  <p:childTnLst>
                                    <p:set>
                                      <p:cBhvr>
                                        <p:cTn dur="1" fill="hold" id="86">
                                          <p:stCondLst>
                                            <p:cond delay="0"/>
                                          </p:stCondLst>
                                        </p:cTn>
                                        <p:tgtEl>
                                          <p:spTgt spid="23"/>
                                        </p:tgtEl>
                                        <p:attrNameLst>
                                          <p:attrName>style.visibility</p:attrName>
                                        </p:attrNameLst>
                                      </p:cBhvr>
                                      <p:to>
                                        <p:strVal val="visible"/>
                                      </p:to>
                                    </p:set>
                                    <p:anim calcmode="lin" valueType="num">
                                      <p:cBhvr additive="base">
                                        <p:cTn dur="1500" fill="hold" id="87"/>
                                        <p:tgtEl>
                                          <p:spTgt spid="23"/>
                                        </p:tgtEl>
                                        <p:attrNameLst>
                                          <p:attrName>ppt_x</p:attrName>
                                        </p:attrNameLst>
                                      </p:cBhvr>
                                      <p:tavLst>
                                        <p:tav tm="0">
                                          <p:val>
                                            <p:strVal val="#ppt_x"/>
                                          </p:val>
                                        </p:tav>
                                        <p:tav tm="100000">
                                          <p:val>
                                            <p:strVal val="#ppt_x"/>
                                          </p:val>
                                        </p:tav>
                                      </p:tavLst>
                                    </p:anim>
                                    <p:anim calcmode="lin" valueType="num">
                                      <p:cBhvr additive="base">
                                        <p:cTn dur="1500" fill="hold" id="88"/>
                                        <p:tgtEl>
                                          <p:spTgt spid="23"/>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250"/>
                                  </p:stCondLst>
                                  <p:childTnLst>
                                    <p:set>
                                      <p:cBhvr>
                                        <p:cTn dur="1" fill="hold" id="90">
                                          <p:stCondLst>
                                            <p:cond delay="0"/>
                                          </p:stCondLst>
                                        </p:cTn>
                                        <p:tgtEl>
                                          <p:spTgt spid="24"/>
                                        </p:tgtEl>
                                        <p:attrNameLst>
                                          <p:attrName>style.visibility</p:attrName>
                                        </p:attrNameLst>
                                      </p:cBhvr>
                                      <p:to>
                                        <p:strVal val="visible"/>
                                      </p:to>
                                    </p:set>
                                    <p:anim calcmode="lin" valueType="num">
                                      <p:cBhvr additive="base">
                                        <p:cTn dur="1500" fill="hold" id="91"/>
                                        <p:tgtEl>
                                          <p:spTgt spid="24"/>
                                        </p:tgtEl>
                                        <p:attrNameLst>
                                          <p:attrName>ppt_x</p:attrName>
                                        </p:attrNameLst>
                                      </p:cBhvr>
                                      <p:tavLst>
                                        <p:tav tm="0">
                                          <p:val>
                                            <p:strVal val="#ppt_x"/>
                                          </p:val>
                                        </p:tav>
                                        <p:tav tm="100000">
                                          <p:val>
                                            <p:strVal val="#ppt_x"/>
                                          </p:val>
                                        </p:tav>
                                      </p:tavLst>
                                    </p:anim>
                                    <p:anim calcmode="lin" valueType="num">
                                      <p:cBhvr additive="base">
                                        <p:cTn dur="1500" fill="hold" id="92"/>
                                        <p:tgtEl>
                                          <p:spTgt spid="24"/>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2" presetSubtype="4">
                                  <p:stCondLst>
                                    <p:cond delay="250"/>
                                  </p:stCondLst>
                                  <p:childTnLst>
                                    <p:set>
                                      <p:cBhvr>
                                        <p:cTn dur="1" fill="hold" id="94">
                                          <p:stCondLst>
                                            <p:cond delay="0"/>
                                          </p:stCondLst>
                                        </p:cTn>
                                        <p:tgtEl>
                                          <p:spTgt spid="25"/>
                                        </p:tgtEl>
                                        <p:attrNameLst>
                                          <p:attrName>style.visibility</p:attrName>
                                        </p:attrNameLst>
                                      </p:cBhvr>
                                      <p:to>
                                        <p:strVal val="visible"/>
                                      </p:to>
                                    </p:set>
                                    <p:anim calcmode="lin" valueType="num">
                                      <p:cBhvr additive="base">
                                        <p:cTn dur="1500" fill="hold" id="95"/>
                                        <p:tgtEl>
                                          <p:spTgt spid="25"/>
                                        </p:tgtEl>
                                        <p:attrNameLst>
                                          <p:attrName>ppt_x</p:attrName>
                                        </p:attrNameLst>
                                      </p:cBhvr>
                                      <p:tavLst>
                                        <p:tav tm="0">
                                          <p:val>
                                            <p:strVal val="#ppt_x"/>
                                          </p:val>
                                        </p:tav>
                                        <p:tav tm="100000">
                                          <p:val>
                                            <p:strVal val="#ppt_x"/>
                                          </p:val>
                                        </p:tav>
                                      </p:tavLst>
                                    </p:anim>
                                    <p:anim calcmode="lin" valueType="num">
                                      <p:cBhvr additive="base">
                                        <p:cTn dur="1500" fill="hold" id="96"/>
                                        <p:tgtEl>
                                          <p:spTgt spid="25"/>
                                        </p:tgtEl>
                                        <p:attrNameLst>
                                          <p:attrName>ppt_y</p:attrName>
                                        </p:attrNameLst>
                                      </p:cBhvr>
                                      <p:tavLst>
                                        <p:tav tm="0">
                                          <p:val>
                                            <p:strVal val="1+#ppt_h/2"/>
                                          </p:val>
                                        </p:tav>
                                        <p:tav tm="100000">
                                          <p:val>
                                            <p:strVal val="#ppt_y"/>
                                          </p:val>
                                        </p:tav>
                                      </p:tavLst>
                                    </p:anim>
                                  </p:childTnLst>
                                </p:cTn>
                              </p:par>
                              <p:par>
                                <p:cTn decel="100000" fill="hold" grpId="0" id="97" nodeType="withEffect" presetClass="entr" presetID="2" presetSubtype="4">
                                  <p:stCondLst>
                                    <p:cond delay="250"/>
                                  </p:stCondLst>
                                  <p:childTnLst>
                                    <p:set>
                                      <p:cBhvr>
                                        <p:cTn dur="1" fill="hold" id="98">
                                          <p:stCondLst>
                                            <p:cond delay="0"/>
                                          </p:stCondLst>
                                        </p:cTn>
                                        <p:tgtEl>
                                          <p:spTgt spid="26"/>
                                        </p:tgtEl>
                                        <p:attrNameLst>
                                          <p:attrName>style.visibility</p:attrName>
                                        </p:attrNameLst>
                                      </p:cBhvr>
                                      <p:to>
                                        <p:strVal val="visible"/>
                                      </p:to>
                                    </p:set>
                                    <p:anim calcmode="lin" valueType="num">
                                      <p:cBhvr additive="base">
                                        <p:cTn dur="1500" fill="hold" id="99"/>
                                        <p:tgtEl>
                                          <p:spTgt spid="26"/>
                                        </p:tgtEl>
                                        <p:attrNameLst>
                                          <p:attrName>ppt_x</p:attrName>
                                        </p:attrNameLst>
                                      </p:cBhvr>
                                      <p:tavLst>
                                        <p:tav tm="0">
                                          <p:val>
                                            <p:strVal val="#ppt_x"/>
                                          </p:val>
                                        </p:tav>
                                        <p:tav tm="100000">
                                          <p:val>
                                            <p:strVal val="#ppt_x"/>
                                          </p:val>
                                        </p:tav>
                                      </p:tavLst>
                                    </p:anim>
                                    <p:anim calcmode="lin" valueType="num">
                                      <p:cBhvr additive="base">
                                        <p:cTn dur="1500" fill="hold" id="100"/>
                                        <p:tgtEl>
                                          <p:spTgt spid="26"/>
                                        </p:tgtEl>
                                        <p:attrNameLst>
                                          <p:attrName>ppt_y</p:attrName>
                                        </p:attrNameLst>
                                      </p:cBhvr>
                                      <p:tavLst>
                                        <p:tav tm="0">
                                          <p:val>
                                            <p:strVal val="1+#ppt_h/2"/>
                                          </p:val>
                                        </p:tav>
                                        <p:tav tm="100000">
                                          <p:val>
                                            <p:strVal val="#ppt_y"/>
                                          </p:val>
                                        </p:tav>
                                      </p:tavLst>
                                    </p:anim>
                                  </p:childTnLst>
                                </p:cTn>
                              </p:par>
                              <p:par>
                                <p:cTn decel="100000" fill="hold" id="101" nodeType="withEffect" presetClass="entr" presetID="2" presetSubtype="4">
                                  <p:stCondLst>
                                    <p:cond delay="250"/>
                                  </p:stCondLst>
                                  <p:childTnLst>
                                    <p:set>
                                      <p:cBhvr>
                                        <p:cTn dur="1" fill="hold" id="102">
                                          <p:stCondLst>
                                            <p:cond delay="0"/>
                                          </p:stCondLst>
                                        </p:cTn>
                                        <p:tgtEl>
                                          <p:spTgt spid="27"/>
                                        </p:tgtEl>
                                        <p:attrNameLst>
                                          <p:attrName>style.visibility</p:attrName>
                                        </p:attrNameLst>
                                      </p:cBhvr>
                                      <p:to>
                                        <p:strVal val="visible"/>
                                      </p:to>
                                    </p:set>
                                    <p:anim calcmode="lin" valueType="num">
                                      <p:cBhvr additive="base">
                                        <p:cTn dur="1500" fill="hold" id="103"/>
                                        <p:tgtEl>
                                          <p:spTgt spid="27"/>
                                        </p:tgtEl>
                                        <p:attrNameLst>
                                          <p:attrName>ppt_x</p:attrName>
                                        </p:attrNameLst>
                                      </p:cBhvr>
                                      <p:tavLst>
                                        <p:tav tm="0">
                                          <p:val>
                                            <p:strVal val="#ppt_x"/>
                                          </p:val>
                                        </p:tav>
                                        <p:tav tm="100000">
                                          <p:val>
                                            <p:strVal val="#ppt_x"/>
                                          </p:val>
                                        </p:tav>
                                      </p:tavLst>
                                    </p:anim>
                                    <p:anim calcmode="lin" valueType="num">
                                      <p:cBhvr additive="base">
                                        <p:cTn dur="1500" fill="hold" id="104"/>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Straight Connector 10"/>
          <p:cNvCxnSpPr/>
          <p:nvPr/>
        </p:nvCxnSpPr>
        <p:spPr>
          <a:xfrm>
            <a:off x="1977543" y="3432924"/>
            <a:ext cx="8236915" cy="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3121571"/>
            <a:ext cx="0" cy="311353"/>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70361" y="2411963"/>
            <a:ext cx="2451278" cy="347472"/>
          </a:xfrm>
          <a:prstGeom prst="rect">
            <a:avLst/>
          </a:prstGeom>
          <a:noFill/>
        </p:spPr>
        <p:txBody>
          <a:bodyPr rtlCol="0" wrap="square">
            <a:spAutoFit/>
          </a:bodyPr>
          <a:lstStyle/>
          <a:p>
            <a:pPr algn="ctr">
              <a:lnSpc>
                <a:spcPct val="120000"/>
              </a:lnSpc>
            </a:pPr>
            <a:r>
              <a:rPr lang="en-US" sz="1400">
                <a:latin charset="-122" panose="02000000000000000000" pitchFamily="2" typeface="方正清刻本悦宋简体"/>
                <a:ea charset="-122" panose="02000000000000000000" pitchFamily="2" typeface="方正清刻本悦宋简体"/>
              </a:rPr>
              <a:t>THOMAS EDISON</a:t>
            </a:r>
          </a:p>
        </p:txBody>
      </p:sp>
      <p:sp>
        <p:nvSpPr>
          <p:cNvPr id="40" name="TextBox 39"/>
          <p:cNvSpPr txBox="1"/>
          <p:nvPr/>
        </p:nvSpPr>
        <p:spPr>
          <a:xfrm>
            <a:off x="5198772" y="2692633"/>
            <a:ext cx="1794456" cy="292608"/>
          </a:xfrm>
          <a:prstGeom prst="rect">
            <a:avLst/>
          </a:prstGeom>
          <a:noFill/>
        </p:spPr>
        <p:txBody>
          <a:bodyPr rtlCol="0" wrap="square">
            <a:spAutoFit/>
          </a:bodyPr>
          <a:lstStyle/>
          <a:p>
            <a:pPr algn="ctr">
              <a:lnSpc>
                <a:spcPct val="120000"/>
              </a:lnSpc>
            </a:pPr>
            <a:r>
              <a:rPr lang="en-US" sz="1100">
                <a:solidFill>
                  <a:schemeClr val="tx2"/>
                </a:solidFill>
                <a:latin charset="-122" panose="02000000000000000000" pitchFamily="2" typeface="方正清刻本悦宋简体"/>
                <a:ea charset="-122" panose="02000000000000000000" pitchFamily="2" typeface="方正清刻本悦宋简体"/>
              </a:rPr>
              <a:t>CEO</a:t>
            </a:r>
          </a:p>
        </p:txBody>
      </p:sp>
      <p:cxnSp>
        <p:nvCxnSpPr>
          <p:cNvPr id="19" name="Straight Connector 18"/>
          <p:cNvCxnSpPr/>
          <p:nvPr/>
        </p:nvCxnSpPr>
        <p:spPr>
          <a:xfrm flipH="1" flipV="1">
            <a:off x="1943955" y="3432924"/>
            <a:ext cx="0" cy="315301"/>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26752" y="5312433"/>
            <a:ext cx="1853286" cy="347472"/>
          </a:xfrm>
          <a:prstGeom prst="rect">
            <a:avLst/>
          </a:prstGeom>
          <a:noFill/>
        </p:spPr>
        <p:txBody>
          <a:bodyPr rtlCol="0" wrap="square">
            <a:spAutoFit/>
          </a:bodyPr>
          <a:lstStyle/>
          <a:p>
            <a:pPr algn="ctr">
              <a:lnSpc>
                <a:spcPct val="120000"/>
              </a:lnSpc>
            </a:pPr>
            <a:r>
              <a:rPr lang="en-US" sz="1400">
                <a:latin charset="-122" panose="02000000000000000000" pitchFamily="2" typeface="方正清刻本悦宋简体"/>
                <a:ea charset="-122" panose="02000000000000000000" pitchFamily="2" typeface="方正清刻本悦宋简体"/>
              </a:rPr>
              <a:t>Richard Slack</a:t>
            </a:r>
          </a:p>
        </p:txBody>
      </p:sp>
      <p:sp>
        <p:nvSpPr>
          <p:cNvPr id="42" name="TextBox 41"/>
          <p:cNvSpPr txBox="1"/>
          <p:nvPr/>
        </p:nvSpPr>
        <p:spPr>
          <a:xfrm>
            <a:off x="1056167" y="5627731"/>
            <a:ext cx="1794456" cy="310896"/>
          </a:xfrm>
          <a:prstGeom prst="rect">
            <a:avLst/>
          </a:prstGeom>
          <a:noFill/>
        </p:spPr>
        <p:txBody>
          <a:bodyPr rtlCol="0" wrap="square">
            <a:spAutoFit/>
          </a:bodyPr>
          <a:lstStyle/>
          <a:p>
            <a:pPr algn="ctr">
              <a:lnSpc>
                <a:spcPct val="120000"/>
              </a:lnSpc>
            </a:pPr>
            <a:r>
              <a:rPr lang="en-US" sz="1200">
                <a:solidFill>
                  <a:schemeClr val="tx2"/>
                </a:solidFill>
                <a:latin charset="-122" panose="02000000000000000000" pitchFamily="2" typeface="方正清刻本悦宋简体"/>
                <a:ea charset="-122" panose="02000000000000000000" pitchFamily="2" typeface="方正清刻本悦宋简体"/>
              </a:rPr>
              <a:t>Manager</a:t>
            </a:r>
          </a:p>
        </p:txBody>
      </p:sp>
      <p:cxnSp>
        <p:nvCxnSpPr>
          <p:cNvPr id="49" name="Straight Connector 48"/>
          <p:cNvCxnSpPr/>
          <p:nvPr/>
        </p:nvCxnSpPr>
        <p:spPr>
          <a:xfrm flipH="1" flipV="1">
            <a:off x="4705692" y="3432924"/>
            <a:ext cx="0" cy="315299"/>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88489" y="5312433"/>
            <a:ext cx="1853286" cy="347472"/>
          </a:xfrm>
          <a:prstGeom prst="rect">
            <a:avLst/>
          </a:prstGeom>
          <a:noFill/>
        </p:spPr>
        <p:txBody>
          <a:bodyPr rtlCol="0" wrap="square">
            <a:spAutoFit/>
          </a:bodyPr>
          <a:lstStyle/>
          <a:p>
            <a:pPr algn="ctr">
              <a:lnSpc>
                <a:spcPct val="120000"/>
              </a:lnSpc>
            </a:pPr>
            <a:r>
              <a:rPr lang="en-US" sz="1400">
                <a:latin charset="-122" panose="02000000000000000000" pitchFamily="2" typeface="方正清刻本悦宋简体"/>
                <a:ea charset="-122" panose="02000000000000000000" pitchFamily="2" typeface="方正清刻本悦宋简体"/>
              </a:rPr>
              <a:t>Paul Reynolds</a:t>
            </a:r>
          </a:p>
        </p:txBody>
      </p:sp>
      <p:sp>
        <p:nvSpPr>
          <p:cNvPr id="51" name="TextBox 50"/>
          <p:cNvSpPr txBox="1"/>
          <p:nvPr/>
        </p:nvSpPr>
        <p:spPr>
          <a:xfrm>
            <a:off x="3817904" y="5627731"/>
            <a:ext cx="1794456" cy="310896"/>
          </a:xfrm>
          <a:prstGeom prst="rect">
            <a:avLst/>
          </a:prstGeom>
          <a:noFill/>
        </p:spPr>
        <p:txBody>
          <a:bodyPr rtlCol="0" wrap="square">
            <a:spAutoFit/>
          </a:bodyPr>
          <a:lstStyle/>
          <a:p>
            <a:pPr algn="ctr">
              <a:lnSpc>
                <a:spcPct val="120000"/>
              </a:lnSpc>
            </a:pPr>
            <a:r>
              <a:rPr lang="en-US" sz="1200">
                <a:solidFill>
                  <a:schemeClr val="tx2"/>
                </a:solidFill>
                <a:latin charset="-122" panose="02000000000000000000" pitchFamily="2" typeface="方正清刻本悦宋简体"/>
                <a:ea charset="-122" panose="02000000000000000000" pitchFamily="2" typeface="方正清刻本悦宋简体"/>
              </a:rPr>
              <a:t>Manager</a:t>
            </a:r>
          </a:p>
        </p:txBody>
      </p:sp>
      <p:cxnSp>
        <p:nvCxnSpPr>
          <p:cNvPr id="54" name="Straight Connector 53"/>
          <p:cNvCxnSpPr/>
          <p:nvPr/>
        </p:nvCxnSpPr>
        <p:spPr>
          <a:xfrm flipH="1" flipV="1">
            <a:off x="7467429" y="3432924"/>
            <a:ext cx="0" cy="31530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550225" y="5312433"/>
            <a:ext cx="1853286" cy="347472"/>
          </a:xfrm>
          <a:prstGeom prst="rect">
            <a:avLst/>
          </a:prstGeom>
          <a:noFill/>
        </p:spPr>
        <p:txBody>
          <a:bodyPr rtlCol="0" wrap="square">
            <a:spAutoFit/>
          </a:bodyPr>
          <a:lstStyle/>
          <a:p>
            <a:pPr algn="ctr">
              <a:lnSpc>
                <a:spcPct val="120000"/>
              </a:lnSpc>
            </a:pPr>
            <a:r>
              <a:rPr lang="en-US" sz="1400">
                <a:latin charset="-122" panose="02000000000000000000" pitchFamily="2" typeface="方正清刻本悦宋简体"/>
                <a:ea charset="-122" panose="02000000000000000000" pitchFamily="2" typeface="方正清刻本悦宋简体"/>
              </a:rPr>
              <a:t>Mark Pickford</a:t>
            </a:r>
          </a:p>
        </p:txBody>
      </p:sp>
      <p:sp>
        <p:nvSpPr>
          <p:cNvPr id="56" name="TextBox 55"/>
          <p:cNvSpPr txBox="1"/>
          <p:nvPr/>
        </p:nvSpPr>
        <p:spPr>
          <a:xfrm>
            <a:off x="6579641" y="5627731"/>
            <a:ext cx="1794456" cy="310896"/>
          </a:xfrm>
          <a:prstGeom prst="rect">
            <a:avLst/>
          </a:prstGeom>
          <a:noFill/>
        </p:spPr>
        <p:txBody>
          <a:bodyPr rtlCol="0" wrap="square">
            <a:spAutoFit/>
          </a:bodyPr>
          <a:lstStyle/>
          <a:p>
            <a:pPr algn="ctr">
              <a:lnSpc>
                <a:spcPct val="120000"/>
              </a:lnSpc>
            </a:pPr>
            <a:r>
              <a:rPr lang="en-US" sz="1200">
                <a:solidFill>
                  <a:schemeClr val="tx2"/>
                </a:solidFill>
                <a:latin charset="-122" panose="02000000000000000000" pitchFamily="2" typeface="方正清刻本悦宋简体"/>
                <a:ea charset="-122" panose="02000000000000000000" pitchFamily="2" typeface="方正清刻本悦宋简体"/>
              </a:rPr>
              <a:t>Manager</a:t>
            </a:r>
          </a:p>
        </p:txBody>
      </p:sp>
      <p:cxnSp>
        <p:nvCxnSpPr>
          <p:cNvPr id="59" name="Straight Connector 58"/>
          <p:cNvCxnSpPr/>
          <p:nvPr/>
        </p:nvCxnSpPr>
        <p:spPr>
          <a:xfrm flipH="1" flipV="1">
            <a:off x="10229166" y="3432924"/>
            <a:ext cx="0" cy="31530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311962" y="5312433"/>
            <a:ext cx="1853286" cy="347472"/>
          </a:xfrm>
          <a:prstGeom prst="rect">
            <a:avLst/>
          </a:prstGeom>
          <a:noFill/>
        </p:spPr>
        <p:txBody>
          <a:bodyPr rtlCol="0" wrap="square">
            <a:spAutoFit/>
          </a:bodyPr>
          <a:lstStyle/>
          <a:p>
            <a:pPr algn="ctr">
              <a:lnSpc>
                <a:spcPct val="120000"/>
              </a:lnSpc>
            </a:pPr>
            <a:r>
              <a:rPr lang="en-US" sz="1400">
                <a:latin charset="-122" panose="02000000000000000000" pitchFamily="2" typeface="方正清刻本悦宋简体"/>
                <a:ea charset="-122" panose="02000000000000000000" pitchFamily="2" typeface="方正清刻本悦宋简体"/>
              </a:rPr>
              <a:t>Justin Forder</a:t>
            </a:r>
          </a:p>
        </p:txBody>
      </p:sp>
      <p:sp>
        <p:nvSpPr>
          <p:cNvPr id="61" name="TextBox 60"/>
          <p:cNvSpPr txBox="1"/>
          <p:nvPr/>
        </p:nvSpPr>
        <p:spPr>
          <a:xfrm>
            <a:off x="9341378" y="5627731"/>
            <a:ext cx="1794456" cy="310896"/>
          </a:xfrm>
          <a:prstGeom prst="rect">
            <a:avLst/>
          </a:prstGeom>
          <a:noFill/>
        </p:spPr>
        <p:txBody>
          <a:bodyPr rtlCol="0" wrap="square">
            <a:spAutoFit/>
          </a:bodyPr>
          <a:lstStyle/>
          <a:p>
            <a:pPr algn="ctr">
              <a:lnSpc>
                <a:spcPct val="120000"/>
              </a:lnSpc>
            </a:pPr>
            <a:r>
              <a:rPr lang="en-US" sz="1200">
                <a:solidFill>
                  <a:schemeClr val="tx2"/>
                </a:solidFill>
                <a:latin charset="-122" panose="02000000000000000000" pitchFamily="2" typeface="方正清刻本悦宋简体"/>
                <a:ea charset="-122" panose="02000000000000000000" pitchFamily="2" typeface="方正清刻本悦宋简体"/>
              </a:rPr>
              <a:t>Manager</a:t>
            </a:r>
          </a:p>
        </p:txBody>
      </p:sp>
      <p:pic>
        <p:nvPicPr>
          <p:cNvPr id="14" name="图片占位符 13"/>
          <p:cNvPicPr>
            <a:picLocks noChangeAspect="1" noGrp="1"/>
          </p:cNvPicPr>
          <p:nvPr>
            <p:ph idx="13" sz="quarter" type="pic"/>
          </p:nvPr>
        </p:nvPicPr>
        <p:blipFill>
          <a:blip r:embed="rId3">
            <a:extLst>
              <a:ext uri="{28A0092B-C50C-407E-A947-70E740481C1C}">
                <a14:useLocalDpi val="0"/>
              </a:ext>
            </a:extLst>
          </a:blip>
          <a:srcRect l="11148" r="11148"/>
          <a:stretch>
            <a:fillRect/>
          </a:stretch>
        </p:blipFill>
        <p:spPr/>
      </p:pic>
      <p:pic>
        <p:nvPicPr>
          <p:cNvPr id="15" name="图片占位符 14"/>
          <p:cNvPicPr>
            <a:picLocks noChangeAspect="1" noGrp="1"/>
          </p:cNvPicPr>
          <p:nvPr>
            <p:ph idx="15" sz="quarter" type="pic"/>
          </p:nvPr>
        </p:nvPicPr>
        <p:blipFill>
          <a:blip r:embed="rId3">
            <a:extLst>
              <a:ext uri="{28A0092B-C50C-407E-A947-70E740481C1C}">
                <a14:useLocalDpi val="0"/>
              </a:ext>
            </a:extLst>
          </a:blip>
          <a:srcRect l="11229" r="11229"/>
          <a:stretch>
            <a:fillRect/>
          </a:stretch>
        </p:blipFill>
        <p:spPr/>
      </p:pic>
      <p:pic>
        <p:nvPicPr>
          <p:cNvPr id="16" name="图片占位符 15"/>
          <p:cNvPicPr>
            <a:picLocks noChangeAspect="1" noGrp="1"/>
          </p:cNvPicPr>
          <p:nvPr>
            <p:ph idx="16" sz="quarter" type="pic"/>
          </p:nvPr>
        </p:nvPicPr>
        <p:blipFill>
          <a:blip r:embed="rId3">
            <a:extLst>
              <a:ext uri="{28A0092B-C50C-407E-A947-70E740481C1C}">
                <a14:useLocalDpi val="0"/>
              </a:ext>
            </a:extLst>
          </a:blip>
          <a:srcRect l="11184" r="11184"/>
          <a:stretch>
            <a:fillRect/>
          </a:stretch>
        </p:blipFill>
        <p:spPr/>
      </p:pic>
      <p:pic>
        <p:nvPicPr>
          <p:cNvPr id="17" name="图片占位符 16"/>
          <p:cNvPicPr>
            <a:picLocks noChangeAspect="1" noGrp="1"/>
          </p:cNvPicPr>
          <p:nvPr>
            <p:ph idx="19" sz="quarter" type="pic"/>
          </p:nvPr>
        </p:nvPicPr>
        <p:blipFill>
          <a:blip r:embed="rId3">
            <a:extLst>
              <a:ext uri="{28A0092B-C50C-407E-A947-70E740481C1C}">
                <a14:useLocalDpi val="0"/>
              </a:ext>
            </a:extLst>
          </a:blip>
          <a:srcRect l="11184" r="11184"/>
          <a:stretch>
            <a:fillRect/>
          </a:stretch>
        </p:blipFill>
        <p:spPr/>
      </p:pic>
      <p:pic>
        <p:nvPicPr>
          <p:cNvPr id="18" name="图片占位符 17"/>
          <p:cNvPicPr>
            <a:picLocks noChangeAspect="1" noGrp="1"/>
          </p:cNvPicPr>
          <p:nvPr>
            <p:ph idx="14" sz="quarter" type="pic"/>
          </p:nvPr>
        </p:nvPicPr>
        <p:blipFill>
          <a:blip r:embed="rId3">
            <a:extLst>
              <a:ext uri="{28A0092B-C50C-407E-A947-70E740481C1C}">
                <a14:useLocalDpi val="0"/>
              </a:ext>
            </a:extLst>
          </a:blip>
          <a:srcRect l="11229" r="11229"/>
          <a:stretch>
            <a:fillRect/>
          </a:stretch>
        </p:blipFill>
        <p:spPr/>
      </p:pic>
      <p:pic>
        <p:nvPicPr>
          <p:cNvPr id="23" name="图片 22"/>
          <p:cNvPicPr>
            <a:picLocks noChangeAspect="1"/>
          </p:cNvPicPr>
          <p:nvPr/>
        </p:nvPicPr>
        <p:blipFill>
          <a:blip r:embed="rId4">
            <a:extLst>
              <a:ext uri="{28A0092B-C50C-407E-A947-70E740481C1C}">
                <a14:useLocalDpi val="0"/>
              </a:ext>
            </a:extLst>
          </a:blip>
          <a:stretch>
            <a:fillRect/>
          </a:stretch>
        </p:blipFill>
        <p:spPr>
          <a:xfrm>
            <a:off x="-1254533" y="-1392865"/>
            <a:ext cx="3347484" cy="3347484"/>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rot="15602470">
            <a:off x="8036413" y="2957982"/>
            <a:ext cx="5996963" cy="5996963"/>
          </a:xfrm>
          <a:prstGeom prst="rect">
            <a:avLst/>
          </a:prstGeom>
        </p:spPr>
      </p:pic>
    </p:spTree>
    <p:extLst>
      <p:ext uri="{BB962C8B-B14F-4D97-AF65-F5344CB8AC3E}">
        <p14:creationId val="31559013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500" id="7"/>
                                        <p:tgtEl>
                                          <p:spTgt spid="38"/>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0"/>
                                        </p:tgtEl>
                                        <p:attrNameLst>
                                          <p:attrName>style.visibility</p:attrName>
                                        </p:attrNameLst>
                                      </p:cBhvr>
                                      <p:to>
                                        <p:strVal val="visible"/>
                                      </p:to>
                                    </p:set>
                                    <p:animEffect filter="fade" transition="in">
                                      <p:cBhvr>
                                        <p:cTn dur="500" id="10"/>
                                        <p:tgtEl>
                                          <p:spTgt spid="40"/>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41"/>
                                        </p:tgtEl>
                                        <p:attrNameLst>
                                          <p:attrName>style.visibility</p:attrName>
                                        </p:attrNameLst>
                                      </p:cBhvr>
                                      <p:to>
                                        <p:strVal val="visible"/>
                                      </p:to>
                                    </p:set>
                                    <p:animEffect filter="fade" transition="in">
                                      <p:cBhvr>
                                        <p:cTn dur="500" id="15"/>
                                        <p:tgtEl>
                                          <p:spTgt spid="41"/>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42"/>
                                        </p:tgtEl>
                                        <p:attrNameLst>
                                          <p:attrName>style.visibility</p:attrName>
                                        </p:attrNameLst>
                                      </p:cBhvr>
                                      <p:to>
                                        <p:strVal val="visible"/>
                                      </p:to>
                                    </p:set>
                                    <p:animEffect filter="fade" transition="in">
                                      <p:cBhvr>
                                        <p:cTn dur="500" id="18"/>
                                        <p:tgtEl>
                                          <p:spTgt spid="4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50"/>
                                        </p:tgtEl>
                                        <p:attrNameLst>
                                          <p:attrName>style.visibility</p:attrName>
                                        </p:attrNameLst>
                                      </p:cBhvr>
                                      <p:to>
                                        <p:strVal val="visible"/>
                                      </p:to>
                                    </p:set>
                                    <p:animEffect filter="fade" transition="in">
                                      <p:cBhvr>
                                        <p:cTn dur="500" id="23"/>
                                        <p:tgtEl>
                                          <p:spTgt spid="50"/>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51"/>
                                        </p:tgtEl>
                                        <p:attrNameLst>
                                          <p:attrName>style.visibility</p:attrName>
                                        </p:attrNameLst>
                                      </p:cBhvr>
                                      <p:to>
                                        <p:strVal val="visible"/>
                                      </p:to>
                                    </p:set>
                                    <p:animEffect filter="fade" transition="in">
                                      <p:cBhvr>
                                        <p:cTn dur="500" id="26"/>
                                        <p:tgtEl>
                                          <p:spTgt spid="51"/>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55"/>
                                        </p:tgtEl>
                                        <p:attrNameLst>
                                          <p:attrName>style.visibility</p:attrName>
                                        </p:attrNameLst>
                                      </p:cBhvr>
                                      <p:to>
                                        <p:strVal val="visible"/>
                                      </p:to>
                                    </p:set>
                                    <p:animEffect filter="fade" transition="in">
                                      <p:cBhvr>
                                        <p:cTn dur="500" id="31"/>
                                        <p:tgtEl>
                                          <p:spTgt spid="55"/>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56"/>
                                        </p:tgtEl>
                                        <p:attrNameLst>
                                          <p:attrName>style.visibility</p:attrName>
                                        </p:attrNameLst>
                                      </p:cBhvr>
                                      <p:to>
                                        <p:strVal val="visible"/>
                                      </p:to>
                                    </p:set>
                                    <p:animEffect filter="fade" transition="in">
                                      <p:cBhvr>
                                        <p:cTn dur="500" id="34"/>
                                        <p:tgtEl>
                                          <p:spTgt spid="56"/>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0" presetSubtype="0">
                                  <p:stCondLst>
                                    <p:cond delay="0"/>
                                  </p:stCondLst>
                                  <p:childTnLst>
                                    <p:set>
                                      <p:cBhvr>
                                        <p:cTn dur="1" fill="hold" id="38">
                                          <p:stCondLst>
                                            <p:cond delay="0"/>
                                          </p:stCondLst>
                                        </p:cTn>
                                        <p:tgtEl>
                                          <p:spTgt spid="60"/>
                                        </p:tgtEl>
                                        <p:attrNameLst>
                                          <p:attrName>style.visibility</p:attrName>
                                        </p:attrNameLst>
                                      </p:cBhvr>
                                      <p:to>
                                        <p:strVal val="visible"/>
                                      </p:to>
                                    </p:set>
                                    <p:animEffect filter="fade" transition="in">
                                      <p:cBhvr>
                                        <p:cTn dur="500" id="39"/>
                                        <p:tgtEl>
                                          <p:spTgt spid="60"/>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61"/>
                                        </p:tgtEl>
                                        <p:attrNameLst>
                                          <p:attrName>style.visibility</p:attrName>
                                        </p:attrNameLst>
                                      </p:cBhvr>
                                      <p:to>
                                        <p:strVal val="visible"/>
                                      </p:to>
                                    </p:set>
                                    <p:animEffect filter="fade" transition="in">
                                      <p:cBhvr>
                                        <p:cTn dur="500" id="42"/>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0"/>
      <p:bldP grpId="0" spid="41"/>
      <p:bldP grpId="0" spid="42"/>
      <p:bldP grpId="0" spid="50"/>
      <p:bldP grpId="0" spid="51"/>
      <p:bldP grpId="0" spid="55"/>
      <p:bldP grpId="0" spid="56"/>
      <p:bldP grpId="0" spid="60"/>
      <p:bldP grpId="0" spid="6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2" name="Rectangle: Rounded Corners 81"/>
          <p:cNvSpPr/>
          <p:nvPr/>
        </p:nvSpPr>
        <p:spPr>
          <a:xfrm>
            <a:off x="4750158" y="1113516"/>
            <a:ext cx="2691684" cy="1086116"/>
          </a:xfrm>
          <a:prstGeom prst="roundRect">
            <a:avLst>
              <a:gd fmla="val 50000" name="adj"/>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grpSp>
        <p:nvGrpSpPr>
          <p:cNvPr id="83" name="Group 82"/>
          <p:cNvGrpSpPr/>
          <p:nvPr/>
        </p:nvGrpSpPr>
        <p:grpSpPr>
          <a:xfrm>
            <a:off x="6041477" y="1351523"/>
            <a:ext cx="1288747" cy="626069"/>
            <a:chOff x="6639060" y="499089"/>
            <a:chExt cx="1400365" cy="626069"/>
          </a:xfrm>
        </p:grpSpPr>
        <p:sp>
          <p:nvSpPr>
            <p:cNvPr id="38" name="TextBox 37"/>
            <p:cNvSpPr txBox="1"/>
            <p:nvPr/>
          </p:nvSpPr>
          <p:spPr>
            <a:xfrm>
              <a:off x="6639060" y="499089"/>
              <a:ext cx="1400365"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PAUL GIBB</a:t>
              </a:r>
            </a:p>
          </p:txBody>
        </p:sp>
        <p:sp>
          <p:nvSpPr>
            <p:cNvPr id="40" name="TextBox 39"/>
            <p:cNvSpPr txBox="1"/>
            <p:nvPr/>
          </p:nvSpPr>
          <p:spPr>
            <a:xfrm>
              <a:off x="6639060" y="829692"/>
              <a:ext cx="1400365" cy="292608"/>
            </a:xfrm>
            <a:prstGeom prst="rect">
              <a:avLst/>
            </a:prstGeom>
            <a:noFill/>
          </p:spPr>
          <p:txBody>
            <a:bodyPr rtlCol="0" wrap="square">
              <a:spAutoFit/>
            </a:bodyPr>
            <a:lstStyle/>
            <a:p>
              <a:pPr>
                <a:lnSpc>
                  <a:spcPct val="120000"/>
                </a:lnSpc>
              </a:pPr>
              <a:r>
                <a:rPr lang="en-US" sz="1100">
                  <a:solidFill>
                    <a:schemeClr val="bg1"/>
                  </a:solidFill>
                  <a:latin charset="-122" panose="02000000000000000000" pitchFamily="2" typeface="方正清刻本悦宋简体"/>
                  <a:ea charset="-122" panose="02000000000000000000" pitchFamily="2" typeface="方正清刻本悦宋简体"/>
                </a:rPr>
                <a:t>CEO</a:t>
              </a:r>
            </a:p>
          </p:txBody>
        </p:sp>
      </p:grpSp>
      <p:cxnSp>
        <p:nvCxnSpPr>
          <p:cNvPr id="77" name="Straight Connector 76"/>
          <p:cNvCxnSpPr>
            <a:stCxn id="82" idx="2"/>
          </p:cNvCxnSpPr>
          <p:nvPr/>
        </p:nvCxnSpPr>
        <p:spPr>
          <a:xfrm flipH="1">
            <a:off x="6096000" y="2199632"/>
            <a:ext cx="0" cy="446718"/>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39862" y="2633266"/>
            <a:ext cx="4312276" cy="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939862" y="2639500"/>
            <a:ext cx="0" cy="432047"/>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Rectangle: Rounded Corners 85"/>
          <p:cNvSpPr/>
          <p:nvPr/>
        </p:nvSpPr>
        <p:spPr>
          <a:xfrm>
            <a:off x="2693831" y="3071547"/>
            <a:ext cx="2279560" cy="91982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89" name="TextBox 88"/>
          <p:cNvSpPr txBox="1"/>
          <p:nvPr/>
        </p:nvSpPr>
        <p:spPr>
          <a:xfrm>
            <a:off x="3686657" y="3234479"/>
            <a:ext cx="139845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90" name="TextBox 89"/>
          <p:cNvSpPr txBox="1"/>
          <p:nvPr/>
        </p:nvSpPr>
        <p:spPr>
          <a:xfrm>
            <a:off x="3686657" y="3508025"/>
            <a:ext cx="1091427"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Manager</a:t>
            </a:r>
          </a:p>
        </p:txBody>
      </p:sp>
      <p:cxnSp>
        <p:nvCxnSpPr>
          <p:cNvPr id="91" name="Straight Connector 90"/>
          <p:cNvCxnSpPr/>
          <p:nvPr/>
        </p:nvCxnSpPr>
        <p:spPr>
          <a:xfrm flipH="1">
            <a:off x="8252138" y="2639500"/>
            <a:ext cx="0" cy="432047"/>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Rounded Corners 92"/>
          <p:cNvSpPr/>
          <p:nvPr/>
        </p:nvSpPr>
        <p:spPr>
          <a:xfrm>
            <a:off x="7006107" y="3071547"/>
            <a:ext cx="2279560" cy="91982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96" name="TextBox 95"/>
          <p:cNvSpPr txBox="1"/>
          <p:nvPr/>
        </p:nvSpPr>
        <p:spPr>
          <a:xfrm>
            <a:off x="7998933" y="3234479"/>
            <a:ext cx="139845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97" name="TextBox 96"/>
          <p:cNvSpPr txBox="1"/>
          <p:nvPr/>
        </p:nvSpPr>
        <p:spPr>
          <a:xfrm>
            <a:off x="7998933" y="3508025"/>
            <a:ext cx="1091427"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Manager</a:t>
            </a:r>
          </a:p>
        </p:txBody>
      </p:sp>
      <p:cxnSp>
        <p:nvCxnSpPr>
          <p:cNvPr id="99" name="Straight Connector 98"/>
          <p:cNvCxnSpPr/>
          <p:nvPr/>
        </p:nvCxnSpPr>
        <p:spPr>
          <a:xfrm flipH="1">
            <a:off x="3939862" y="3991782"/>
            <a:ext cx="0" cy="390465"/>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8252138" y="3991782"/>
            <a:ext cx="0" cy="390465"/>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010590" y="4382247"/>
            <a:ext cx="2717168" cy="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2010590" y="4382247"/>
            <a:ext cx="0" cy="457316"/>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Rectangle: Rounded Corners 118"/>
          <p:cNvSpPr/>
          <p:nvPr/>
        </p:nvSpPr>
        <p:spPr>
          <a:xfrm>
            <a:off x="821833" y="4866945"/>
            <a:ext cx="2174780" cy="877540"/>
          </a:xfrm>
          <a:prstGeom prst="roundRect">
            <a:avLst>
              <a:gd fmla="val 50000" name="adj"/>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122" name="TextBox 121"/>
          <p:cNvSpPr txBox="1"/>
          <p:nvPr/>
        </p:nvSpPr>
        <p:spPr>
          <a:xfrm>
            <a:off x="1719318" y="5034081"/>
            <a:ext cx="133417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123" name="TextBox 122"/>
          <p:cNvSpPr txBox="1"/>
          <p:nvPr/>
        </p:nvSpPr>
        <p:spPr>
          <a:xfrm>
            <a:off x="1719318" y="5293575"/>
            <a:ext cx="1041260"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Executive</a:t>
            </a:r>
          </a:p>
        </p:txBody>
      </p:sp>
      <p:cxnSp>
        <p:nvCxnSpPr>
          <p:cNvPr id="124" name="Straight Connector 123"/>
          <p:cNvCxnSpPr/>
          <p:nvPr/>
        </p:nvCxnSpPr>
        <p:spPr>
          <a:xfrm flipH="1">
            <a:off x="4734197" y="4382247"/>
            <a:ext cx="0" cy="457316"/>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Rectangle: Rounded Corners 125"/>
          <p:cNvSpPr/>
          <p:nvPr/>
        </p:nvSpPr>
        <p:spPr>
          <a:xfrm>
            <a:off x="3545440" y="4866945"/>
            <a:ext cx="2174780" cy="877540"/>
          </a:xfrm>
          <a:prstGeom prst="roundRect">
            <a:avLst>
              <a:gd fmla="val 50000" name="adj"/>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129" name="TextBox 128"/>
          <p:cNvSpPr txBox="1"/>
          <p:nvPr/>
        </p:nvSpPr>
        <p:spPr>
          <a:xfrm>
            <a:off x="4442925" y="5034081"/>
            <a:ext cx="133417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130" name="TextBox 129"/>
          <p:cNvSpPr txBox="1"/>
          <p:nvPr/>
        </p:nvSpPr>
        <p:spPr>
          <a:xfrm>
            <a:off x="4442925" y="5293575"/>
            <a:ext cx="1041260"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Executive</a:t>
            </a:r>
          </a:p>
        </p:txBody>
      </p:sp>
      <p:sp>
        <p:nvSpPr>
          <p:cNvPr id="143" name="Rectangle: Rounded Corners 142"/>
          <p:cNvSpPr/>
          <p:nvPr/>
        </p:nvSpPr>
        <p:spPr>
          <a:xfrm>
            <a:off x="6269047" y="4866945"/>
            <a:ext cx="2174780" cy="877540"/>
          </a:xfrm>
          <a:prstGeom prst="roundRect">
            <a:avLst>
              <a:gd fmla="val 50000" name="adj"/>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146" name="TextBox 145"/>
          <p:cNvSpPr txBox="1"/>
          <p:nvPr/>
        </p:nvSpPr>
        <p:spPr>
          <a:xfrm>
            <a:off x="7166533" y="5034081"/>
            <a:ext cx="133417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147" name="TextBox 146"/>
          <p:cNvSpPr txBox="1"/>
          <p:nvPr/>
        </p:nvSpPr>
        <p:spPr>
          <a:xfrm>
            <a:off x="7166533" y="5293575"/>
            <a:ext cx="1041260"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Executive</a:t>
            </a:r>
          </a:p>
        </p:txBody>
      </p:sp>
      <p:sp>
        <p:nvSpPr>
          <p:cNvPr id="151" name="Rectangle: Rounded Corners 150"/>
          <p:cNvSpPr/>
          <p:nvPr/>
        </p:nvSpPr>
        <p:spPr>
          <a:xfrm>
            <a:off x="8992654" y="4866945"/>
            <a:ext cx="2174780" cy="877540"/>
          </a:xfrm>
          <a:prstGeom prst="roundRect">
            <a:avLst>
              <a:gd fmla="val 50000" name="adj"/>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154" name="TextBox 153"/>
          <p:cNvSpPr txBox="1"/>
          <p:nvPr/>
        </p:nvSpPr>
        <p:spPr>
          <a:xfrm>
            <a:off x="9890138" y="5034081"/>
            <a:ext cx="1334176"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Tom Smith</a:t>
            </a:r>
          </a:p>
        </p:txBody>
      </p:sp>
      <p:sp>
        <p:nvSpPr>
          <p:cNvPr id="155" name="TextBox 154"/>
          <p:cNvSpPr txBox="1"/>
          <p:nvPr/>
        </p:nvSpPr>
        <p:spPr>
          <a:xfrm>
            <a:off x="9890138" y="5293575"/>
            <a:ext cx="1041260"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Executive</a:t>
            </a:r>
          </a:p>
        </p:txBody>
      </p:sp>
      <p:cxnSp>
        <p:nvCxnSpPr>
          <p:cNvPr id="163" name="Straight Connector 162"/>
          <p:cNvCxnSpPr/>
          <p:nvPr/>
        </p:nvCxnSpPr>
        <p:spPr>
          <a:xfrm>
            <a:off x="7441842" y="4382247"/>
            <a:ext cx="2717168" cy="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7457804" y="4382247"/>
            <a:ext cx="0" cy="457316"/>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10181411" y="4382247"/>
            <a:ext cx="0" cy="457316"/>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ChangeAspect="1" noGrp="1"/>
          </p:cNvPicPr>
          <p:nvPr>
            <p:ph idx="13" sz="quarter" type="pic"/>
          </p:nvPr>
        </p:nvPicPr>
        <p:blipFill>
          <a:blip r:embed="rId3">
            <a:extLst>
              <a:ext uri="{28A0092B-C50C-407E-A947-70E740481C1C}">
                <a14:useLocalDpi val="0"/>
              </a:ext>
            </a:extLst>
          </a:blip>
          <a:srcRect l="11241" r="11241"/>
          <a:stretch>
            <a:fillRect/>
          </a:stretch>
        </p:blipFill>
        <p:spPr/>
      </p:pic>
      <p:pic>
        <p:nvPicPr>
          <p:cNvPr id="12" name="图片占位符 11"/>
          <p:cNvPicPr>
            <a:picLocks noChangeAspect="1" noGrp="1"/>
          </p:cNvPicPr>
          <p:nvPr>
            <p:ph idx="14" sz="quarter" type="pic"/>
          </p:nvPr>
        </p:nvPicPr>
        <p:blipFill>
          <a:blip r:embed="rId3">
            <a:extLst>
              <a:ext uri="{28A0092B-C50C-407E-A947-70E740481C1C}">
                <a14:useLocalDpi val="0"/>
              </a:ext>
            </a:extLst>
          </a:blip>
          <a:srcRect l="11184" r="11184"/>
          <a:stretch>
            <a:fillRect/>
          </a:stretch>
        </p:blipFill>
        <p:spPr/>
      </p:pic>
      <p:pic>
        <p:nvPicPr>
          <p:cNvPr id="18" name="图片占位符 17"/>
          <p:cNvPicPr>
            <a:picLocks noChangeAspect="1" noGrp="1"/>
          </p:cNvPicPr>
          <p:nvPr>
            <p:ph idx="19" sz="quarter" type="pic"/>
          </p:nvPr>
        </p:nvPicPr>
        <p:blipFill>
          <a:blip r:embed="rId3">
            <a:extLst>
              <a:ext uri="{28A0092B-C50C-407E-A947-70E740481C1C}">
                <a14:useLocalDpi val="0"/>
              </a:ext>
            </a:extLst>
          </a:blip>
          <a:srcRect l="11117" r="11117"/>
          <a:stretch>
            <a:fillRect/>
          </a:stretch>
        </p:blipFill>
        <p:spPr/>
      </p:pic>
      <p:pic>
        <p:nvPicPr>
          <p:cNvPr id="22" name="图片占位符 21"/>
          <p:cNvPicPr>
            <a:picLocks noChangeAspect="1" noGrp="1"/>
          </p:cNvPicPr>
          <p:nvPr>
            <p:ph idx="18" sz="quarter" type="pic"/>
          </p:nvPr>
        </p:nvPicPr>
        <p:blipFill>
          <a:blip r:embed="rId3">
            <a:extLst>
              <a:ext uri="{28A0092B-C50C-407E-A947-70E740481C1C}">
                <a14:useLocalDpi val="0"/>
              </a:ext>
            </a:extLst>
          </a:blip>
          <a:srcRect l="11254" r="11254"/>
          <a:stretch>
            <a:fillRect/>
          </a:stretch>
        </p:blipFill>
        <p:spPr/>
      </p:pic>
      <p:pic>
        <p:nvPicPr>
          <p:cNvPr id="21" name="图片占位符 20"/>
          <p:cNvPicPr>
            <a:picLocks noChangeAspect="1" noGrp="1"/>
          </p:cNvPicPr>
          <p:nvPr>
            <p:ph idx="17" sz="quarter" type="pic"/>
          </p:nvPr>
        </p:nvPicPr>
        <p:blipFill>
          <a:blip r:embed="rId3">
            <a:extLst>
              <a:ext uri="{28A0092B-C50C-407E-A947-70E740481C1C}">
                <a14:useLocalDpi val="0"/>
              </a:ext>
            </a:extLst>
          </a:blip>
          <a:srcRect l="11184" r="11184"/>
          <a:stretch>
            <a:fillRect/>
          </a:stretch>
        </p:blipFill>
        <p:spPr/>
      </p:pic>
      <p:pic>
        <p:nvPicPr>
          <p:cNvPr id="20" name="图片占位符 19"/>
          <p:cNvPicPr>
            <a:picLocks noChangeAspect="1" noGrp="1"/>
          </p:cNvPicPr>
          <p:nvPr>
            <p:ph idx="16" sz="quarter" type="pic"/>
          </p:nvPr>
        </p:nvPicPr>
        <p:blipFill>
          <a:blip r:embed="rId3">
            <a:extLst>
              <a:ext uri="{28A0092B-C50C-407E-A947-70E740481C1C}">
                <a14:useLocalDpi val="0"/>
              </a:ext>
            </a:extLst>
          </a:blip>
          <a:srcRect l="11184" r="11184"/>
          <a:stretch>
            <a:fillRect/>
          </a:stretch>
        </p:blipFill>
        <p:spPr/>
      </p:pic>
      <p:pic>
        <p:nvPicPr>
          <p:cNvPr id="19" name="图片占位符 18"/>
          <p:cNvPicPr>
            <a:picLocks noChangeAspect="1" noGrp="1"/>
          </p:cNvPicPr>
          <p:nvPr>
            <p:ph idx="15" sz="quarter" type="pic"/>
          </p:nvPr>
        </p:nvPicPr>
        <p:blipFill>
          <a:blip r:embed="rId3">
            <a:extLst>
              <a:ext uri="{28A0092B-C50C-407E-A947-70E740481C1C}">
                <a14:useLocalDpi val="0"/>
              </a:ext>
            </a:extLst>
          </a:blip>
          <a:srcRect l="11254" r="11254"/>
          <a:stretch>
            <a:fillRect/>
          </a:stretch>
        </p:blipFill>
        <p:spPr/>
      </p:pic>
      <p:pic>
        <p:nvPicPr>
          <p:cNvPr id="43" name="图片 42"/>
          <p:cNvPicPr>
            <a:picLocks noChangeAspect="1"/>
          </p:cNvPicPr>
          <p:nvPr/>
        </p:nvPicPr>
        <p:blipFill>
          <a:blip r:embed="rId4">
            <a:extLst>
              <a:ext uri="{28A0092B-C50C-407E-A947-70E740481C1C}">
                <a14:useLocalDpi val="0"/>
              </a:ext>
            </a:extLst>
          </a:blip>
          <a:stretch>
            <a:fillRect/>
          </a:stretch>
        </p:blipFill>
        <p:spPr>
          <a:xfrm>
            <a:off x="-1254533" y="-1392865"/>
            <a:ext cx="3347484" cy="3347484"/>
          </a:xfrm>
          <a:prstGeom prst="rect">
            <a:avLst/>
          </a:prstGeom>
        </p:spPr>
      </p:pic>
      <p:pic>
        <p:nvPicPr>
          <p:cNvPr id="44" name="图片 43"/>
          <p:cNvPicPr>
            <a:picLocks noChangeAspect="1"/>
          </p:cNvPicPr>
          <p:nvPr/>
        </p:nvPicPr>
        <p:blipFill>
          <a:blip r:embed="rId4">
            <a:extLst>
              <a:ext uri="{28A0092B-C50C-407E-A947-70E740481C1C}">
                <a14:useLocalDpi val="0"/>
              </a:ext>
            </a:extLst>
          </a:blip>
          <a:stretch>
            <a:fillRect/>
          </a:stretch>
        </p:blipFill>
        <p:spPr>
          <a:xfrm rot="15602470">
            <a:off x="8036413" y="2957982"/>
            <a:ext cx="5996963" cy="5996963"/>
          </a:xfrm>
          <a:prstGeom prst="rect">
            <a:avLst/>
          </a:prstGeom>
        </p:spPr>
      </p:pic>
    </p:spTree>
    <p:extLst>
      <p:ext uri="{BB962C8B-B14F-4D97-AF65-F5344CB8AC3E}">
        <p14:creationId val="3426817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2"/>
                                        </p:tgtEl>
                                        <p:attrNameLst>
                                          <p:attrName>style.visibility</p:attrName>
                                        </p:attrNameLst>
                                      </p:cBhvr>
                                      <p:to>
                                        <p:strVal val="visible"/>
                                      </p:to>
                                    </p:set>
                                    <p:animEffect filter="fade" transition="in">
                                      <p:cBhvr>
                                        <p:cTn dur="500" id="7"/>
                                        <p:tgtEl>
                                          <p:spTgt spid="82"/>
                                        </p:tgtEl>
                                      </p:cBhvr>
                                    </p:animEffect>
                                  </p:childTnLst>
                                </p:cTn>
                              </p:par>
                              <p:par>
                                <p:cTn fill="hold" id="8" nodeType="withEffect" presetClass="entr" presetID="10" presetSubtype="0">
                                  <p:stCondLst>
                                    <p:cond delay="0"/>
                                  </p:stCondLst>
                                  <p:childTnLst>
                                    <p:set>
                                      <p:cBhvr>
                                        <p:cTn dur="1" fill="hold" id="9">
                                          <p:stCondLst>
                                            <p:cond delay="0"/>
                                          </p:stCondLst>
                                        </p:cTn>
                                        <p:tgtEl>
                                          <p:spTgt spid="83"/>
                                        </p:tgtEl>
                                        <p:attrNameLst>
                                          <p:attrName>style.visibility</p:attrName>
                                        </p:attrNameLst>
                                      </p:cBhvr>
                                      <p:to>
                                        <p:strVal val="visible"/>
                                      </p:to>
                                    </p:set>
                                    <p:animEffect filter="fade" transition="in">
                                      <p:cBhvr>
                                        <p:cTn dur="500" id="10"/>
                                        <p:tgtEl>
                                          <p:spTgt spid="83"/>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86"/>
                                        </p:tgtEl>
                                        <p:attrNameLst>
                                          <p:attrName>style.visibility</p:attrName>
                                        </p:attrNameLst>
                                      </p:cBhvr>
                                      <p:to>
                                        <p:strVal val="visible"/>
                                      </p:to>
                                    </p:set>
                                    <p:animEffect filter="fade" transition="in">
                                      <p:cBhvr>
                                        <p:cTn dur="500" id="15"/>
                                        <p:tgtEl>
                                          <p:spTgt spid="86"/>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9"/>
                                        </p:tgtEl>
                                        <p:attrNameLst>
                                          <p:attrName>style.visibility</p:attrName>
                                        </p:attrNameLst>
                                      </p:cBhvr>
                                      <p:to>
                                        <p:strVal val="visible"/>
                                      </p:to>
                                    </p:set>
                                    <p:animEffect filter="fade" transition="in">
                                      <p:cBhvr>
                                        <p:cTn dur="500" id="18"/>
                                        <p:tgtEl>
                                          <p:spTgt spid="89"/>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90"/>
                                        </p:tgtEl>
                                        <p:attrNameLst>
                                          <p:attrName>style.visibility</p:attrName>
                                        </p:attrNameLst>
                                      </p:cBhvr>
                                      <p:to>
                                        <p:strVal val="visible"/>
                                      </p:to>
                                    </p:set>
                                    <p:animEffect filter="fade" transition="in">
                                      <p:cBhvr>
                                        <p:cTn dur="500" id="21"/>
                                        <p:tgtEl>
                                          <p:spTgt spid="9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91"/>
                                        </p:tgtEl>
                                        <p:attrNameLst>
                                          <p:attrName>style.visibility</p:attrName>
                                        </p:attrNameLst>
                                      </p:cBhvr>
                                      <p:to>
                                        <p:strVal val="visible"/>
                                      </p:to>
                                    </p:set>
                                    <p:animEffect filter="fade" transition="in">
                                      <p:cBhvr>
                                        <p:cTn dur="500" id="26"/>
                                        <p:tgtEl>
                                          <p:spTgt spid="91"/>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93"/>
                                        </p:tgtEl>
                                        <p:attrNameLst>
                                          <p:attrName>style.visibility</p:attrName>
                                        </p:attrNameLst>
                                      </p:cBhvr>
                                      <p:to>
                                        <p:strVal val="visible"/>
                                      </p:to>
                                    </p:set>
                                    <p:animEffect filter="fade" transition="in">
                                      <p:cBhvr>
                                        <p:cTn dur="500" id="29"/>
                                        <p:tgtEl>
                                          <p:spTgt spid="9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96"/>
                                        </p:tgtEl>
                                        <p:attrNameLst>
                                          <p:attrName>style.visibility</p:attrName>
                                        </p:attrNameLst>
                                      </p:cBhvr>
                                      <p:to>
                                        <p:strVal val="visible"/>
                                      </p:to>
                                    </p:set>
                                    <p:animEffect filter="fade" transition="in">
                                      <p:cBhvr>
                                        <p:cTn dur="500" id="32"/>
                                        <p:tgtEl>
                                          <p:spTgt spid="9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97"/>
                                        </p:tgtEl>
                                        <p:attrNameLst>
                                          <p:attrName>style.visibility</p:attrName>
                                        </p:attrNameLst>
                                      </p:cBhvr>
                                      <p:to>
                                        <p:strVal val="visible"/>
                                      </p:to>
                                    </p:set>
                                    <p:animEffect filter="fade" transition="in">
                                      <p:cBhvr>
                                        <p:cTn dur="500" id="35"/>
                                        <p:tgtEl>
                                          <p:spTgt spid="97"/>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19"/>
                                        </p:tgtEl>
                                        <p:attrNameLst>
                                          <p:attrName>style.visibility</p:attrName>
                                        </p:attrNameLst>
                                      </p:cBhvr>
                                      <p:to>
                                        <p:strVal val="visible"/>
                                      </p:to>
                                    </p:set>
                                    <p:animEffect filter="fade" transition="in">
                                      <p:cBhvr>
                                        <p:cTn dur="500" id="40"/>
                                        <p:tgtEl>
                                          <p:spTgt spid="119"/>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22"/>
                                        </p:tgtEl>
                                        <p:attrNameLst>
                                          <p:attrName>style.visibility</p:attrName>
                                        </p:attrNameLst>
                                      </p:cBhvr>
                                      <p:to>
                                        <p:strVal val="visible"/>
                                      </p:to>
                                    </p:set>
                                    <p:animEffect filter="fade" transition="in">
                                      <p:cBhvr>
                                        <p:cTn dur="500" id="43"/>
                                        <p:tgtEl>
                                          <p:spTgt spid="122"/>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23"/>
                                        </p:tgtEl>
                                        <p:attrNameLst>
                                          <p:attrName>style.visibility</p:attrName>
                                        </p:attrNameLst>
                                      </p:cBhvr>
                                      <p:to>
                                        <p:strVal val="visible"/>
                                      </p:to>
                                    </p:set>
                                    <p:animEffect filter="fade" transition="in">
                                      <p:cBhvr>
                                        <p:cTn dur="500" id="46"/>
                                        <p:tgtEl>
                                          <p:spTgt spid="123"/>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0" presetSubtype="0">
                                  <p:stCondLst>
                                    <p:cond delay="0"/>
                                  </p:stCondLst>
                                  <p:childTnLst>
                                    <p:set>
                                      <p:cBhvr>
                                        <p:cTn dur="1" fill="hold" id="50">
                                          <p:stCondLst>
                                            <p:cond delay="0"/>
                                          </p:stCondLst>
                                        </p:cTn>
                                        <p:tgtEl>
                                          <p:spTgt spid="126"/>
                                        </p:tgtEl>
                                        <p:attrNameLst>
                                          <p:attrName>style.visibility</p:attrName>
                                        </p:attrNameLst>
                                      </p:cBhvr>
                                      <p:to>
                                        <p:strVal val="visible"/>
                                      </p:to>
                                    </p:set>
                                    <p:animEffect filter="fade" transition="in">
                                      <p:cBhvr>
                                        <p:cTn dur="500" id="51"/>
                                        <p:tgtEl>
                                          <p:spTgt spid="126"/>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29"/>
                                        </p:tgtEl>
                                        <p:attrNameLst>
                                          <p:attrName>style.visibility</p:attrName>
                                        </p:attrNameLst>
                                      </p:cBhvr>
                                      <p:to>
                                        <p:strVal val="visible"/>
                                      </p:to>
                                    </p:set>
                                    <p:animEffect filter="fade" transition="in">
                                      <p:cBhvr>
                                        <p:cTn dur="500" id="54"/>
                                        <p:tgtEl>
                                          <p:spTgt spid="129"/>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30"/>
                                        </p:tgtEl>
                                        <p:attrNameLst>
                                          <p:attrName>style.visibility</p:attrName>
                                        </p:attrNameLst>
                                      </p:cBhvr>
                                      <p:to>
                                        <p:strVal val="visible"/>
                                      </p:to>
                                    </p:set>
                                    <p:animEffect filter="fade" transition="in">
                                      <p:cBhvr>
                                        <p:cTn dur="500" id="57"/>
                                        <p:tgtEl>
                                          <p:spTgt spid="13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childTnLst>
                                    <p:set>
                                      <p:cBhvr>
                                        <p:cTn dur="1" fill="hold" id="61">
                                          <p:stCondLst>
                                            <p:cond delay="0"/>
                                          </p:stCondLst>
                                        </p:cTn>
                                        <p:tgtEl>
                                          <p:spTgt spid="143"/>
                                        </p:tgtEl>
                                        <p:attrNameLst>
                                          <p:attrName>style.visibility</p:attrName>
                                        </p:attrNameLst>
                                      </p:cBhvr>
                                      <p:to>
                                        <p:strVal val="visible"/>
                                      </p:to>
                                    </p:set>
                                    <p:animEffect filter="fade" transition="in">
                                      <p:cBhvr>
                                        <p:cTn dur="500" id="62"/>
                                        <p:tgtEl>
                                          <p:spTgt spid="143"/>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46"/>
                                        </p:tgtEl>
                                        <p:attrNameLst>
                                          <p:attrName>style.visibility</p:attrName>
                                        </p:attrNameLst>
                                      </p:cBhvr>
                                      <p:to>
                                        <p:strVal val="visible"/>
                                      </p:to>
                                    </p:set>
                                    <p:animEffect filter="fade" transition="in">
                                      <p:cBhvr>
                                        <p:cTn dur="500" id="65"/>
                                        <p:tgtEl>
                                          <p:spTgt spid="146"/>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147"/>
                                        </p:tgtEl>
                                        <p:attrNameLst>
                                          <p:attrName>style.visibility</p:attrName>
                                        </p:attrNameLst>
                                      </p:cBhvr>
                                      <p:to>
                                        <p:strVal val="visible"/>
                                      </p:to>
                                    </p:set>
                                    <p:animEffect filter="fade" transition="in">
                                      <p:cBhvr>
                                        <p:cTn dur="500" id="68"/>
                                        <p:tgtEl>
                                          <p:spTgt spid="147"/>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grpId="0" id="71" nodeType="clickEffect" presetClass="entr" presetID="10" presetSubtype="0">
                                  <p:stCondLst>
                                    <p:cond delay="0"/>
                                  </p:stCondLst>
                                  <p:childTnLst>
                                    <p:set>
                                      <p:cBhvr>
                                        <p:cTn dur="1" fill="hold" id="72">
                                          <p:stCondLst>
                                            <p:cond delay="0"/>
                                          </p:stCondLst>
                                        </p:cTn>
                                        <p:tgtEl>
                                          <p:spTgt spid="151"/>
                                        </p:tgtEl>
                                        <p:attrNameLst>
                                          <p:attrName>style.visibility</p:attrName>
                                        </p:attrNameLst>
                                      </p:cBhvr>
                                      <p:to>
                                        <p:strVal val="visible"/>
                                      </p:to>
                                    </p:set>
                                    <p:animEffect filter="fade" transition="in">
                                      <p:cBhvr>
                                        <p:cTn dur="500" id="73"/>
                                        <p:tgtEl>
                                          <p:spTgt spid="151"/>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54"/>
                                        </p:tgtEl>
                                        <p:attrNameLst>
                                          <p:attrName>style.visibility</p:attrName>
                                        </p:attrNameLst>
                                      </p:cBhvr>
                                      <p:to>
                                        <p:strVal val="visible"/>
                                      </p:to>
                                    </p:set>
                                    <p:animEffect filter="fade" transition="in">
                                      <p:cBhvr>
                                        <p:cTn dur="500" id="76"/>
                                        <p:tgtEl>
                                          <p:spTgt spid="154"/>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155"/>
                                        </p:tgtEl>
                                        <p:attrNameLst>
                                          <p:attrName>style.visibility</p:attrName>
                                        </p:attrNameLst>
                                      </p:cBhvr>
                                      <p:to>
                                        <p:strVal val="visible"/>
                                      </p:to>
                                    </p:set>
                                    <p:animEffect filter="fade" transition="in">
                                      <p:cBhvr>
                                        <p:cTn dur="500" id="79"/>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86"/>
      <p:bldP grpId="0" spid="89"/>
      <p:bldP grpId="0" spid="90"/>
      <p:bldP grpId="0" spid="93"/>
      <p:bldP grpId="0" spid="96"/>
      <p:bldP grpId="0" spid="97"/>
      <p:bldP grpId="0" spid="119"/>
      <p:bldP grpId="0" spid="122"/>
      <p:bldP grpId="0" spid="123"/>
      <p:bldP grpId="0" spid="126"/>
      <p:bldP grpId="0" spid="129"/>
      <p:bldP grpId="0" spid="130"/>
      <p:bldP grpId="0" spid="143"/>
      <p:bldP grpId="0" spid="146"/>
      <p:bldP grpId="0" spid="147"/>
      <p:bldP grpId="0" spid="151"/>
      <p:bldP grpId="0" spid="154"/>
      <p:bldP grpId="0" spid="15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
          <p:cNvSpPr/>
          <p:nvPr/>
        </p:nvSpPr>
        <p:spPr>
          <a:xfrm>
            <a:off x="5070176" y="827208"/>
            <a:ext cx="2539183" cy="966506"/>
          </a:xfrm>
          <a:prstGeom prst="rect">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38" name="TextBox 37"/>
          <p:cNvSpPr txBox="1"/>
          <p:nvPr/>
        </p:nvSpPr>
        <p:spPr>
          <a:xfrm>
            <a:off x="5660981" y="1022393"/>
            <a:ext cx="1825654"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THOMAS EDISON</a:t>
            </a:r>
          </a:p>
        </p:txBody>
      </p:sp>
      <p:sp>
        <p:nvSpPr>
          <p:cNvPr id="40" name="TextBox 39"/>
          <p:cNvSpPr txBox="1"/>
          <p:nvPr/>
        </p:nvSpPr>
        <p:spPr>
          <a:xfrm>
            <a:off x="5660981" y="1303063"/>
            <a:ext cx="1295211" cy="292608"/>
          </a:xfrm>
          <a:prstGeom prst="rect">
            <a:avLst/>
          </a:prstGeom>
          <a:noFill/>
        </p:spPr>
        <p:txBody>
          <a:bodyPr rtlCol="0" wrap="square">
            <a:spAutoFit/>
          </a:bodyPr>
          <a:lstStyle/>
          <a:p>
            <a:pPr>
              <a:lnSpc>
                <a:spcPct val="120000"/>
              </a:lnSpc>
            </a:pPr>
            <a:r>
              <a:rPr lang="en-US" sz="1100">
                <a:solidFill>
                  <a:schemeClr val="bg1"/>
                </a:solidFill>
                <a:latin charset="-122" panose="02000000000000000000" pitchFamily="2" typeface="方正清刻本悦宋简体"/>
                <a:ea charset="-122" panose="02000000000000000000" pitchFamily="2" typeface="方正清刻本悦宋简体"/>
              </a:rPr>
              <a:t>CEO</a:t>
            </a:r>
          </a:p>
        </p:txBody>
      </p:sp>
      <p:grpSp>
        <p:nvGrpSpPr>
          <p:cNvPr id="3" name="Group 2"/>
          <p:cNvGrpSpPr/>
          <p:nvPr/>
        </p:nvGrpSpPr>
        <p:grpSpPr>
          <a:xfrm>
            <a:off x="2303595" y="1908205"/>
            <a:ext cx="7584811" cy="1154203"/>
            <a:chOff x="2303595" y="1908205"/>
            <a:chExt cx="7584811" cy="1154203"/>
          </a:xfrm>
        </p:grpSpPr>
        <p:cxnSp>
          <p:nvCxnSpPr>
            <p:cNvPr id="9" name="Straight Connector 8"/>
            <p:cNvCxnSpPr/>
            <p:nvPr/>
          </p:nvCxnSpPr>
          <p:spPr>
            <a:xfrm flipH="1">
              <a:off x="6096000" y="1908205"/>
              <a:ext cx="0" cy="616153"/>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3595" y="2524358"/>
              <a:ext cx="7584811" cy="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2303595" y="2524358"/>
              <a:ext cx="0" cy="53805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6096000" y="2524358"/>
              <a:ext cx="0" cy="53805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9888406" y="2524358"/>
              <a:ext cx="0" cy="538050"/>
            </a:xfrm>
            <a:prstGeom prst="line">
              <a:avLst/>
            </a:prstGeom>
            <a:ln w="127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891733" y="4706039"/>
            <a:ext cx="3021330" cy="1188720"/>
          </a:xfrm>
          <a:prstGeom prst="rect">
            <a:avLst/>
          </a:prstGeom>
          <a:noFill/>
        </p:spPr>
        <p:txBody>
          <a:bodyPr rtlCol="0" wrap="none">
            <a:spAutoFit/>
          </a:bodyPr>
          <a:lstStyle/>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Lorem ipsum dolor amet, consect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adipiscing elit. Sed et enim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ligula. Curabitur at ligula a lorem</a:t>
            </a:r>
          </a:p>
        </p:txBody>
      </p:sp>
      <p:sp>
        <p:nvSpPr>
          <p:cNvPr id="78" name="TextBox 77"/>
          <p:cNvSpPr txBox="1"/>
          <p:nvPr/>
        </p:nvSpPr>
        <p:spPr>
          <a:xfrm>
            <a:off x="891733" y="4309584"/>
            <a:ext cx="2664477" cy="335280"/>
          </a:xfrm>
          <a:prstGeom prst="rect">
            <a:avLst/>
          </a:prstGeom>
          <a:noFill/>
        </p:spPr>
        <p:txBody>
          <a:bodyPr rtlCol="0" wrap="square">
            <a:spAutoFit/>
          </a:bodyPr>
          <a:lstStyle/>
          <a:p>
            <a:r>
              <a:rPr altLang="en-US" lang="zh-CN" smtClean="0" sz="1600">
                <a:latin charset="-122" panose="02000000000000000000" pitchFamily="2" typeface="方正清刻本悦宋简体"/>
                <a:ea charset="-122" panose="02000000000000000000" pitchFamily="2" typeface="方正清刻本悦宋简体"/>
              </a:rPr>
              <a:t>仲夏夜之梦</a:t>
            </a:r>
          </a:p>
        </p:txBody>
      </p:sp>
      <p:sp>
        <p:nvSpPr>
          <p:cNvPr id="79" name="TextBox 78"/>
          <p:cNvSpPr txBox="1"/>
          <p:nvPr/>
        </p:nvSpPr>
        <p:spPr>
          <a:xfrm>
            <a:off x="4684138" y="4706039"/>
            <a:ext cx="3021330" cy="1188720"/>
          </a:xfrm>
          <a:prstGeom prst="rect">
            <a:avLst/>
          </a:prstGeom>
          <a:noFill/>
        </p:spPr>
        <p:txBody>
          <a:bodyPr rtlCol="0" wrap="none">
            <a:spAutoFit/>
          </a:bodyPr>
          <a:lstStyle/>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Lorem ipsum dolor amet, consect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adipiscing elit. Sed et enim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ligula. Curabitur at ligula a lorem</a:t>
            </a:r>
          </a:p>
        </p:txBody>
      </p:sp>
      <p:sp>
        <p:nvSpPr>
          <p:cNvPr id="80" name="TextBox 79"/>
          <p:cNvSpPr txBox="1"/>
          <p:nvPr/>
        </p:nvSpPr>
        <p:spPr>
          <a:xfrm>
            <a:off x="4684138" y="4309584"/>
            <a:ext cx="2664477" cy="335280"/>
          </a:xfrm>
          <a:prstGeom prst="rect">
            <a:avLst/>
          </a:prstGeom>
          <a:noFill/>
        </p:spPr>
        <p:txBody>
          <a:bodyPr rtlCol="0" wrap="square">
            <a:spAutoFit/>
          </a:bodyPr>
          <a:lstStyle/>
          <a:p>
            <a:r>
              <a:rPr altLang="en-US" lang="zh-CN" smtClean="0" sz="1600">
                <a:latin charset="-122" panose="02000000000000000000" pitchFamily="2" typeface="方正清刻本悦宋简体"/>
                <a:ea charset="-122" panose="02000000000000000000" pitchFamily="2" typeface="方正清刻本悦宋简体"/>
              </a:rPr>
              <a:t>仲夏夜之梦</a:t>
            </a:r>
          </a:p>
        </p:txBody>
      </p:sp>
      <p:sp>
        <p:nvSpPr>
          <p:cNvPr id="81" name="TextBox 80"/>
          <p:cNvSpPr txBox="1"/>
          <p:nvPr/>
        </p:nvSpPr>
        <p:spPr>
          <a:xfrm>
            <a:off x="8476542" y="4706039"/>
            <a:ext cx="3021330" cy="1188720"/>
          </a:xfrm>
          <a:prstGeom prst="rect">
            <a:avLst/>
          </a:prstGeom>
          <a:noFill/>
        </p:spPr>
        <p:txBody>
          <a:bodyPr rtlCol="0" wrap="none">
            <a:spAutoFit/>
          </a:bodyPr>
          <a:lstStyle/>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Lorem ipsum dolor amet, consect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adipiscing elit. Sed et enim </a:t>
            </a:r>
          </a:p>
          <a:p>
            <a:pPr indent="-171450" marL="171450">
              <a:lnSpc>
                <a:spcPct val="200000"/>
              </a:lnSpc>
              <a:buFont charset="2" panose="05000000000000000000" pitchFamily="2" typeface="Wingdings"/>
              <a:buChar char="Ø"/>
            </a:pPr>
            <a:r>
              <a:rPr lang="en-US" sz="1200">
                <a:solidFill>
                  <a:schemeClr val="tx2"/>
                </a:solidFill>
                <a:latin charset="-122" panose="02000000000000000000" pitchFamily="2" typeface="方正清刻本悦宋简体"/>
                <a:ea charset="-122" panose="02000000000000000000" pitchFamily="2" typeface="方正清刻本悦宋简体"/>
              </a:rPr>
              <a:t>ligula. Curabitur at ligula a lorem</a:t>
            </a:r>
          </a:p>
        </p:txBody>
      </p:sp>
      <p:sp>
        <p:nvSpPr>
          <p:cNvPr id="82" name="TextBox 81"/>
          <p:cNvSpPr txBox="1"/>
          <p:nvPr/>
        </p:nvSpPr>
        <p:spPr>
          <a:xfrm>
            <a:off x="8476542" y="4309584"/>
            <a:ext cx="2664477" cy="335280"/>
          </a:xfrm>
          <a:prstGeom prst="rect">
            <a:avLst/>
          </a:prstGeom>
          <a:noFill/>
        </p:spPr>
        <p:txBody>
          <a:bodyPr rtlCol="0" wrap="square">
            <a:spAutoFit/>
          </a:bodyPr>
          <a:lstStyle/>
          <a:p>
            <a:r>
              <a:rPr altLang="en-US" lang="zh-CN" smtClean="0" sz="1600">
                <a:latin charset="-122" panose="02000000000000000000" pitchFamily="2" typeface="方正清刻本悦宋简体"/>
                <a:ea charset="-122" panose="02000000000000000000" pitchFamily="2" typeface="方正清刻本悦宋简体"/>
              </a:rPr>
              <a:t>仲夏夜之梦</a:t>
            </a:r>
          </a:p>
        </p:txBody>
      </p:sp>
      <p:sp>
        <p:nvSpPr>
          <p:cNvPr id="29" name="Rectangle 28"/>
          <p:cNvSpPr/>
          <p:nvPr/>
        </p:nvSpPr>
        <p:spPr>
          <a:xfrm>
            <a:off x="1277771" y="3062408"/>
            <a:ext cx="2539183" cy="966506"/>
          </a:xfrm>
          <a:prstGeom prst="rect">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31" name="TextBox 30"/>
          <p:cNvSpPr txBox="1"/>
          <p:nvPr/>
        </p:nvSpPr>
        <p:spPr>
          <a:xfrm>
            <a:off x="1868576" y="3257593"/>
            <a:ext cx="1825654"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Richard Slack</a:t>
            </a:r>
          </a:p>
        </p:txBody>
      </p:sp>
      <p:sp>
        <p:nvSpPr>
          <p:cNvPr id="32" name="TextBox 31"/>
          <p:cNvSpPr txBox="1"/>
          <p:nvPr/>
        </p:nvSpPr>
        <p:spPr>
          <a:xfrm>
            <a:off x="1868576" y="3538263"/>
            <a:ext cx="1295211"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Manager</a:t>
            </a:r>
          </a:p>
        </p:txBody>
      </p:sp>
      <p:sp>
        <p:nvSpPr>
          <p:cNvPr id="66" name="Rectangle 65"/>
          <p:cNvSpPr/>
          <p:nvPr/>
        </p:nvSpPr>
        <p:spPr>
          <a:xfrm>
            <a:off x="5070176" y="3062408"/>
            <a:ext cx="2539183" cy="966506"/>
          </a:xfrm>
          <a:prstGeom prst="rect">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68" name="TextBox 67"/>
          <p:cNvSpPr txBox="1"/>
          <p:nvPr/>
        </p:nvSpPr>
        <p:spPr>
          <a:xfrm>
            <a:off x="5660981" y="3257593"/>
            <a:ext cx="1825654"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Paul Reynolds</a:t>
            </a:r>
          </a:p>
        </p:txBody>
      </p:sp>
      <p:sp>
        <p:nvSpPr>
          <p:cNvPr id="69" name="TextBox 68"/>
          <p:cNvSpPr txBox="1"/>
          <p:nvPr/>
        </p:nvSpPr>
        <p:spPr>
          <a:xfrm>
            <a:off x="5660981" y="3538263"/>
            <a:ext cx="1295211"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Manager</a:t>
            </a:r>
          </a:p>
        </p:txBody>
      </p:sp>
      <p:sp>
        <p:nvSpPr>
          <p:cNvPr id="73" name="Rectangle 72"/>
          <p:cNvSpPr/>
          <p:nvPr/>
        </p:nvSpPr>
        <p:spPr>
          <a:xfrm>
            <a:off x="8862582" y="3062408"/>
            <a:ext cx="2539183" cy="966506"/>
          </a:xfrm>
          <a:prstGeom prst="rect">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00000000000000000" pitchFamily="2" typeface="方正清刻本悦宋简体"/>
              <a:ea charset="-122" panose="02000000000000000000" pitchFamily="2" typeface="方正清刻本悦宋简体"/>
            </a:endParaRPr>
          </a:p>
        </p:txBody>
      </p:sp>
      <p:sp>
        <p:nvSpPr>
          <p:cNvPr id="75" name="TextBox 74"/>
          <p:cNvSpPr txBox="1"/>
          <p:nvPr/>
        </p:nvSpPr>
        <p:spPr>
          <a:xfrm>
            <a:off x="9453387" y="3257593"/>
            <a:ext cx="1825654" cy="347472"/>
          </a:xfrm>
          <a:prstGeom prst="rect">
            <a:avLst/>
          </a:prstGeom>
          <a:noFill/>
        </p:spPr>
        <p:txBody>
          <a:bodyPr rtlCol="0" wrap="square">
            <a:spAutoFit/>
          </a:bodyPr>
          <a:lstStyle/>
          <a:p>
            <a:pPr>
              <a:lnSpc>
                <a:spcPct val="120000"/>
              </a:lnSpc>
            </a:pPr>
            <a:r>
              <a:rPr lang="en-US" sz="1400">
                <a:solidFill>
                  <a:schemeClr val="bg1"/>
                </a:solidFill>
                <a:latin charset="-122" panose="02000000000000000000" pitchFamily="2" typeface="方正清刻本悦宋简体"/>
                <a:ea charset="-122" panose="02000000000000000000" pitchFamily="2" typeface="方正清刻本悦宋简体"/>
              </a:rPr>
              <a:t>Mark Pickford</a:t>
            </a:r>
          </a:p>
        </p:txBody>
      </p:sp>
      <p:sp>
        <p:nvSpPr>
          <p:cNvPr id="76" name="TextBox 75"/>
          <p:cNvSpPr txBox="1"/>
          <p:nvPr/>
        </p:nvSpPr>
        <p:spPr>
          <a:xfrm>
            <a:off x="9453387" y="3538263"/>
            <a:ext cx="1295211" cy="310896"/>
          </a:xfrm>
          <a:prstGeom prst="rect">
            <a:avLst/>
          </a:prstGeom>
          <a:noFill/>
        </p:spPr>
        <p:txBody>
          <a:bodyPr rtlCol="0" wrap="square">
            <a:spAutoFit/>
          </a:bodyPr>
          <a:lstStyle/>
          <a:p>
            <a:pPr>
              <a:lnSpc>
                <a:spcPct val="120000"/>
              </a:lnSpc>
            </a:pPr>
            <a:r>
              <a:rPr lang="en-US" sz="1200">
                <a:solidFill>
                  <a:schemeClr val="bg1"/>
                </a:solidFill>
                <a:latin charset="-122" panose="02000000000000000000" pitchFamily="2" typeface="方正清刻本悦宋简体"/>
                <a:ea charset="-122" panose="02000000000000000000" pitchFamily="2" typeface="方正清刻本悦宋简体"/>
              </a:rPr>
              <a:t>Manager</a:t>
            </a:r>
          </a:p>
        </p:txBody>
      </p:sp>
      <p:pic>
        <p:nvPicPr>
          <p:cNvPr id="14" name="图片占位符 13"/>
          <p:cNvPicPr>
            <a:picLocks noChangeAspect="1" noGrp="1"/>
          </p:cNvPicPr>
          <p:nvPr>
            <p:ph idx="13" sz="quarter" type="pic"/>
          </p:nvPr>
        </p:nvPicPr>
        <p:blipFill>
          <a:blip r:embed="rId3">
            <a:extLst>
              <a:ext uri="{28A0092B-C50C-407E-A947-70E740481C1C}">
                <a14:useLocalDpi val="0"/>
              </a:ext>
            </a:extLst>
          </a:blip>
          <a:srcRect l="11184" r="11184"/>
          <a:stretch>
            <a:fillRect/>
          </a:stretch>
        </p:blipFill>
        <p:spPr/>
      </p:pic>
      <p:pic>
        <p:nvPicPr>
          <p:cNvPr id="16" name="图片占位符 15"/>
          <p:cNvPicPr>
            <a:picLocks noChangeAspect="1" noGrp="1"/>
          </p:cNvPicPr>
          <p:nvPr>
            <p:ph idx="14" sz="quarter" type="pic"/>
          </p:nvPr>
        </p:nvPicPr>
        <p:blipFill>
          <a:blip r:embed="rId3">
            <a:extLst>
              <a:ext uri="{28A0092B-C50C-407E-A947-70E740481C1C}">
                <a14:useLocalDpi val="0"/>
              </a:ext>
            </a:extLst>
          </a:blip>
          <a:srcRect l="11184" r="11184"/>
          <a:stretch>
            <a:fillRect/>
          </a:stretch>
        </p:blipFill>
        <p:spPr/>
      </p:pic>
      <p:pic>
        <p:nvPicPr>
          <p:cNvPr id="17" name="图片占位符 16"/>
          <p:cNvPicPr>
            <a:picLocks noChangeAspect="1" noGrp="1"/>
          </p:cNvPicPr>
          <p:nvPr>
            <p:ph idx="19" sz="quarter" type="pic"/>
          </p:nvPr>
        </p:nvPicPr>
        <p:blipFill>
          <a:blip r:embed="rId3">
            <a:extLst>
              <a:ext uri="{28A0092B-C50C-407E-A947-70E740481C1C}">
                <a14:useLocalDpi val="0"/>
              </a:ext>
            </a:extLst>
          </a:blip>
          <a:srcRect l="11248" r="11248"/>
          <a:stretch>
            <a:fillRect/>
          </a:stretch>
        </p:blipFill>
        <p:spPr/>
      </p:pic>
      <p:pic>
        <p:nvPicPr>
          <p:cNvPr id="15" name="图片占位符 14"/>
          <p:cNvPicPr>
            <a:picLocks noChangeAspect="1" noGrp="1"/>
          </p:cNvPicPr>
          <p:nvPr>
            <p:ph idx="15" sz="quarter" type="pic"/>
          </p:nvPr>
        </p:nvPicPr>
        <p:blipFill>
          <a:blip r:embed="rId3">
            <a:extLst>
              <a:ext uri="{28A0092B-C50C-407E-A947-70E740481C1C}">
                <a14:useLocalDpi val="0"/>
              </a:ext>
            </a:extLst>
          </a:blip>
          <a:srcRect l="11184" r="11184"/>
          <a:stretch>
            <a:fillRect/>
          </a:stretch>
        </p:blipFill>
        <p:spPr/>
      </p:pic>
      <p:pic>
        <p:nvPicPr>
          <p:cNvPr id="30" name="图片 29"/>
          <p:cNvPicPr>
            <a:picLocks noChangeAspect="1"/>
          </p:cNvPicPr>
          <p:nvPr/>
        </p:nvPicPr>
        <p:blipFill>
          <a:blip r:embed="rId4">
            <a:extLst>
              <a:ext uri="{28A0092B-C50C-407E-A947-70E740481C1C}">
                <a14:useLocalDpi val="0"/>
              </a:ext>
            </a:extLst>
          </a:blip>
          <a:stretch>
            <a:fillRect/>
          </a:stretch>
        </p:blipFill>
        <p:spPr>
          <a:xfrm>
            <a:off x="-1254533" y="-1392865"/>
            <a:ext cx="3347484" cy="3347484"/>
          </a:xfrm>
          <a:prstGeom prst="rect">
            <a:avLst/>
          </a:prstGeom>
        </p:spPr>
      </p:pic>
      <p:pic>
        <p:nvPicPr>
          <p:cNvPr id="33" name="图片 32"/>
          <p:cNvPicPr>
            <a:picLocks noChangeAspect="1"/>
          </p:cNvPicPr>
          <p:nvPr/>
        </p:nvPicPr>
        <p:blipFill>
          <a:blip r:embed="rId4">
            <a:extLst>
              <a:ext uri="{28A0092B-C50C-407E-A947-70E740481C1C}">
                <a14:useLocalDpi val="0"/>
              </a:ext>
            </a:extLst>
          </a:blip>
          <a:stretch>
            <a:fillRect/>
          </a:stretch>
        </p:blipFill>
        <p:spPr>
          <a:xfrm rot="15602470">
            <a:off x="8036413" y="2957982"/>
            <a:ext cx="5996963" cy="5996963"/>
          </a:xfrm>
          <a:prstGeom prst="rect">
            <a:avLst/>
          </a:prstGeom>
        </p:spPr>
      </p:pic>
    </p:spTree>
    <p:extLst>
      <p:ext uri="{BB962C8B-B14F-4D97-AF65-F5344CB8AC3E}">
        <p14:creationId val="22124864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8"/>
                                        </p:tgtEl>
                                        <p:attrNameLst>
                                          <p:attrName>style.visibility</p:attrName>
                                        </p:attrNameLst>
                                      </p:cBhvr>
                                      <p:to>
                                        <p:strVal val="visible"/>
                                      </p:to>
                                    </p:set>
                                    <p:animEffect filter="fade" transition="in">
                                      <p:cBhvr>
                                        <p:cTn dur="500" id="10"/>
                                        <p:tgtEl>
                                          <p:spTgt spid="3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0"/>
                                        </p:tgtEl>
                                        <p:attrNameLst>
                                          <p:attrName>style.visibility</p:attrName>
                                        </p:attrNameLst>
                                      </p:cBhvr>
                                      <p:to>
                                        <p:strVal val="visible"/>
                                      </p:to>
                                    </p:set>
                                    <p:animEffect filter="fade" transition="in">
                                      <p:cBhvr>
                                        <p:cTn dur="500" id="13"/>
                                        <p:tgtEl>
                                          <p:spTgt spid="4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1">
                                  <p:stCondLst>
                                    <p:cond delay="0"/>
                                  </p:stCondLst>
                                  <p:childTnLst>
                                    <p:set>
                                      <p:cBhvr>
                                        <p:cTn dur="1" fill="hold" id="17">
                                          <p:stCondLst>
                                            <p:cond delay="0"/>
                                          </p:stCondLst>
                                        </p:cTn>
                                        <p:tgtEl>
                                          <p:spTgt spid="3"/>
                                        </p:tgtEl>
                                        <p:attrNameLst>
                                          <p:attrName>style.visibility</p:attrName>
                                        </p:attrNameLst>
                                      </p:cBhvr>
                                      <p:to>
                                        <p:strVal val="visible"/>
                                      </p:to>
                                    </p:set>
                                    <p:animEffect filter="wipe(up)" transition="in">
                                      <p:cBhvr>
                                        <p:cTn dur="5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500" id="23"/>
                                        <p:tgtEl>
                                          <p:spTgt spid="2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500" id="29"/>
                                        <p:tgtEl>
                                          <p:spTgt spid="3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78"/>
                                        </p:tgtEl>
                                        <p:attrNameLst>
                                          <p:attrName>style.visibility</p:attrName>
                                        </p:attrNameLst>
                                      </p:cBhvr>
                                      <p:to>
                                        <p:strVal val="visible"/>
                                      </p:to>
                                    </p:set>
                                    <p:animEffect filter="fade" transition="in">
                                      <p:cBhvr>
                                        <p:cTn dur="500" id="34"/>
                                        <p:tgtEl>
                                          <p:spTgt spid="78"/>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77">
                                            <p:txEl>
                                              <p:pRg end="0" st="0"/>
                                            </p:txEl>
                                          </p:spTgt>
                                        </p:tgtEl>
                                        <p:attrNameLst>
                                          <p:attrName>style.visibility</p:attrName>
                                        </p:attrNameLst>
                                      </p:cBhvr>
                                      <p:to>
                                        <p:strVal val="visible"/>
                                      </p:to>
                                    </p:set>
                                    <p:animEffect filter="wipe(left)" transition="in">
                                      <p:cBhvr>
                                        <p:cTn dur="500" id="39"/>
                                        <p:tgtEl>
                                          <p:spTgt spid="77">
                                            <p:txEl>
                                              <p:pRg end="0" st="0"/>
                                            </p:txEl>
                                          </p:spTgt>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2" presetSubtype="8">
                                  <p:stCondLst>
                                    <p:cond delay="0"/>
                                  </p:stCondLst>
                                  <p:childTnLst>
                                    <p:set>
                                      <p:cBhvr>
                                        <p:cTn dur="1" fill="hold" id="43">
                                          <p:stCondLst>
                                            <p:cond delay="0"/>
                                          </p:stCondLst>
                                        </p:cTn>
                                        <p:tgtEl>
                                          <p:spTgt spid="77">
                                            <p:txEl>
                                              <p:pRg end="1" st="1"/>
                                            </p:txEl>
                                          </p:spTgt>
                                        </p:tgtEl>
                                        <p:attrNameLst>
                                          <p:attrName>style.visibility</p:attrName>
                                        </p:attrNameLst>
                                      </p:cBhvr>
                                      <p:to>
                                        <p:strVal val="visible"/>
                                      </p:to>
                                    </p:set>
                                    <p:animEffect filter="wipe(left)" transition="in">
                                      <p:cBhvr>
                                        <p:cTn dur="500" id="44"/>
                                        <p:tgtEl>
                                          <p:spTgt spid="77">
                                            <p:txEl>
                                              <p:pRg end="1" st="1"/>
                                            </p:txEl>
                                          </p:spTgt>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22" presetSubtype="8">
                                  <p:stCondLst>
                                    <p:cond delay="0"/>
                                  </p:stCondLst>
                                  <p:childTnLst>
                                    <p:set>
                                      <p:cBhvr>
                                        <p:cTn dur="1" fill="hold" id="48">
                                          <p:stCondLst>
                                            <p:cond delay="0"/>
                                          </p:stCondLst>
                                        </p:cTn>
                                        <p:tgtEl>
                                          <p:spTgt spid="77">
                                            <p:txEl>
                                              <p:pRg end="2" st="2"/>
                                            </p:txEl>
                                          </p:spTgt>
                                        </p:tgtEl>
                                        <p:attrNameLst>
                                          <p:attrName>style.visibility</p:attrName>
                                        </p:attrNameLst>
                                      </p:cBhvr>
                                      <p:to>
                                        <p:strVal val="visible"/>
                                      </p:to>
                                    </p:set>
                                    <p:animEffect filter="wipe(left)" transition="in">
                                      <p:cBhvr>
                                        <p:cTn dur="500" id="49"/>
                                        <p:tgtEl>
                                          <p:spTgt spid="77">
                                            <p:txEl>
                                              <p:pRg end="2" st="2"/>
                                            </p:txEl>
                                          </p:spTgt>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66"/>
                                        </p:tgtEl>
                                        <p:attrNameLst>
                                          <p:attrName>style.visibility</p:attrName>
                                        </p:attrNameLst>
                                      </p:cBhvr>
                                      <p:to>
                                        <p:strVal val="visible"/>
                                      </p:to>
                                    </p:set>
                                    <p:animEffect filter="fade" transition="in">
                                      <p:cBhvr>
                                        <p:cTn dur="500" id="54"/>
                                        <p:tgtEl>
                                          <p:spTgt spid="66"/>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68"/>
                                        </p:tgtEl>
                                        <p:attrNameLst>
                                          <p:attrName>style.visibility</p:attrName>
                                        </p:attrNameLst>
                                      </p:cBhvr>
                                      <p:to>
                                        <p:strVal val="visible"/>
                                      </p:to>
                                    </p:set>
                                    <p:animEffect filter="fade" transition="in">
                                      <p:cBhvr>
                                        <p:cTn dur="500" id="57"/>
                                        <p:tgtEl>
                                          <p:spTgt spid="68"/>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69"/>
                                        </p:tgtEl>
                                        <p:attrNameLst>
                                          <p:attrName>style.visibility</p:attrName>
                                        </p:attrNameLst>
                                      </p:cBhvr>
                                      <p:to>
                                        <p:strVal val="visible"/>
                                      </p:to>
                                    </p:set>
                                    <p:animEffect filter="fade" transition="in">
                                      <p:cBhvr>
                                        <p:cTn dur="500" id="60"/>
                                        <p:tgtEl>
                                          <p:spTgt spid="69"/>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10" presetSubtype="0">
                                  <p:stCondLst>
                                    <p:cond delay="0"/>
                                  </p:stCondLst>
                                  <p:childTnLst>
                                    <p:set>
                                      <p:cBhvr>
                                        <p:cTn dur="1" fill="hold" id="64">
                                          <p:stCondLst>
                                            <p:cond delay="0"/>
                                          </p:stCondLst>
                                        </p:cTn>
                                        <p:tgtEl>
                                          <p:spTgt spid="80"/>
                                        </p:tgtEl>
                                        <p:attrNameLst>
                                          <p:attrName>style.visibility</p:attrName>
                                        </p:attrNameLst>
                                      </p:cBhvr>
                                      <p:to>
                                        <p:strVal val="visible"/>
                                      </p:to>
                                    </p:set>
                                    <p:animEffect filter="fade" transition="in">
                                      <p:cBhvr>
                                        <p:cTn dur="500" id="65"/>
                                        <p:tgtEl>
                                          <p:spTgt spid="80"/>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22" presetSubtype="8">
                                  <p:stCondLst>
                                    <p:cond delay="0"/>
                                  </p:stCondLst>
                                  <p:childTnLst>
                                    <p:set>
                                      <p:cBhvr>
                                        <p:cTn dur="1" fill="hold" id="69">
                                          <p:stCondLst>
                                            <p:cond delay="0"/>
                                          </p:stCondLst>
                                        </p:cTn>
                                        <p:tgtEl>
                                          <p:spTgt spid="79">
                                            <p:txEl>
                                              <p:pRg end="0" st="0"/>
                                            </p:txEl>
                                          </p:spTgt>
                                        </p:tgtEl>
                                        <p:attrNameLst>
                                          <p:attrName>style.visibility</p:attrName>
                                        </p:attrNameLst>
                                      </p:cBhvr>
                                      <p:to>
                                        <p:strVal val="visible"/>
                                      </p:to>
                                    </p:set>
                                    <p:animEffect filter="wipe(left)" transition="in">
                                      <p:cBhvr>
                                        <p:cTn dur="500" id="70"/>
                                        <p:tgtEl>
                                          <p:spTgt spid="79">
                                            <p:txEl>
                                              <p:pRg end="0" st="0"/>
                                            </p:txEl>
                                          </p:spTgt>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22" presetSubtype="8">
                                  <p:stCondLst>
                                    <p:cond delay="0"/>
                                  </p:stCondLst>
                                  <p:childTnLst>
                                    <p:set>
                                      <p:cBhvr>
                                        <p:cTn dur="1" fill="hold" id="74">
                                          <p:stCondLst>
                                            <p:cond delay="0"/>
                                          </p:stCondLst>
                                        </p:cTn>
                                        <p:tgtEl>
                                          <p:spTgt spid="79">
                                            <p:txEl>
                                              <p:pRg end="1" st="1"/>
                                            </p:txEl>
                                          </p:spTgt>
                                        </p:tgtEl>
                                        <p:attrNameLst>
                                          <p:attrName>style.visibility</p:attrName>
                                        </p:attrNameLst>
                                      </p:cBhvr>
                                      <p:to>
                                        <p:strVal val="visible"/>
                                      </p:to>
                                    </p:set>
                                    <p:animEffect filter="wipe(left)" transition="in">
                                      <p:cBhvr>
                                        <p:cTn dur="500" id="75"/>
                                        <p:tgtEl>
                                          <p:spTgt spid="79">
                                            <p:txEl>
                                              <p:pRg end="1" st="1"/>
                                            </p:txEl>
                                          </p:spTgt>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2" presetSubtype="8">
                                  <p:stCondLst>
                                    <p:cond delay="0"/>
                                  </p:stCondLst>
                                  <p:childTnLst>
                                    <p:set>
                                      <p:cBhvr>
                                        <p:cTn dur="1" fill="hold" id="79">
                                          <p:stCondLst>
                                            <p:cond delay="0"/>
                                          </p:stCondLst>
                                        </p:cTn>
                                        <p:tgtEl>
                                          <p:spTgt spid="79">
                                            <p:txEl>
                                              <p:pRg end="2" st="2"/>
                                            </p:txEl>
                                          </p:spTgt>
                                        </p:tgtEl>
                                        <p:attrNameLst>
                                          <p:attrName>style.visibility</p:attrName>
                                        </p:attrNameLst>
                                      </p:cBhvr>
                                      <p:to>
                                        <p:strVal val="visible"/>
                                      </p:to>
                                    </p:set>
                                    <p:animEffect filter="wipe(left)" transition="in">
                                      <p:cBhvr>
                                        <p:cTn dur="500" id="80"/>
                                        <p:tgtEl>
                                          <p:spTgt spid="79">
                                            <p:txEl>
                                              <p:pRg end="2" st="2"/>
                                            </p:txEl>
                                          </p:spTgt>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10" presetSubtype="0">
                                  <p:stCondLst>
                                    <p:cond delay="0"/>
                                  </p:stCondLst>
                                  <p:childTnLst>
                                    <p:set>
                                      <p:cBhvr>
                                        <p:cTn dur="1" fill="hold" id="84">
                                          <p:stCondLst>
                                            <p:cond delay="0"/>
                                          </p:stCondLst>
                                        </p:cTn>
                                        <p:tgtEl>
                                          <p:spTgt spid="73"/>
                                        </p:tgtEl>
                                        <p:attrNameLst>
                                          <p:attrName>style.visibility</p:attrName>
                                        </p:attrNameLst>
                                      </p:cBhvr>
                                      <p:to>
                                        <p:strVal val="visible"/>
                                      </p:to>
                                    </p:set>
                                    <p:animEffect filter="fade" transition="in">
                                      <p:cBhvr>
                                        <p:cTn dur="500" id="85"/>
                                        <p:tgtEl>
                                          <p:spTgt spid="73"/>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75"/>
                                        </p:tgtEl>
                                        <p:attrNameLst>
                                          <p:attrName>style.visibility</p:attrName>
                                        </p:attrNameLst>
                                      </p:cBhvr>
                                      <p:to>
                                        <p:strVal val="visible"/>
                                      </p:to>
                                    </p:set>
                                    <p:animEffect filter="fade" transition="in">
                                      <p:cBhvr>
                                        <p:cTn dur="500" id="88"/>
                                        <p:tgtEl>
                                          <p:spTgt spid="75"/>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76"/>
                                        </p:tgtEl>
                                        <p:attrNameLst>
                                          <p:attrName>style.visibility</p:attrName>
                                        </p:attrNameLst>
                                      </p:cBhvr>
                                      <p:to>
                                        <p:strVal val="visible"/>
                                      </p:to>
                                    </p:set>
                                    <p:animEffect filter="fade" transition="in">
                                      <p:cBhvr>
                                        <p:cTn dur="500" id="91"/>
                                        <p:tgtEl>
                                          <p:spTgt spid="76"/>
                                        </p:tgtEl>
                                      </p:cBhvr>
                                    </p:animEffect>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10" presetSubtype="0">
                                  <p:stCondLst>
                                    <p:cond delay="0"/>
                                  </p:stCondLst>
                                  <p:childTnLst>
                                    <p:set>
                                      <p:cBhvr>
                                        <p:cTn dur="1" fill="hold" id="95">
                                          <p:stCondLst>
                                            <p:cond delay="0"/>
                                          </p:stCondLst>
                                        </p:cTn>
                                        <p:tgtEl>
                                          <p:spTgt spid="82"/>
                                        </p:tgtEl>
                                        <p:attrNameLst>
                                          <p:attrName>style.visibility</p:attrName>
                                        </p:attrNameLst>
                                      </p:cBhvr>
                                      <p:to>
                                        <p:strVal val="visible"/>
                                      </p:to>
                                    </p:set>
                                    <p:animEffect filter="fade" transition="in">
                                      <p:cBhvr>
                                        <p:cTn dur="500" id="96"/>
                                        <p:tgtEl>
                                          <p:spTgt spid="82"/>
                                        </p:tgtEl>
                                      </p:cBhvr>
                                    </p:animEffect>
                                  </p:childTnLst>
                                </p:cTn>
                              </p:par>
                            </p:childTnLst>
                          </p:cTn>
                        </p:par>
                      </p:childTnLst>
                    </p:cTn>
                  </p:par>
                  <p:par>
                    <p:cTn fill="hold" id="97" nodeType="clickPar">
                      <p:stCondLst>
                        <p:cond delay="indefinite"/>
                      </p:stCondLst>
                      <p:childTnLst>
                        <p:par>
                          <p:cTn fill="hold" id="98" nodeType="afterGroup">
                            <p:stCondLst>
                              <p:cond delay="0"/>
                            </p:stCondLst>
                            <p:childTnLst>
                              <p:par>
                                <p:cTn fill="hold" grpId="0" id="99" nodeType="clickEffect" presetClass="entr" presetID="22" presetSubtype="8">
                                  <p:stCondLst>
                                    <p:cond delay="0"/>
                                  </p:stCondLst>
                                  <p:childTnLst>
                                    <p:set>
                                      <p:cBhvr>
                                        <p:cTn dur="1" fill="hold" id="100">
                                          <p:stCondLst>
                                            <p:cond delay="0"/>
                                          </p:stCondLst>
                                        </p:cTn>
                                        <p:tgtEl>
                                          <p:spTgt spid="81">
                                            <p:txEl>
                                              <p:pRg end="0" st="0"/>
                                            </p:txEl>
                                          </p:spTgt>
                                        </p:tgtEl>
                                        <p:attrNameLst>
                                          <p:attrName>style.visibility</p:attrName>
                                        </p:attrNameLst>
                                      </p:cBhvr>
                                      <p:to>
                                        <p:strVal val="visible"/>
                                      </p:to>
                                    </p:set>
                                    <p:animEffect filter="wipe(left)" transition="in">
                                      <p:cBhvr>
                                        <p:cTn dur="500" id="101"/>
                                        <p:tgtEl>
                                          <p:spTgt spid="81">
                                            <p:txEl>
                                              <p:pRg end="0" st="0"/>
                                            </p:txEl>
                                          </p:spTgt>
                                        </p:tgtEl>
                                      </p:cBhvr>
                                    </p:animEffect>
                                  </p:childTnLst>
                                </p:cTn>
                              </p:par>
                            </p:childTnLst>
                          </p:cTn>
                        </p:par>
                      </p:childTnLst>
                    </p:cTn>
                  </p:par>
                  <p:par>
                    <p:cTn fill="hold" id="102" nodeType="clickPar">
                      <p:stCondLst>
                        <p:cond delay="indefinite"/>
                      </p:stCondLst>
                      <p:childTnLst>
                        <p:par>
                          <p:cTn fill="hold" id="103" nodeType="afterGroup">
                            <p:stCondLst>
                              <p:cond delay="0"/>
                            </p:stCondLst>
                            <p:childTnLst>
                              <p:par>
                                <p:cTn fill="hold" grpId="0" id="104" nodeType="clickEffect" presetClass="entr" presetID="22" presetSubtype="8">
                                  <p:stCondLst>
                                    <p:cond delay="0"/>
                                  </p:stCondLst>
                                  <p:childTnLst>
                                    <p:set>
                                      <p:cBhvr>
                                        <p:cTn dur="1" fill="hold" id="105">
                                          <p:stCondLst>
                                            <p:cond delay="0"/>
                                          </p:stCondLst>
                                        </p:cTn>
                                        <p:tgtEl>
                                          <p:spTgt spid="81">
                                            <p:txEl>
                                              <p:pRg end="1" st="1"/>
                                            </p:txEl>
                                          </p:spTgt>
                                        </p:tgtEl>
                                        <p:attrNameLst>
                                          <p:attrName>style.visibility</p:attrName>
                                        </p:attrNameLst>
                                      </p:cBhvr>
                                      <p:to>
                                        <p:strVal val="visible"/>
                                      </p:to>
                                    </p:set>
                                    <p:animEffect filter="wipe(left)" transition="in">
                                      <p:cBhvr>
                                        <p:cTn dur="500" id="106"/>
                                        <p:tgtEl>
                                          <p:spTgt spid="81">
                                            <p:txEl>
                                              <p:pRg end="1" st="1"/>
                                            </p:txEl>
                                          </p:spTgt>
                                        </p:tgtEl>
                                      </p:cBhvr>
                                    </p:animEffect>
                                  </p:childTnLst>
                                </p:cTn>
                              </p:par>
                            </p:childTnLst>
                          </p:cTn>
                        </p:par>
                      </p:childTnLst>
                    </p:cTn>
                  </p:par>
                  <p:par>
                    <p:cTn fill="hold" id="107" nodeType="clickPar">
                      <p:stCondLst>
                        <p:cond delay="indefinite"/>
                      </p:stCondLst>
                      <p:childTnLst>
                        <p:par>
                          <p:cTn fill="hold" id="108" nodeType="afterGroup">
                            <p:stCondLst>
                              <p:cond delay="0"/>
                            </p:stCondLst>
                            <p:childTnLst>
                              <p:par>
                                <p:cTn fill="hold" grpId="0" id="109" nodeType="clickEffect" presetClass="entr" presetID="22" presetSubtype="8">
                                  <p:stCondLst>
                                    <p:cond delay="0"/>
                                  </p:stCondLst>
                                  <p:childTnLst>
                                    <p:set>
                                      <p:cBhvr>
                                        <p:cTn dur="1" fill="hold" id="110">
                                          <p:stCondLst>
                                            <p:cond delay="0"/>
                                          </p:stCondLst>
                                        </p:cTn>
                                        <p:tgtEl>
                                          <p:spTgt spid="81">
                                            <p:txEl>
                                              <p:pRg end="2" st="2"/>
                                            </p:txEl>
                                          </p:spTgt>
                                        </p:tgtEl>
                                        <p:attrNameLst>
                                          <p:attrName>style.visibility</p:attrName>
                                        </p:attrNameLst>
                                      </p:cBhvr>
                                      <p:to>
                                        <p:strVal val="visible"/>
                                      </p:to>
                                    </p:set>
                                    <p:animEffect filter="wipe(left)" transition="in">
                                      <p:cBhvr>
                                        <p:cTn dur="500" id="111"/>
                                        <p:tgtEl>
                                          <p:spTgt spid="81">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8"/>
      <p:bldP grpId="0" spid="40"/>
      <p:bldP build="p" grpId="0" spid="77" uiExpand="1"/>
      <p:bldP grpId="0" spid="78"/>
      <p:bldP build="p" grpId="0" spid="79" uiExpand="1"/>
      <p:bldP grpId="0" spid="80"/>
      <p:bldP build="p" grpId="0" spid="81" uiExpand="1"/>
      <p:bldP grpId="0" spid="82"/>
      <p:bldP grpId="0" spid="29"/>
      <p:bldP grpId="0" spid="31"/>
      <p:bldP grpId="0" spid="32"/>
      <p:bldP grpId="0" spid="66"/>
      <p:bldP grpId="0" spid="68"/>
      <p:bldP grpId="0" spid="69"/>
      <p:bldP grpId="0" spid="73"/>
      <p:bldP grpId="0" spid="75"/>
      <p:bldP grpId="0" spid="76"/>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00.xml><?xml version="1.0" encoding="utf-8"?>
<p:tagLst xmlns:p="http://schemas.openxmlformats.org/presentationml/2006/main">
  <p:tag name="PA" val="v4.0.0"/>
</p:tagLst>
</file>

<file path=ppt/tags/tag101.xml><?xml version="1.0" encoding="utf-8"?>
<p:tagLst xmlns:p="http://schemas.openxmlformats.org/presentationml/2006/main">
  <p:tag name="PA" val="v4.0.0"/>
</p:tagLst>
</file>

<file path=ppt/tags/tag102.xml><?xml version="1.0" encoding="utf-8"?>
<p:tagLst xmlns:p="http://schemas.openxmlformats.org/presentationml/2006/main">
  <p:tag name="PA" val="v4.0.0"/>
</p:tagLst>
</file>

<file path=ppt/tags/tag103.xml><?xml version="1.0" encoding="utf-8"?>
<p:tagLst xmlns:p="http://schemas.openxmlformats.org/presentationml/2006/main">
  <p:tag name="PA" val="v4.0.0"/>
</p:tagLst>
</file>

<file path=ppt/tags/tag104.xml><?xml version="1.0" encoding="utf-8"?>
<p:tagLst xmlns:p="http://schemas.openxmlformats.org/presentationml/2006/main">
  <p:tag name="PA" val="v4.0.0"/>
</p:tagLst>
</file>

<file path=ppt/tags/tag105.xml><?xml version="1.0" encoding="utf-8"?>
<p:tagLst xmlns:p="http://schemas.openxmlformats.org/presentationml/2006/main">
  <p:tag name="PA" val="v4.0.0"/>
</p:tagLst>
</file>

<file path=ppt/tags/tag106.xml><?xml version="1.0" encoding="utf-8"?>
<p:tagLst xmlns:p="http://schemas.openxmlformats.org/presentationml/2006/main">
  <p:tag name="PA" val="v4.0.0"/>
</p:tagLst>
</file>

<file path=ppt/tags/tag107.xml><?xml version="1.0" encoding="utf-8"?>
<p:tagLst xmlns:p="http://schemas.openxmlformats.org/presentationml/2006/main">
  <p:tag name="PA" val="v4.0.0"/>
</p:tagLst>
</file>

<file path=ppt/tags/tag108.xml><?xml version="1.0" encoding="utf-8"?>
<p:tagLst xmlns:p="http://schemas.openxmlformats.org/presentationml/2006/main">
  <p:tag name="PA" val="v4.0.0"/>
</p:tagLst>
</file>

<file path=ppt/tags/tag109.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10.xml><?xml version="1.0" encoding="utf-8"?>
<p:tagLst xmlns:p="http://schemas.openxmlformats.org/presentationml/2006/main">
  <p:tag name="PA" val="v4.0.0"/>
</p:tagLst>
</file>

<file path=ppt/tags/tag111.xml><?xml version="1.0" encoding="utf-8"?>
<p:tagLst xmlns:p="http://schemas.openxmlformats.org/presentationml/2006/main">
  <p:tag name="PA" val="v4.0.0"/>
</p:tagLst>
</file>

<file path=ppt/tags/tag112.xml><?xml version="1.0" encoding="utf-8"?>
<p:tagLst xmlns:p="http://schemas.openxmlformats.org/presentationml/2006/main">
  <p:tag name="PA" val="v4.0.0"/>
</p:tagLst>
</file>

<file path=ppt/tags/tag113.xml><?xml version="1.0" encoding="utf-8"?>
<p:tagLst xmlns:p="http://schemas.openxmlformats.org/presentationml/2006/main">
  <p:tag name="PA" val="v4.0.0"/>
</p:tagLst>
</file>

<file path=ppt/tags/tag114.xml><?xml version="1.0" encoding="utf-8"?>
<p:tagLst xmlns:p="http://schemas.openxmlformats.org/presentationml/2006/main">
  <p:tag name="PA" val="v4.0.0"/>
</p:tagLst>
</file>

<file path=ppt/tags/tag115.xml><?xml version="1.0" encoding="utf-8"?>
<p:tagLst xmlns:p="http://schemas.openxmlformats.org/presentationml/2006/main">
  <p:tag name="PA" val="v4.0.0"/>
</p:tagLst>
</file>

<file path=ppt/tags/tag116.xml><?xml version="1.0" encoding="utf-8"?>
<p:tagLst xmlns:p="http://schemas.openxmlformats.org/presentationml/2006/main">
  <p:tag name="PA" val="v4.0.0"/>
</p:tagLst>
</file>

<file path=ppt/tags/tag117.xml><?xml version="1.0" encoding="utf-8"?>
<p:tagLst xmlns:p="http://schemas.openxmlformats.org/presentationml/2006/main">
  <p:tag name="PA" val="v4.0.0"/>
</p:tagLst>
</file>

<file path=ppt/tags/tag118.xml><?xml version="1.0" encoding="utf-8"?>
<p:tagLst xmlns:p="http://schemas.openxmlformats.org/presentationml/2006/main">
  <p:tag name="PA" val="v4.0.0"/>
</p:tagLst>
</file>

<file path=ppt/tags/tag119.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20.xml><?xml version="1.0" encoding="utf-8"?>
<p:tagLst xmlns:p="http://schemas.openxmlformats.org/presentationml/2006/main">
  <p:tag name="PA" val="v4.0.0"/>
</p:tagLst>
</file>

<file path=ppt/tags/tag121.xml><?xml version="1.0" encoding="utf-8"?>
<p:tagLst xmlns:p="http://schemas.openxmlformats.org/presentationml/2006/main">
  <p:tag name="PA" val="v4.0.0"/>
</p:tagLst>
</file>

<file path=ppt/tags/tag122.xml><?xml version="1.0" encoding="utf-8"?>
<p:tagLst xmlns:p="http://schemas.openxmlformats.org/presentationml/2006/main">
  <p:tag name="PA" val="v4.0.0"/>
</p:tagLst>
</file>

<file path=ppt/tags/tag123.xml><?xml version="1.0" encoding="utf-8"?>
<p:tagLst xmlns:p="http://schemas.openxmlformats.org/presentationml/2006/main">
  <p:tag name="PA" val="v4.0.0"/>
</p:tagLst>
</file>

<file path=ppt/tags/tag124.xml><?xml version="1.0" encoding="utf-8"?>
<p:tagLst xmlns:p="http://schemas.openxmlformats.org/presentationml/2006/main">
  <p:tag name="PA" val="v4.0.0"/>
</p:tagLst>
</file>

<file path=ppt/tags/tag125.xml><?xml version="1.0" encoding="utf-8"?>
<p:tagLst xmlns:p="http://schemas.openxmlformats.org/presentationml/2006/main">
  <p:tag name="PA" val="v4.0.0"/>
</p:tagLst>
</file>

<file path=ppt/tags/tag126.xml><?xml version="1.0" encoding="utf-8"?>
<p:tagLst xmlns:p="http://schemas.openxmlformats.org/presentationml/2006/main">
  <p:tag name="PA" val="v4.0.0"/>
</p:tagLst>
</file>

<file path=ppt/tags/tag127.xml><?xml version="1.0" encoding="utf-8"?>
<p:tagLst xmlns:p="http://schemas.openxmlformats.org/presentationml/2006/main">
  <p:tag name="PA" val="v4.0.0"/>
</p:tagLst>
</file>

<file path=ppt/tags/tag128.xml><?xml version="1.0" encoding="utf-8"?>
<p:tagLst xmlns:p="http://schemas.openxmlformats.org/presentationml/2006/main">
  <p:tag name="PA" val="v4.0.0"/>
</p:tagLst>
</file>

<file path=ppt/tags/tag129.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30.xml><?xml version="1.0" encoding="utf-8"?>
<p:tagLst xmlns:p="http://schemas.openxmlformats.org/presentationml/2006/main">
  <p:tag name="PA" val="v4.0.0"/>
</p:tagLst>
</file>

<file path=ppt/tags/tag131.xml><?xml version="1.0" encoding="utf-8"?>
<p:tagLst xmlns:p="http://schemas.openxmlformats.org/presentationml/2006/main">
  <p:tag name="PA" val="v4.0.0"/>
</p:tagLst>
</file>

<file path=ppt/tags/tag132.xml><?xml version="1.0" encoding="utf-8"?>
<p:tagLst xmlns:p="http://schemas.openxmlformats.org/presentationml/2006/main">
  <p:tag name="PA" val="v4.0.0"/>
</p:tagLst>
</file>

<file path=ppt/tags/tag133.xml><?xml version="1.0" encoding="utf-8"?>
<p:tagLst xmlns:p="http://schemas.openxmlformats.org/presentationml/2006/main">
  <p:tag name="PA" val="v4.0.0"/>
</p:tagLst>
</file>

<file path=ppt/tags/tag134.xml><?xml version="1.0" encoding="utf-8"?>
<p:tagLst xmlns:p="http://schemas.openxmlformats.org/presentationml/2006/main">
  <p:tag name="PA" val="v4.0.0"/>
</p:tagLst>
</file>

<file path=ppt/tags/tag135.xml><?xml version="1.0" encoding="utf-8"?>
<p:tagLst xmlns:p="http://schemas.openxmlformats.org/presentationml/2006/main">
  <p:tag name="PA" val="v4.0.0"/>
</p:tagLst>
</file>

<file path=ppt/tags/tag136.xml><?xml version="1.0" encoding="utf-8"?>
<p:tagLst xmlns:p="http://schemas.openxmlformats.org/presentationml/2006/main">
  <p:tag name="PA" val="v4.0.0"/>
</p:tagLst>
</file>

<file path=ppt/tags/tag137.xml><?xml version="1.0" encoding="utf-8"?>
<p:tagLst xmlns:p="http://schemas.openxmlformats.org/presentationml/2006/main">
  <p:tag name="PA" val="v4.0.0"/>
</p:tagLst>
</file>

<file path=ppt/tags/tag138.xml><?xml version="1.0" encoding="utf-8"?>
<p:tagLst xmlns:p="http://schemas.openxmlformats.org/presentationml/2006/main">
  <p:tag name="PA" val="v4.0.0"/>
</p:tagLst>
</file>

<file path=ppt/tags/tag139.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40.xml><?xml version="1.0" encoding="utf-8"?>
<p:tagLst xmlns:p="http://schemas.openxmlformats.org/presentationml/2006/main">
  <p:tag name="PA" val="v4.0.0"/>
</p:tagLst>
</file>

<file path=ppt/tags/tag141.xml><?xml version="1.0" encoding="utf-8"?>
<p:tagLst xmlns:p="http://schemas.openxmlformats.org/presentationml/2006/main">
  <p:tag name="PA" val="v4.0.0"/>
</p:tagLst>
</file>

<file path=ppt/tags/tag142.xml><?xml version="1.0" encoding="utf-8"?>
<p:tagLst xmlns:p="http://schemas.openxmlformats.org/presentationml/2006/main">
  <p:tag name="PA" val="v4.0.0"/>
</p:tagLst>
</file>

<file path=ppt/tags/tag143.xml><?xml version="1.0" encoding="utf-8"?>
<p:tagLst xmlns:p="http://schemas.openxmlformats.org/presentationml/2006/main">
  <p:tag name="PA" val="v4.0.0"/>
</p:tagLst>
</file>

<file path=ppt/tags/tag144.xml><?xml version="1.0" encoding="utf-8"?>
<p:tagLst xmlns:p="http://schemas.openxmlformats.org/presentationml/2006/main">
  <p:tag name="PA" val="v4.0.0"/>
</p:tagLst>
</file>

<file path=ppt/tags/tag145.xml><?xml version="1.0" encoding="utf-8"?>
<p:tagLst xmlns:p="http://schemas.openxmlformats.org/presentationml/2006/main">
  <p:tag name="PA" val="v4.0.0"/>
</p:tagLst>
</file>

<file path=ppt/tags/tag146.xml><?xml version="1.0" encoding="utf-8"?>
<p:tagLst xmlns:p="http://schemas.openxmlformats.org/presentationml/2006/main">
  <p:tag name="PA" val="v4.0.0"/>
</p:tagLst>
</file>

<file path=ppt/tags/tag147.xml><?xml version="1.0" encoding="utf-8"?>
<p:tagLst xmlns:p="http://schemas.openxmlformats.org/presentationml/2006/main">
  <p:tag name="PA" val="v4.0.0"/>
</p:tagLst>
</file>

<file path=ppt/tags/tag148.xml><?xml version="1.0" encoding="utf-8"?>
<p:tagLst xmlns:p="http://schemas.openxmlformats.org/presentationml/2006/main">
  <p:tag name="PA" val="v4.0.0"/>
</p:tagLst>
</file>

<file path=ppt/tags/tag149.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50.xml><?xml version="1.0" encoding="utf-8"?>
<p:tagLst xmlns:p="http://schemas.openxmlformats.org/presentationml/2006/main">
  <p:tag name="PA" val="v4.0.0"/>
</p:tagLst>
</file>

<file path=ppt/tags/tag151.xml><?xml version="1.0" encoding="utf-8"?>
<p:tagLst xmlns:p="http://schemas.openxmlformats.org/presentationml/2006/main">
  <p:tag name="PA" val="v4.0.0"/>
</p:tagLst>
</file>

<file path=ppt/tags/tag152.xml><?xml version="1.0" encoding="utf-8"?>
<p:tagLst xmlns:p="http://schemas.openxmlformats.org/presentationml/2006/main">
  <p:tag name="PA" val="v4.0.0"/>
</p:tagLst>
</file>

<file path=ppt/tags/tag153.xml><?xml version="1.0" encoding="utf-8"?>
<p:tagLst xmlns:p="http://schemas.openxmlformats.org/presentationml/2006/main">
  <p:tag name="PA" val="v4.0.0"/>
</p:tagLst>
</file>

<file path=ppt/tags/tag154.xml><?xml version="1.0" encoding="utf-8"?>
<p:tagLst xmlns:p="http://schemas.openxmlformats.org/presentationml/2006/main">
  <p:tag name="PA" val="v4.0.0"/>
</p:tagLst>
</file>

<file path=ppt/tags/tag155.xml><?xml version="1.0" encoding="utf-8"?>
<p:tagLst xmlns:p="http://schemas.openxmlformats.org/presentationml/2006/main">
  <p:tag name="PA" val="v4.0.0"/>
</p:tagLst>
</file>

<file path=ppt/tags/tag156.xml><?xml version="1.0" encoding="utf-8"?>
<p:tagLst xmlns:p="http://schemas.openxmlformats.org/presentationml/2006/main">
  <p:tag name="PA" val="v4.0.0"/>
</p:tagLst>
</file>

<file path=ppt/tags/tag157.xml><?xml version="1.0" encoding="utf-8"?>
<p:tagLst xmlns:p="http://schemas.openxmlformats.org/presentationml/2006/main">
  <p:tag name="PA" val="v4.0.0"/>
</p:tagLst>
</file>

<file path=ppt/tags/tag158.xml><?xml version="1.0" encoding="utf-8"?>
<p:tagLst xmlns:p="http://schemas.openxmlformats.org/presentationml/2006/main">
  <p:tag name="PA" val="v4.0.0"/>
</p:tagLst>
</file>

<file path=ppt/tags/tag159.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60.xml><?xml version="1.0" encoding="utf-8"?>
<p:tagLst xmlns:p="http://schemas.openxmlformats.org/presentationml/2006/main">
  <p:tag name="PA" val="v4.0.0"/>
</p:tagLst>
</file>

<file path=ppt/tags/tag161.xml><?xml version="1.0" encoding="utf-8"?>
<p:tagLst xmlns:p="http://schemas.openxmlformats.org/presentationml/2006/main">
  <p:tag name="PA" val="v4.0.0"/>
</p:tagLst>
</file>

<file path=ppt/tags/tag162.xml><?xml version="1.0" encoding="utf-8"?>
<p:tagLst xmlns:p="http://schemas.openxmlformats.org/presentationml/2006/main">
  <p:tag name="PA" val="v4.0.0"/>
</p:tagLst>
</file>

<file path=ppt/tags/tag163.xml><?xml version="1.0" encoding="utf-8"?>
<p:tagLst xmlns:p="http://schemas.openxmlformats.org/presentationml/2006/main">
  <p:tag name="PA" val="v4.0.0"/>
</p:tagLst>
</file>

<file path=ppt/tags/tag164.xml><?xml version="1.0" encoding="utf-8"?>
<p:tagLst xmlns:p="http://schemas.openxmlformats.org/presentationml/2006/main">
  <p:tag name="PA" val="v4.0.0"/>
</p:tagLst>
</file>

<file path=ppt/tags/tag165.xml><?xml version="1.0" encoding="utf-8"?>
<p:tagLst xmlns:p="http://schemas.openxmlformats.org/presentationml/2006/main">
  <p:tag name="PA" val="v4.0.0"/>
</p:tagLst>
</file>

<file path=ppt/tags/tag166.xml><?xml version="1.0" encoding="utf-8"?>
<p:tagLst xmlns:p="http://schemas.openxmlformats.org/presentationml/2006/main">
  <p:tag name="PA" val="v4.0.0"/>
</p:tagLst>
</file>

<file path=ppt/tags/tag167.xml><?xml version="1.0" encoding="utf-8"?>
<p:tagLst xmlns:p="http://schemas.openxmlformats.org/presentationml/2006/main">
  <p:tag name="PA" val="v4.0.0"/>
</p:tagLst>
</file>

<file path=ppt/tags/tag168.xml><?xml version="1.0" encoding="utf-8"?>
<p:tagLst xmlns:p="http://schemas.openxmlformats.org/presentationml/2006/main">
  <p:tag name="PA" val="v4.0.0"/>
</p:tagLst>
</file>

<file path=ppt/tags/tag169.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70.xml><?xml version="1.0" encoding="utf-8"?>
<p:tagLst xmlns:p="http://schemas.openxmlformats.org/presentationml/2006/main">
  <p:tag name="PA" val="v4.0.0"/>
</p:tagLst>
</file>

<file path=ppt/tags/tag171.xml><?xml version="1.0" encoding="utf-8"?>
<p:tagLst xmlns:p="http://schemas.openxmlformats.org/presentationml/2006/main">
  <p:tag name="PA" val="v4.0.0"/>
</p:tagLst>
</file>

<file path=ppt/tags/tag172.xml><?xml version="1.0" encoding="utf-8"?>
<p:tagLst xmlns:p="http://schemas.openxmlformats.org/presentationml/2006/main">
  <p:tag name="PA" val="v4.0.0"/>
</p:tagLst>
</file>

<file path=ppt/tags/tag173.xml><?xml version="1.0" encoding="utf-8"?>
<p:tagLst xmlns:p="http://schemas.openxmlformats.org/presentationml/2006/main">
  <p:tag name="PA" val="v4.0.0"/>
</p:tagLst>
</file>

<file path=ppt/tags/tag174.xml><?xml version="1.0" encoding="utf-8"?>
<p:tagLst xmlns:p="http://schemas.openxmlformats.org/presentationml/2006/main">
  <p:tag name="PA" val="v4.0.0"/>
</p:tagLst>
</file>

<file path=ppt/tags/tag175.xml><?xml version="1.0" encoding="utf-8"?>
<p:tagLst xmlns:p="http://schemas.openxmlformats.org/presentationml/2006/main">
  <p:tag name="PA" val="v4.0.0"/>
</p:tagLst>
</file>

<file path=ppt/tags/tag176.xml><?xml version="1.0" encoding="utf-8"?>
<p:tagLst xmlns:p="http://schemas.openxmlformats.org/presentationml/2006/main">
  <p:tag name="PA" val="v4.0.0"/>
</p:tagLst>
</file>

<file path=ppt/tags/tag177.xml><?xml version="1.0" encoding="utf-8"?>
<p:tagLst xmlns:p="http://schemas.openxmlformats.org/presentationml/2006/main">
  <p:tag name="PA" val="v4.0.0"/>
</p:tagLst>
</file>

<file path=ppt/tags/tag178.xml><?xml version="1.0" encoding="utf-8"?>
<p:tagLst xmlns:p="http://schemas.openxmlformats.org/presentationml/2006/main">
  <p:tag name="PA" val="v4.0.0"/>
</p:tagLst>
</file>

<file path=ppt/tags/tag179.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80.xml><?xml version="1.0" encoding="utf-8"?>
<p:tagLst xmlns:p="http://schemas.openxmlformats.org/presentationml/2006/main">
  <p:tag name="PA" val="v4.0.0"/>
</p:tagLst>
</file>

<file path=ppt/tags/tag181.xml><?xml version="1.0" encoding="utf-8"?>
<p:tagLst xmlns:p="http://schemas.openxmlformats.org/presentationml/2006/main">
  <p:tag name="PA" val="v4.0.0"/>
</p:tagLst>
</file>

<file path=ppt/tags/tag182.xml><?xml version="1.0" encoding="utf-8"?>
<p:tagLst xmlns:p="http://schemas.openxmlformats.org/presentationml/2006/main">
  <p:tag name="PA" val="v4.0.0"/>
</p:tagLst>
</file>

<file path=ppt/tags/tag183.xml><?xml version="1.0" encoding="utf-8"?>
<p:tagLst xmlns:p="http://schemas.openxmlformats.org/presentationml/2006/main">
  <p:tag name="PA" val="v4.0.0"/>
</p:tagLst>
</file>

<file path=ppt/tags/tag184.xml><?xml version="1.0" encoding="utf-8"?>
<p:tagLst xmlns:p="http://schemas.openxmlformats.org/presentationml/2006/main">
  <p:tag name="PA" val="v4.0.0"/>
</p:tagLst>
</file>

<file path=ppt/tags/tag185.xml><?xml version="1.0" encoding="utf-8"?>
<p:tagLst xmlns:p="http://schemas.openxmlformats.org/presentationml/2006/main">
  <p:tag name="PA" val="v4.0.0"/>
</p:tagLst>
</file>

<file path=ppt/tags/tag186.xml><?xml version="1.0" encoding="utf-8"?>
<p:tagLst xmlns:p="http://schemas.openxmlformats.org/presentationml/2006/main">
  <p:tag name="PA" val="v4.0.0"/>
</p:tagLst>
</file>

<file path=ppt/tags/tag187.xml><?xml version="1.0" encoding="utf-8"?>
<p:tagLst xmlns:p="http://schemas.openxmlformats.org/presentationml/2006/main">
  <p:tag name="PA" val="v4.0.0"/>
</p:tagLst>
</file>

<file path=ppt/tags/tag188.xml><?xml version="1.0" encoding="utf-8"?>
<p:tagLst xmlns:p="http://schemas.openxmlformats.org/presentationml/2006/main">
  <p:tag name="PA" val="v4.0.0"/>
</p:tagLst>
</file>

<file path=ppt/tags/tag189.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190.xml><?xml version="1.0" encoding="utf-8"?>
<p:tagLst xmlns:p="http://schemas.openxmlformats.org/presentationml/2006/main">
  <p:tag name="PA" val="v4.0.0"/>
</p:tagLst>
</file>

<file path=ppt/tags/tag191.xml><?xml version="1.0" encoding="utf-8"?>
<p:tagLst xmlns:p="http://schemas.openxmlformats.org/presentationml/2006/main">
  <p:tag name="PA" val="v4.0.0"/>
</p:tagLst>
</file>

<file path=ppt/tags/tag192.xml><?xml version="1.0" encoding="utf-8"?>
<p:tagLst xmlns:p="http://schemas.openxmlformats.org/presentationml/2006/main">
  <p:tag name="PA" val="v4.0.0"/>
</p:tagLst>
</file>

<file path=ppt/tags/tag193.xml><?xml version="1.0" encoding="utf-8"?>
<p:tagLst xmlns:p="http://schemas.openxmlformats.org/presentationml/2006/main">
  <p:tag name="PA" val="v4.0.0"/>
</p:tagLst>
</file>

<file path=ppt/tags/tag194.xml><?xml version="1.0" encoding="utf-8"?>
<p:tagLst xmlns:p="http://schemas.openxmlformats.org/presentationml/2006/main">
  <p:tag name="PA" val="v4.0.0"/>
</p:tagLst>
</file>

<file path=ppt/tags/tag195.xml><?xml version="1.0" encoding="utf-8"?>
<p:tagLst xmlns:p="http://schemas.openxmlformats.org/presentationml/2006/main">
  <p:tag name="PA" val="v4.0.0"/>
</p:tagLst>
</file>

<file path=ppt/tags/tag196.xml><?xml version="1.0" encoding="utf-8"?>
<p:tagLst xmlns:p="http://schemas.openxmlformats.org/presentationml/2006/main">
  <p:tag name="PA" val="v4.0.0"/>
</p:tagLst>
</file>

<file path=ppt/tags/tag197.xml><?xml version="1.0" encoding="utf-8"?>
<p:tagLst xmlns:p="http://schemas.openxmlformats.org/presentationml/2006/main">
  <p:tag name="PA" val="v4.0.0"/>
</p:tagLst>
</file>

<file path=ppt/tags/tag198.xml><?xml version="1.0" encoding="utf-8"?>
<p:tagLst xmlns:p="http://schemas.openxmlformats.org/presentationml/2006/main">
  <p:tag name="PA" val="v4.0.0"/>
</p:tagLst>
</file>

<file path=ppt/tags/tag19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00.xml><?xml version="1.0" encoding="utf-8"?>
<p:tagLst xmlns:p="http://schemas.openxmlformats.org/presentationml/2006/main">
  <p:tag name="PA" val="v4.0.0"/>
</p:tagLst>
</file>

<file path=ppt/tags/tag201.xml><?xml version="1.0" encoding="utf-8"?>
<p:tagLst xmlns:p="http://schemas.openxmlformats.org/presentationml/2006/main">
  <p:tag name="PA" val="v4.0.0"/>
</p:tagLst>
</file>

<file path=ppt/tags/tag202.xml><?xml version="1.0" encoding="utf-8"?>
<p:tagLst xmlns:p="http://schemas.openxmlformats.org/presentationml/2006/main">
  <p:tag name="PA" val="v4.0.0"/>
</p:tagLst>
</file>

<file path=ppt/tags/tag203.xml><?xml version="1.0" encoding="utf-8"?>
<p:tagLst xmlns:p="http://schemas.openxmlformats.org/presentationml/2006/main">
  <p:tag name="PA" val="v4.0.0"/>
</p:tagLst>
</file>

<file path=ppt/tags/tag204.xml><?xml version="1.0" encoding="utf-8"?>
<p:tagLst xmlns:p="http://schemas.openxmlformats.org/presentationml/2006/main">
  <p:tag name="PA" val="v4.0.0"/>
</p:tagLst>
</file>

<file path=ppt/tags/tag205.xml><?xml version="1.0" encoding="utf-8"?>
<p:tagLst xmlns:p="http://schemas.openxmlformats.org/presentationml/2006/main">
  <p:tag name="PA" val="v4.0.0"/>
</p:tagLst>
</file>

<file path=ppt/tags/tag206.xml><?xml version="1.0" encoding="utf-8"?>
<p:tagLst xmlns:p="http://schemas.openxmlformats.org/presentationml/2006/main">
  <p:tag name="PA" val="v4.0.0"/>
</p:tagLst>
</file>

<file path=ppt/tags/tag207.xml><?xml version="1.0" encoding="utf-8"?>
<p:tagLst xmlns:p="http://schemas.openxmlformats.org/presentationml/2006/main">
  <p:tag name="PA" val="v4.0.0"/>
</p:tagLst>
</file>

<file path=ppt/tags/tag208.xml><?xml version="1.0" encoding="utf-8"?>
<p:tagLst xmlns:p="http://schemas.openxmlformats.org/presentationml/2006/main">
  <p:tag name="PA" val="v4.0.0"/>
</p:tagLst>
</file>

<file path=ppt/tags/tag209.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10.xml><?xml version="1.0" encoding="utf-8"?>
<p:tagLst xmlns:p="http://schemas.openxmlformats.org/presentationml/2006/main">
  <p:tag name="PA" val="v4.0.0"/>
</p:tagLst>
</file>

<file path=ppt/tags/tag211.xml><?xml version="1.0" encoding="utf-8"?>
<p:tagLst xmlns:p="http://schemas.openxmlformats.org/presentationml/2006/main">
  <p:tag name="PA" val="v4.0.0"/>
</p:tagLst>
</file>

<file path=ppt/tags/tag212.xml><?xml version="1.0" encoding="utf-8"?>
<p:tagLst xmlns:p="http://schemas.openxmlformats.org/presentationml/2006/main">
  <p:tag name="PA" val="v4.0.0"/>
</p:tagLst>
</file>

<file path=ppt/tags/tag213.xml><?xml version="1.0" encoding="utf-8"?>
<p:tagLst xmlns:p="http://schemas.openxmlformats.org/presentationml/2006/main">
  <p:tag name="PA" val="v4.0.0"/>
</p:tagLst>
</file>

<file path=ppt/tags/tag214.xml><?xml version="1.0" encoding="utf-8"?>
<p:tagLst xmlns:p="http://schemas.openxmlformats.org/presentationml/2006/main">
  <p:tag name="PA" val="v4.0.0"/>
</p:tagLst>
</file>

<file path=ppt/tags/tag215.xml><?xml version="1.0" encoding="utf-8"?>
<p:tagLst xmlns:p="http://schemas.openxmlformats.org/presentationml/2006/main">
  <p:tag name="PA" val="v4.0.0"/>
</p:tagLst>
</file>

<file path=ppt/tags/tag216.xml><?xml version="1.0" encoding="utf-8"?>
<p:tagLst xmlns:p="http://schemas.openxmlformats.org/presentationml/2006/main">
  <p:tag name="PA" val="v4.0.0"/>
</p:tagLst>
</file>

<file path=ppt/tags/tag217.xml><?xml version="1.0" encoding="utf-8"?>
<p:tagLst xmlns:p="http://schemas.openxmlformats.org/presentationml/2006/main">
  <p:tag name="PA" val="v4.0.0"/>
</p:tagLst>
</file>

<file path=ppt/tags/tag218.xml><?xml version="1.0" encoding="utf-8"?>
<p:tagLst xmlns:p="http://schemas.openxmlformats.org/presentationml/2006/main">
  <p:tag name="PA" val="v4.0.0"/>
</p:tagLst>
</file>

<file path=ppt/tags/tag219.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20.xml><?xml version="1.0" encoding="utf-8"?>
<p:tagLst xmlns:p="http://schemas.openxmlformats.org/presentationml/2006/main">
  <p:tag name="PA" val="v4.0.0"/>
</p:tagLst>
</file>

<file path=ppt/tags/tag221.xml><?xml version="1.0" encoding="utf-8"?>
<p:tagLst xmlns:p="http://schemas.openxmlformats.org/presentationml/2006/main">
  <p:tag name="PA" val="v4.0.0"/>
</p:tagLst>
</file>

<file path=ppt/tags/tag222.xml><?xml version="1.0" encoding="utf-8"?>
<p:tagLst xmlns:p="http://schemas.openxmlformats.org/presentationml/2006/main">
  <p:tag name="PA" val="v4.0.0"/>
</p:tagLst>
</file>

<file path=ppt/tags/tag223.xml><?xml version="1.0" encoding="utf-8"?>
<p:tagLst xmlns:p="http://schemas.openxmlformats.org/presentationml/2006/main">
  <p:tag name="PA" val="v4.0.0"/>
</p:tagLst>
</file>

<file path=ppt/tags/tag224.xml><?xml version="1.0" encoding="utf-8"?>
<p:tagLst xmlns:p="http://schemas.openxmlformats.org/presentationml/2006/main">
  <p:tag name="PA" val="v4.0.0"/>
</p:tagLst>
</file>

<file path=ppt/tags/tag225.xml><?xml version="1.0" encoding="utf-8"?>
<p:tagLst xmlns:p="http://schemas.openxmlformats.org/presentationml/2006/main">
  <p:tag name="PA" val="v4.0.0"/>
</p:tagLst>
</file>

<file path=ppt/tags/tag226.xml><?xml version="1.0" encoding="utf-8"?>
<p:tagLst xmlns:p="http://schemas.openxmlformats.org/presentationml/2006/main">
  <p:tag name="PA" val="v4.0.0"/>
</p:tagLst>
</file>

<file path=ppt/tags/tag227.xml><?xml version="1.0" encoding="utf-8"?>
<p:tagLst xmlns:p="http://schemas.openxmlformats.org/presentationml/2006/main">
  <p:tag name="PA" val="v4.0.0"/>
</p:tagLst>
</file>

<file path=ppt/tags/tag228.xml><?xml version="1.0" encoding="utf-8"?>
<p:tagLst xmlns:p="http://schemas.openxmlformats.org/presentationml/2006/main">
  <p:tag name="PA" val="v4.0.0"/>
</p:tagLst>
</file>

<file path=ppt/tags/tag229.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30.xml><?xml version="1.0" encoding="utf-8"?>
<p:tagLst xmlns:p="http://schemas.openxmlformats.org/presentationml/2006/main">
  <p:tag name="PA" val="v4.0.0"/>
</p:tagLst>
</file>

<file path=ppt/tags/tag231.xml><?xml version="1.0" encoding="utf-8"?>
<p:tagLst xmlns:p="http://schemas.openxmlformats.org/presentationml/2006/main">
  <p:tag name="PA" val="v4.0.0"/>
</p:tagLst>
</file>

<file path=ppt/tags/tag232.xml><?xml version="1.0" encoding="utf-8"?>
<p:tagLst xmlns:p="http://schemas.openxmlformats.org/presentationml/2006/main">
  <p:tag name="PA" val="v4.0.0"/>
</p:tagLst>
</file>

<file path=ppt/tags/tag233.xml><?xml version="1.0" encoding="utf-8"?>
<p:tagLst xmlns:p="http://schemas.openxmlformats.org/presentationml/2006/main">
  <p:tag name="PA" val="v4.0.0"/>
</p:tagLst>
</file>

<file path=ppt/tags/tag234.xml><?xml version="1.0" encoding="utf-8"?>
<p:tagLst xmlns:p="http://schemas.openxmlformats.org/presentationml/2006/main">
  <p:tag name="PA" val="v4.0.0"/>
</p:tagLst>
</file>

<file path=ppt/tags/tag235.xml><?xml version="1.0" encoding="utf-8"?>
<p:tagLst xmlns:p="http://schemas.openxmlformats.org/presentationml/2006/main">
  <p:tag name="PA" val="v4.0.0"/>
</p:tagLst>
</file>

<file path=ppt/tags/tag236.xml><?xml version="1.0" encoding="utf-8"?>
<p:tagLst xmlns:p="http://schemas.openxmlformats.org/presentationml/2006/main">
  <p:tag name="PA" val="v4.0.0"/>
</p:tagLst>
</file>

<file path=ppt/tags/tag237.xml><?xml version="1.0" encoding="utf-8"?>
<p:tagLst xmlns:p="http://schemas.openxmlformats.org/presentationml/2006/main">
  <p:tag name="PA" val="v4.0.0"/>
</p:tagLst>
</file>

<file path=ppt/tags/tag238.xml><?xml version="1.0" encoding="utf-8"?>
<p:tagLst xmlns:p="http://schemas.openxmlformats.org/presentationml/2006/main">
  <p:tag name="PA" val="v4.0.0"/>
</p:tagLst>
</file>

<file path=ppt/tags/tag239.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40.xml><?xml version="1.0" encoding="utf-8"?>
<p:tagLst xmlns:p="http://schemas.openxmlformats.org/presentationml/2006/main">
  <p:tag name="PA" val="v4.0.0"/>
</p:tagLst>
</file>

<file path=ppt/tags/tag241.xml><?xml version="1.0" encoding="utf-8"?>
<p:tagLst xmlns:p="http://schemas.openxmlformats.org/presentationml/2006/main">
  <p:tag name="PA" val="v4.0.0"/>
</p:tagLst>
</file>

<file path=ppt/tags/tag242.xml><?xml version="1.0" encoding="utf-8"?>
<p:tagLst xmlns:p="http://schemas.openxmlformats.org/presentationml/2006/main">
  <p:tag name="PA" val="v4.0.0"/>
</p:tagLst>
</file>

<file path=ppt/tags/tag243.xml><?xml version="1.0" encoding="utf-8"?>
<p:tagLst xmlns:p="http://schemas.openxmlformats.org/presentationml/2006/main">
  <p:tag name="PA" val="v4.0.0"/>
</p:tagLst>
</file>

<file path=ppt/tags/tag244.xml><?xml version="1.0" encoding="utf-8"?>
<p:tagLst xmlns:p="http://schemas.openxmlformats.org/presentationml/2006/main">
  <p:tag name="PA" val="v4.0.0"/>
</p:tagLst>
</file>

<file path=ppt/tags/tag245.xml><?xml version="1.0" encoding="utf-8"?>
<p:tagLst xmlns:p="http://schemas.openxmlformats.org/presentationml/2006/main">
  <p:tag name="PA" val="v4.0.0"/>
</p:tagLst>
</file>

<file path=ppt/tags/tag246.xml><?xml version="1.0" encoding="utf-8"?>
<p:tagLst xmlns:p="http://schemas.openxmlformats.org/presentationml/2006/main">
  <p:tag name="PA" val="v4.0.0"/>
</p:tagLst>
</file>

<file path=ppt/tags/tag247.xml><?xml version="1.0" encoding="utf-8"?>
<p:tagLst xmlns:p="http://schemas.openxmlformats.org/presentationml/2006/main">
  <p:tag name="PA" val="v4.0.0"/>
</p:tagLst>
</file>

<file path=ppt/tags/tag248.xml><?xml version="1.0" encoding="utf-8"?>
<p:tagLst xmlns:p="http://schemas.openxmlformats.org/presentationml/2006/main">
  <p:tag name="PA" val="v4.0.0"/>
</p:tagLst>
</file>

<file path=ppt/tags/tag249.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50.xml><?xml version="1.0" encoding="utf-8"?>
<p:tagLst xmlns:p="http://schemas.openxmlformats.org/presentationml/2006/main">
  <p:tag name="PA" val="v4.0.0"/>
</p:tagLst>
</file>

<file path=ppt/tags/tag251.xml><?xml version="1.0" encoding="utf-8"?>
<p:tagLst xmlns:p="http://schemas.openxmlformats.org/presentationml/2006/main">
  <p:tag name="PA" val="v4.0.0"/>
</p:tagLst>
</file>

<file path=ppt/tags/tag252.xml><?xml version="1.0" encoding="utf-8"?>
<p:tagLst xmlns:p="http://schemas.openxmlformats.org/presentationml/2006/main">
  <p:tag name="PA" val="v4.0.0"/>
</p:tagLst>
</file>

<file path=ppt/tags/tag253.xml><?xml version="1.0" encoding="utf-8"?>
<p:tagLst xmlns:p="http://schemas.openxmlformats.org/presentationml/2006/main">
  <p:tag name="PA" val="v4.0.0"/>
</p:tagLst>
</file>

<file path=ppt/tags/tag254.xml><?xml version="1.0" encoding="utf-8"?>
<p:tagLst xmlns:p="http://schemas.openxmlformats.org/presentationml/2006/main">
  <p:tag name="PA" val="v4.0.0"/>
</p:tagLst>
</file>

<file path=ppt/tags/tag255.xml><?xml version="1.0" encoding="utf-8"?>
<p:tagLst xmlns:p="http://schemas.openxmlformats.org/presentationml/2006/main">
  <p:tag name="PA" val="v4.0.0"/>
</p:tagLst>
</file>

<file path=ppt/tags/tag256.xml><?xml version="1.0" encoding="utf-8"?>
<p:tagLst xmlns:p="http://schemas.openxmlformats.org/presentationml/2006/main">
  <p:tag name="PA" val="v4.0.0"/>
</p:tagLst>
</file>

<file path=ppt/tags/tag257.xml><?xml version="1.0" encoding="utf-8"?>
<p:tagLst xmlns:p="http://schemas.openxmlformats.org/presentationml/2006/main">
  <p:tag name="PA" val="v4.0.0"/>
</p:tagLst>
</file>

<file path=ppt/tags/tag258.xml><?xml version="1.0" encoding="utf-8"?>
<p:tagLst xmlns:p="http://schemas.openxmlformats.org/presentationml/2006/main">
  <p:tag name="PA" val="v4.0.0"/>
</p:tagLst>
</file>

<file path=ppt/tags/tag259.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60.xml><?xml version="1.0" encoding="utf-8"?>
<p:tagLst xmlns:p="http://schemas.openxmlformats.org/presentationml/2006/main">
  <p:tag name="PA" val="v4.0.0"/>
</p:tagLst>
</file>

<file path=ppt/tags/tag261.xml><?xml version="1.0" encoding="utf-8"?>
<p:tagLst xmlns:p="http://schemas.openxmlformats.org/presentationml/2006/main">
  <p:tag name="PA" val="v4.0.0"/>
</p:tagLst>
</file>

<file path=ppt/tags/tag262.xml><?xml version="1.0" encoding="utf-8"?>
<p:tagLst xmlns:p="http://schemas.openxmlformats.org/presentationml/2006/main">
  <p:tag name="PA" val="v4.0.0"/>
</p:tagLst>
</file>

<file path=ppt/tags/tag263.xml><?xml version="1.0" encoding="utf-8"?>
<p:tagLst xmlns:p="http://schemas.openxmlformats.org/presentationml/2006/main">
  <p:tag name="PA" val="v4.0.0"/>
</p:tagLst>
</file>

<file path=ppt/tags/tag264.xml><?xml version="1.0" encoding="utf-8"?>
<p:tagLst xmlns:p="http://schemas.openxmlformats.org/presentationml/2006/main">
  <p:tag name="PA" val="v4.0.0"/>
</p:tagLst>
</file>

<file path=ppt/tags/tag265.xml><?xml version="1.0" encoding="utf-8"?>
<p:tagLst xmlns:p="http://schemas.openxmlformats.org/presentationml/2006/main">
  <p:tag name="PA" val="v4.0.0"/>
</p:tagLst>
</file>

<file path=ppt/tags/tag266.xml><?xml version="1.0" encoding="utf-8"?>
<p:tagLst xmlns:p="http://schemas.openxmlformats.org/presentationml/2006/main">
  <p:tag name="PA" val="v4.0.0"/>
</p:tagLst>
</file>

<file path=ppt/tags/tag267.xml><?xml version="1.0" encoding="utf-8"?>
<p:tagLst xmlns:p="http://schemas.openxmlformats.org/presentationml/2006/main">
  <p:tag name="PA" val="v4.0.0"/>
</p:tagLst>
</file>

<file path=ppt/tags/tag268.xml><?xml version="1.0" encoding="utf-8"?>
<p:tagLst xmlns:p="http://schemas.openxmlformats.org/presentationml/2006/main">
  <p:tag name="PA" val="v4.0.0"/>
</p:tagLst>
</file>

<file path=ppt/tags/tag269.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70.xml><?xml version="1.0" encoding="utf-8"?>
<p:tagLst xmlns:p="http://schemas.openxmlformats.org/presentationml/2006/main">
  <p:tag name="PA" val="v4.0.0"/>
</p:tagLst>
</file>

<file path=ppt/tags/tag271.xml><?xml version="1.0" encoding="utf-8"?>
<p:tagLst xmlns:p="http://schemas.openxmlformats.org/presentationml/2006/main">
  <p:tag name="PA" val="v4.0.0"/>
</p:tagLst>
</file>

<file path=ppt/tags/tag272.xml><?xml version="1.0" encoding="utf-8"?>
<p:tagLst xmlns:p="http://schemas.openxmlformats.org/presentationml/2006/main">
  <p:tag name="PA" val="v4.0.0"/>
</p:tagLst>
</file>

<file path=ppt/tags/tag273.xml><?xml version="1.0" encoding="utf-8"?>
<p:tagLst xmlns:p="http://schemas.openxmlformats.org/presentationml/2006/main">
  <p:tag name="PA" val="v4.0.0"/>
</p:tagLst>
</file>

<file path=ppt/tags/tag274.xml><?xml version="1.0" encoding="utf-8"?>
<p:tagLst xmlns:p="http://schemas.openxmlformats.org/presentationml/2006/main">
  <p:tag name="PA" val="v4.0.0"/>
</p:tagLst>
</file>

<file path=ppt/tags/tag275.xml><?xml version="1.0" encoding="utf-8"?>
<p:tagLst xmlns:p="http://schemas.openxmlformats.org/presentationml/2006/main">
  <p:tag name="PA" val="v4.0.0"/>
</p:tagLst>
</file>

<file path=ppt/tags/tag276.xml><?xml version="1.0" encoding="utf-8"?>
<p:tagLst xmlns:p="http://schemas.openxmlformats.org/presentationml/2006/main">
  <p:tag name="PA" val="v4.0.0"/>
</p:tagLst>
</file>

<file path=ppt/tags/tag277.xml><?xml version="1.0" encoding="utf-8"?>
<p:tagLst xmlns:p="http://schemas.openxmlformats.org/presentationml/2006/main">
  <p:tag name="PA" val="v4.0.0"/>
</p:tagLst>
</file>

<file path=ppt/tags/tag278.xml><?xml version="1.0" encoding="utf-8"?>
<p:tagLst xmlns:p="http://schemas.openxmlformats.org/presentationml/2006/main">
  <p:tag name="PA" val="v4.0.0"/>
</p:tagLst>
</file>

<file path=ppt/tags/tag279.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80.xml><?xml version="1.0" encoding="utf-8"?>
<p:tagLst xmlns:p="http://schemas.openxmlformats.org/presentationml/2006/main">
  <p:tag name="PA" val="v4.0.0"/>
</p:tagLst>
</file>

<file path=ppt/tags/tag281.xml><?xml version="1.0" encoding="utf-8"?>
<p:tagLst xmlns:p="http://schemas.openxmlformats.org/presentationml/2006/main">
  <p:tag name="PA" val="v4.0.0"/>
</p:tagLst>
</file>

<file path=ppt/tags/tag282.xml><?xml version="1.0" encoding="utf-8"?>
<p:tagLst xmlns:p="http://schemas.openxmlformats.org/presentationml/2006/main">
  <p:tag name="PA" val="v4.0.0"/>
</p:tagLst>
</file>

<file path=ppt/tags/tag283.xml><?xml version="1.0" encoding="utf-8"?>
<p:tagLst xmlns:p="http://schemas.openxmlformats.org/presentationml/2006/main">
  <p:tag name="PA" val="v4.0.0"/>
</p:tagLst>
</file>

<file path=ppt/tags/tag284.xml><?xml version="1.0" encoding="utf-8"?>
<p:tagLst xmlns:p="http://schemas.openxmlformats.org/presentationml/2006/main">
  <p:tag name="PA" val="v4.0.0"/>
</p:tagLst>
</file>

<file path=ppt/tags/tag285.xml><?xml version="1.0" encoding="utf-8"?>
<p:tagLst xmlns:p="http://schemas.openxmlformats.org/presentationml/2006/main">
  <p:tag name="PA" val="v4.0.0"/>
</p:tagLst>
</file>

<file path=ppt/tags/tag286.xml><?xml version="1.0" encoding="utf-8"?>
<p:tagLst xmlns:p="http://schemas.openxmlformats.org/presentationml/2006/main">
  <p:tag name="PA" val="v4.0.0"/>
</p:tagLst>
</file>

<file path=ppt/tags/tag287.xml><?xml version="1.0" encoding="utf-8"?>
<p:tagLst xmlns:p="http://schemas.openxmlformats.org/presentationml/2006/main">
  <p:tag name="PA" val="v4.0.0"/>
</p:tagLst>
</file>

<file path=ppt/tags/tag288.xml><?xml version="1.0" encoding="utf-8"?>
<p:tagLst xmlns:p="http://schemas.openxmlformats.org/presentationml/2006/main">
  <p:tag name="PA" val="v4.0.0"/>
</p:tagLst>
</file>

<file path=ppt/tags/tag289.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290.xml><?xml version="1.0" encoding="utf-8"?>
<p:tagLst xmlns:p="http://schemas.openxmlformats.org/presentationml/2006/main">
  <p:tag name="PA" val="v4.0.0"/>
</p:tagLst>
</file>

<file path=ppt/tags/tag291.xml><?xml version="1.0" encoding="utf-8"?>
<p:tagLst xmlns:p="http://schemas.openxmlformats.org/presentationml/2006/main">
  <p:tag name="PA" val="v4.0.0"/>
</p:tagLst>
</file>

<file path=ppt/tags/tag292.xml><?xml version="1.0" encoding="utf-8"?>
<p:tagLst xmlns:p="http://schemas.openxmlformats.org/presentationml/2006/main">
  <p:tag name="PA" val="v4.0.0"/>
</p:tagLst>
</file>

<file path=ppt/tags/tag293.xml><?xml version="1.0" encoding="utf-8"?>
<p:tagLst xmlns:p="http://schemas.openxmlformats.org/presentationml/2006/main">
  <p:tag name="PA" val="v4.0.0"/>
</p:tagLst>
</file>

<file path=ppt/tags/tag294.xml><?xml version="1.0" encoding="utf-8"?>
<p:tagLst xmlns:p="http://schemas.openxmlformats.org/presentationml/2006/main">
  <p:tag name="PA" val="v4.0.0"/>
</p:tagLst>
</file>

<file path=ppt/tags/tag295.xml><?xml version="1.0" encoding="utf-8"?>
<p:tagLst xmlns:p="http://schemas.openxmlformats.org/presentationml/2006/main">
  <p:tag name="PA" val="v4.0.0"/>
</p:tagLst>
</file>

<file path=ppt/tags/tag296.xml><?xml version="1.0" encoding="utf-8"?>
<p:tagLst xmlns:p="http://schemas.openxmlformats.org/presentationml/2006/main">
  <p:tag name="PA" val="v4.0.0"/>
</p:tagLst>
</file>

<file path=ppt/tags/tag297.xml><?xml version="1.0" encoding="utf-8"?>
<p:tagLst xmlns:p="http://schemas.openxmlformats.org/presentationml/2006/main">
  <p:tag name="PA" val="v4.0.0"/>
</p:tagLst>
</file>

<file path=ppt/tags/tag298.xml><?xml version="1.0" encoding="utf-8"?>
<p:tagLst xmlns:p="http://schemas.openxmlformats.org/presentationml/2006/main">
  <p:tag name="PA" val="v4.0.0"/>
</p:tagLst>
</file>

<file path=ppt/tags/tag29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00.xml><?xml version="1.0" encoding="utf-8"?>
<p:tagLst xmlns:p="http://schemas.openxmlformats.org/presentationml/2006/main">
  <p:tag name="PA" val="v4.0.0"/>
</p:tagLst>
</file>

<file path=ppt/tags/tag301.xml><?xml version="1.0" encoding="utf-8"?>
<p:tagLst xmlns:p="http://schemas.openxmlformats.org/presentationml/2006/main">
  <p:tag name="PA" val="v4.0.0"/>
</p:tagLst>
</file>

<file path=ppt/tags/tag302.xml><?xml version="1.0" encoding="utf-8"?>
<p:tagLst xmlns:p="http://schemas.openxmlformats.org/presentationml/2006/main">
  <p:tag name="PA" val="v4.0.0"/>
</p:tagLst>
</file>

<file path=ppt/tags/tag303.xml><?xml version="1.0" encoding="utf-8"?>
<p:tagLst xmlns:p="http://schemas.openxmlformats.org/presentationml/2006/main">
  <p:tag name="PA" val="v4.0.0"/>
</p:tagLst>
</file>

<file path=ppt/tags/tag304.xml><?xml version="1.0" encoding="utf-8"?>
<p:tagLst xmlns:p="http://schemas.openxmlformats.org/presentationml/2006/main">
  <p:tag name="PA" val="v4.0.0"/>
</p:tagLst>
</file>

<file path=ppt/tags/tag305.xml><?xml version="1.0" encoding="utf-8"?>
<p:tagLst xmlns:p="http://schemas.openxmlformats.org/presentationml/2006/main">
  <p:tag name="PA" val="v4.0.0"/>
</p:tagLst>
</file>

<file path=ppt/tags/tag306.xml><?xml version="1.0" encoding="utf-8"?>
<p:tagLst xmlns:p="http://schemas.openxmlformats.org/presentationml/2006/main">
  <p:tag name="PA" val="v4.0.0"/>
</p:tagLst>
</file>

<file path=ppt/tags/tag307.xml><?xml version="1.0" encoding="utf-8"?>
<p:tagLst xmlns:p="http://schemas.openxmlformats.org/presentationml/2006/main">
  <p:tag name="PA" val="v4.0.0"/>
</p:tagLst>
</file>

<file path=ppt/tags/tag308.xml><?xml version="1.0" encoding="utf-8"?>
<p:tagLst xmlns:p="http://schemas.openxmlformats.org/presentationml/2006/main">
  <p:tag name="PA" val="v4.0.0"/>
</p:tagLst>
</file>

<file path=ppt/tags/tag309.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10.xml><?xml version="1.0" encoding="utf-8"?>
<p:tagLst xmlns:p="http://schemas.openxmlformats.org/presentationml/2006/main">
  <p:tag name="PA" val="v4.0.0"/>
</p:tagLst>
</file>

<file path=ppt/tags/tag311.xml><?xml version="1.0" encoding="utf-8"?>
<p:tagLst xmlns:p="http://schemas.openxmlformats.org/presentationml/2006/main">
  <p:tag name="PA" val="v4.0.0"/>
</p:tagLst>
</file>

<file path=ppt/tags/tag312.xml><?xml version="1.0" encoding="utf-8"?>
<p:tagLst xmlns:p="http://schemas.openxmlformats.org/presentationml/2006/main">
  <p:tag name="PA" val="v4.0.0"/>
</p:tagLst>
</file>

<file path=ppt/tags/tag313.xml><?xml version="1.0" encoding="utf-8"?>
<p:tagLst xmlns:p="http://schemas.openxmlformats.org/presentationml/2006/main">
  <p:tag name="PA" val="v4.0.0"/>
</p:tagLst>
</file>

<file path=ppt/tags/tag314.xml><?xml version="1.0" encoding="utf-8"?>
<p:tagLst xmlns:p="http://schemas.openxmlformats.org/presentationml/2006/main">
  <p:tag name="PA" val="v4.0.0"/>
</p:tagLst>
</file>

<file path=ppt/tags/tag315.xml><?xml version="1.0" encoding="utf-8"?>
<p:tagLst xmlns:p="http://schemas.openxmlformats.org/presentationml/2006/main">
  <p:tag name="PA" val="v4.0.0"/>
</p:tagLst>
</file>

<file path=ppt/tags/tag316.xml><?xml version="1.0" encoding="utf-8"?>
<p:tagLst xmlns:p="http://schemas.openxmlformats.org/presentationml/2006/main">
  <p:tag name="PA" val="v4.0.0"/>
</p:tagLst>
</file>

<file path=ppt/tags/tag317.xml><?xml version="1.0" encoding="utf-8"?>
<p:tagLst xmlns:p="http://schemas.openxmlformats.org/presentationml/2006/main">
  <p:tag name="PA" val="v4.0.0"/>
</p:tagLst>
</file>

<file path=ppt/tags/tag318.xml><?xml version="1.0" encoding="utf-8"?>
<p:tagLst xmlns:p="http://schemas.openxmlformats.org/presentationml/2006/main">
  <p:tag name="PA" val="v4.0.0"/>
</p:tagLst>
</file>

<file path=ppt/tags/tag319.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20.xml><?xml version="1.0" encoding="utf-8"?>
<p:tagLst xmlns:p="http://schemas.openxmlformats.org/presentationml/2006/main">
  <p:tag name="PA" val="v4.0.0"/>
</p:tagLst>
</file>

<file path=ppt/tags/tag321.xml><?xml version="1.0" encoding="utf-8"?>
<p:tagLst xmlns:p="http://schemas.openxmlformats.org/presentationml/2006/main">
  <p:tag name="PA" val="v4.0.0"/>
</p:tagLst>
</file>

<file path=ppt/tags/tag322.xml><?xml version="1.0" encoding="utf-8"?>
<p:tagLst xmlns:p="http://schemas.openxmlformats.org/presentationml/2006/main">
  <p:tag name="PA" val="v4.0.0"/>
</p:tagLst>
</file>

<file path=ppt/tags/tag323.xml><?xml version="1.0" encoding="utf-8"?>
<p:tagLst xmlns:p="http://schemas.openxmlformats.org/presentationml/2006/main">
  <p:tag name="PA" val="v4.0.0"/>
</p:tagLst>
</file>

<file path=ppt/tags/tag324.xml><?xml version="1.0" encoding="utf-8"?>
<p:tagLst xmlns:p="http://schemas.openxmlformats.org/presentationml/2006/main">
  <p:tag name="PA" val="v4.0.0"/>
</p:tagLst>
</file>

<file path=ppt/tags/tag325.xml><?xml version="1.0" encoding="utf-8"?>
<p:tagLst xmlns:p="http://schemas.openxmlformats.org/presentationml/2006/main">
  <p:tag name="PA" val="v4.0.0"/>
</p:tagLst>
</file>

<file path=ppt/tags/tag326.xml><?xml version="1.0" encoding="utf-8"?>
<p:tagLst xmlns:p="http://schemas.openxmlformats.org/presentationml/2006/main">
  <p:tag name="PA" val="v4.0.0"/>
</p:tagLst>
</file>

<file path=ppt/tags/tag327.xml><?xml version="1.0" encoding="utf-8"?>
<p:tagLst xmlns:p="http://schemas.openxmlformats.org/presentationml/2006/main">
  <p:tag name="PA" val="v4.0.0"/>
</p:tagLst>
</file>

<file path=ppt/tags/tag328.xml><?xml version="1.0" encoding="utf-8"?>
<p:tagLst xmlns:p="http://schemas.openxmlformats.org/presentationml/2006/main">
  <p:tag name="PA" val="v4.0.0"/>
</p:tagLst>
</file>

<file path=ppt/tags/tag329.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30.xml><?xml version="1.0" encoding="utf-8"?>
<p:tagLst xmlns:p="http://schemas.openxmlformats.org/presentationml/2006/main">
  <p:tag name="PA" val="v4.0.0"/>
</p:tagLst>
</file>

<file path=ppt/tags/tag331.xml><?xml version="1.0" encoding="utf-8"?>
<p:tagLst xmlns:p="http://schemas.openxmlformats.org/presentationml/2006/main">
  <p:tag name="PA" val="v4.0.0"/>
</p:tagLst>
</file>

<file path=ppt/tags/tag332.xml><?xml version="1.0" encoding="utf-8"?>
<p:tagLst xmlns:p="http://schemas.openxmlformats.org/presentationml/2006/main">
  <p:tag name="PA" val="v4.0.0"/>
</p:tagLst>
</file>

<file path=ppt/tags/tag333.xml><?xml version="1.0" encoding="utf-8"?>
<p:tagLst xmlns:p="http://schemas.openxmlformats.org/presentationml/2006/main">
  <p:tag name="PA" val="v4.0.0"/>
</p:tagLst>
</file>

<file path=ppt/tags/tag334.xml><?xml version="1.0" encoding="utf-8"?>
<p:tagLst xmlns:p="http://schemas.openxmlformats.org/presentationml/2006/main">
  <p:tag name="PA" val="v4.0.0"/>
</p:tagLst>
</file>

<file path=ppt/tags/tag335.xml><?xml version="1.0" encoding="utf-8"?>
<p:tagLst xmlns:p="http://schemas.openxmlformats.org/presentationml/2006/main">
  <p:tag name="PA" val="v4.0.0"/>
</p:tagLst>
</file>

<file path=ppt/tags/tag336.xml><?xml version="1.0" encoding="utf-8"?>
<p:tagLst xmlns:p="http://schemas.openxmlformats.org/presentationml/2006/main">
  <p:tag name="PA" val="v4.0.0"/>
</p:tagLst>
</file>

<file path=ppt/tags/tag337.xml><?xml version="1.0" encoding="utf-8"?>
<p:tagLst xmlns:p="http://schemas.openxmlformats.org/presentationml/2006/main">
  <p:tag name="PA" val="v4.0.0"/>
</p:tagLst>
</file>

<file path=ppt/tags/tag338.xml><?xml version="1.0" encoding="utf-8"?>
<p:tagLst xmlns:p="http://schemas.openxmlformats.org/presentationml/2006/main">
  <p:tag name="PA" val="v4.0.0"/>
</p:tagLst>
</file>

<file path=ppt/tags/tag339.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40.xml><?xml version="1.0" encoding="utf-8"?>
<p:tagLst xmlns:p="http://schemas.openxmlformats.org/presentationml/2006/main">
  <p:tag name="PA" val="v4.0.0"/>
</p:tagLst>
</file>

<file path=ppt/tags/tag341.xml><?xml version="1.0" encoding="utf-8"?>
<p:tagLst xmlns:p="http://schemas.openxmlformats.org/presentationml/2006/main">
  <p:tag name="PA" val="v4.0.0"/>
</p:tagLst>
</file>

<file path=ppt/tags/tag342.xml><?xml version="1.0" encoding="utf-8"?>
<p:tagLst xmlns:p="http://schemas.openxmlformats.org/presentationml/2006/main">
  <p:tag name="PA" val="v4.0.0"/>
</p:tagLst>
</file>

<file path=ppt/tags/tag343.xml><?xml version="1.0" encoding="utf-8"?>
<p:tagLst xmlns:p="http://schemas.openxmlformats.org/presentationml/2006/main">
  <p:tag name="PA" val="v4.0.0"/>
</p:tagLst>
</file>

<file path=ppt/tags/tag344.xml><?xml version="1.0" encoding="utf-8"?>
<p:tagLst xmlns:p="http://schemas.openxmlformats.org/presentationml/2006/main">
  <p:tag name="PA" val="v4.0.0"/>
</p:tagLst>
</file>

<file path=ppt/tags/tag345.xml><?xml version="1.0" encoding="utf-8"?>
<p:tagLst xmlns:p="http://schemas.openxmlformats.org/presentationml/2006/main">
  <p:tag name="PA" val="v4.0.0"/>
</p:tagLst>
</file>

<file path=ppt/tags/tag346.xml><?xml version="1.0" encoding="utf-8"?>
<p:tagLst xmlns:p="http://schemas.openxmlformats.org/presentationml/2006/main">
  <p:tag name="PA" val="v4.0.0"/>
</p:tagLst>
</file>

<file path=ppt/tags/tag347.xml><?xml version="1.0" encoding="utf-8"?>
<p:tagLst xmlns:p="http://schemas.openxmlformats.org/presentationml/2006/main">
  <p:tag name="PA" val="v4.0.0"/>
</p:tagLst>
</file>

<file path=ppt/tags/tag348.xml><?xml version="1.0" encoding="utf-8"?>
<p:tagLst xmlns:p="http://schemas.openxmlformats.org/presentationml/2006/main">
  <p:tag name="PA" val="v4.0.0"/>
</p:tagLst>
</file>

<file path=ppt/tags/tag349.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50.xml><?xml version="1.0" encoding="utf-8"?>
<p:tagLst xmlns:p="http://schemas.openxmlformats.org/presentationml/2006/main">
  <p:tag name="PA" val="v4.0.0"/>
</p:tagLst>
</file>

<file path=ppt/tags/tag351.xml><?xml version="1.0" encoding="utf-8"?>
<p:tagLst xmlns:p="http://schemas.openxmlformats.org/presentationml/2006/main">
  <p:tag name="PA" val="v4.0.0"/>
</p:tagLst>
</file>

<file path=ppt/tags/tag352.xml><?xml version="1.0" encoding="utf-8"?>
<p:tagLst xmlns:p="http://schemas.openxmlformats.org/presentationml/2006/main">
  <p:tag name="PA" val="v4.0.0"/>
</p:tagLst>
</file>

<file path=ppt/tags/tag353.xml><?xml version="1.0" encoding="utf-8"?>
<p:tagLst xmlns:p="http://schemas.openxmlformats.org/presentationml/2006/main">
  <p:tag name="PA" val="v4.0.0"/>
</p:tagLst>
</file>

<file path=ppt/tags/tag354.xml><?xml version="1.0" encoding="utf-8"?>
<p:tagLst xmlns:p="http://schemas.openxmlformats.org/presentationml/2006/main">
  <p:tag name="PA" val="v4.0.0"/>
</p:tagLst>
</file>

<file path=ppt/tags/tag355.xml><?xml version="1.0" encoding="utf-8"?>
<p:tagLst xmlns:p="http://schemas.openxmlformats.org/presentationml/2006/main">
  <p:tag name="PA" val="v4.0.0"/>
</p:tagLst>
</file>

<file path=ppt/tags/tag356.xml><?xml version="1.0" encoding="utf-8"?>
<p:tagLst xmlns:p="http://schemas.openxmlformats.org/presentationml/2006/main">
  <p:tag name="PA" val="v4.0.0"/>
</p:tagLst>
</file>

<file path=ppt/tags/tag357.xml><?xml version="1.0" encoding="utf-8"?>
<p:tagLst xmlns:p="http://schemas.openxmlformats.org/presentationml/2006/main">
  <p:tag name="PA" val="v4.0.0"/>
</p:tagLst>
</file>

<file path=ppt/tags/tag358.xml><?xml version="1.0" encoding="utf-8"?>
<p:tagLst xmlns:p="http://schemas.openxmlformats.org/presentationml/2006/main">
  <p:tag name="PA" val="v4.0.0"/>
</p:tagLst>
</file>

<file path=ppt/tags/tag359.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60.xml><?xml version="1.0" encoding="utf-8"?>
<p:tagLst xmlns:p="http://schemas.openxmlformats.org/presentationml/2006/main">
  <p:tag name="PA" val="v4.0.0"/>
</p:tagLst>
</file>

<file path=ppt/tags/tag361.xml><?xml version="1.0" encoding="utf-8"?>
<p:tagLst xmlns:p="http://schemas.openxmlformats.org/presentationml/2006/main">
  <p:tag name="PA" val="v4.0.0"/>
</p:tagLst>
</file>

<file path=ppt/tags/tag362.xml><?xml version="1.0" encoding="utf-8"?>
<p:tagLst xmlns:p="http://schemas.openxmlformats.org/presentationml/2006/main">
  <p:tag name="PA" val="v4.0.0"/>
</p:tagLst>
</file>

<file path=ppt/tags/tag363.xml><?xml version="1.0" encoding="utf-8"?>
<p:tagLst xmlns:p="http://schemas.openxmlformats.org/presentationml/2006/main">
  <p:tag name="PA" val="v4.0.0"/>
</p:tagLst>
</file>

<file path=ppt/tags/tag364.xml><?xml version="1.0" encoding="utf-8"?>
<p:tagLst xmlns:p="http://schemas.openxmlformats.org/presentationml/2006/main">
  <p:tag name="PA" val="v4.0.0"/>
</p:tagLst>
</file>

<file path=ppt/tags/tag365.xml><?xml version="1.0" encoding="utf-8"?>
<p:tagLst xmlns:p="http://schemas.openxmlformats.org/presentationml/2006/main">
  <p:tag name="PA" val="v4.0.0"/>
</p:tagLst>
</file>

<file path=ppt/tags/tag366.xml><?xml version="1.0" encoding="utf-8"?>
<p:tagLst xmlns:p="http://schemas.openxmlformats.org/presentationml/2006/main">
  <p:tag name="PA" val="v4.0.0"/>
</p:tagLst>
</file>

<file path=ppt/tags/tag367.xml><?xml version="1.0" encoding="utf-8"?>
<p:tagLst xmlns:p="http://schemas.openxmlformats.org/presentationml/2006/main">
  <p:tag name="PA" val="v4.0.0"/>
</p:tagLst>
</file>

<file path=ppt/tags/tag368.xml><?xml version="1.0" encoding="utf-8"?>
<p:tagLst xmlns:p="http://schemas.openxmlformats.org/presentationml/2006/main">
  <p:tag name="PA" val="v4.0.0"/>
</p:tagLst>
</file>

<file path=ppt/tags/tag369.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70.xml><?xml version="1.0" encoding="utf-8"?>
<p:tagLst xmlns:p="http://schemas.openxmlformats.org/presentationml/2006/main">
  <p:tag name="PA" val="v4.0.0"/>
</p:tagLst>
</file>

<file path=ppt/tags/tag371.xml><?xml version="1.0" encoding="utf-8"?>
<p:tagLst xmlns:p="http://schemas.openxmlformats.org/presentationml/2006/main">
  <p:tag name="PA" val="v4.0.0"/>
</p:tagLst>
</file>

<file path=ppt/tags/tag372.xml><?xml version="1.0" encoding="utf-8"?>
<p:tagLst xmlns:p="http://schemas.openxmlformats.org/presentationml/2006/main">
  <p:tag name="PA" val="v4.0.0"/>
</p:tagLst>
</file>

<file path=ppt/tags/tag373.xml><?xml version="1.0" encoding="utf-8"?>
<p:tagLst xmlns:p="http://schemas.openxmlformats.org/presentationml/2006/main">
  <p:tag name="PA" val="v4.0.0"/>
</p:tagLst>
</file>

<file path=ppt/tags/tag374.xml><?xml version="1.0" encoding="utf-8"?>
<p:tagLst xmlns:p="http://schemas.openxmlformats.org/presentationml/2006/main">
  <p:tag name="PA" val="v4.0.0"/>
</p:tagLst>
</file>

<file path=ppt/tags/tag375.xml><?xml version="1.0" encoding="utf-8"?>
<p:tagLst xmlns:p="http://schemas.openxmlformats.org/presentationml/2006/main">
  <p:tag name="PA" val="v4.0.0"/>
</p:tagLst>
</file>

<file path=ppt/tags/tag376.xml><?xml version="1.0" encoding="utf-8"?>
<p:tagLst xmlns:p="http://schemas.openxmlformats.org/presentationml/2006/main">
  <p:tag name="PA" val="v4.0.0"/>
</p:tagLst>
</file>

<file path=ppt/tags/tag377.xml><?xml version="1.0" encoding="utf-8"?>
<p:tagLst xmlns:p="http://schemas.openxmlformats.org/presentationml/2006/main">
  <p:tag name="PA" val="v4.0.0"/>
</p:tagLst>
</file>

<file path=ppt/tags/tag378.xml><?xml version="1.0" encoding="utf-8"?>
<p:tagLst xmlns:p="http://schemas.openxmlformats.org/presentationml/2006/main">
  <p:tag name="PA" val="v4.0.0"/>
</p:tagLst>
</file>

<file path=ppt/tags/tag379.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80.xml><?xml version="1.0" encoding="utf-8"?>
<p:tagLst xmlns:p="http://schemas.openxmlformats.org/presentationml/2006/main">
  <p:tag name="PA" val="v4.0.0"/>
</p:tagLst>
</file>

<file path=ppt/tags/tag381.xml><?xml version="1.0" encoding="utf-8"?>
<p:tagLst xmlns:p="http://schemas.openxmlformats.org/presentationml/2006/main">
  <p:tag name="PA" val="v4.0.0"/>
</p:tagLst>
</file>

<file path=ppt/tags/tag382.xml><?xml version="1.0" encoding="utf-8"?>
<p:tagLst xmlns:p="http://schemas.openxmlformats.org/presentationml/2006/main">
  <p:tag name="PA" val="v4.0.0"/>
</p:tagLst>
</file>

<file path=ppt/tags/tag383.xml><?xml version="1.0" encoding="utf-8"?>
<p:tagLst xmlns:p="http://schemas.openxmlformats.org/presentationml/2006/main">
  <p:tag name="PA" val="v4.0.0"/>
</p:tagLst>
</file>

<file path=ppt/tags/tag384.xml><?xml version="1.0" encoding="utf-8"?>
<p:tagLst xmlns:p="http://schemas.openxmlformats.org/presentationml/2006/main">
  <p:tag name="PA" val="v4.0.0"/>
</p:tagLst>
</file>

<file path=ppt/tags/tag385.xml><?xml version="1.0" encoding="utf-8"?>
<p:tagLst xmlns:p="http://schemas.openxmlformats.org/presentationml/2006/main">
  <p:tag name="PA" val="v4.0.0"/>
</p:tagLst>
</file>

<file path=ppt/tags/tag386.xml><?xml version="1.0" encoding="utf-8"?>
<p:tagLst xmlns:p="http://schemas.openxmlformats.org/presentationml/2006/main">
  <p:tag name="PA" val="v4.0.0"/>
</p:tagLst>
</file>

<file path=ppt/tags/tag387.xml><?xml version="1.0" encoding="utf-8"?>
<p:tagLst xmlns:p="http://schemas.openxmlformats.org/presentationml/2006/main">
  <p:tag name="PA" val="v4.0.0"/>
</p:tagLst>
</file>

<file path=ppt/tags/tag388.xml><?xml version="1.0" encoding="utf-8"?>
<p:tagLst xmlns:p="http://schemas.openxmlformats.org/presentationml/2006/main">
  <p:tag name="PA" val="v4.0.0"/>
</p:tagLst>
</file>

<file path=ppt/tags/tag389.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390.xml><?xml version="1.0" encoding="utf-8"?>
<p:tagLst xmlns:p="http://schemas.openxmlformats.org/presentationml/2006/main">
  <p:tag name="PA" val="v4.0.0"/>
</p:tagLst>
</file>

<file path=ppt/tags/tag391.xml><?xml version="1.0" encoding="utf-8"?>
<p:tagLst xmlns:p="http://schemas.openxmlformats.org/presentationml/2006/main">
  <p:tag name="PA" val="v4.0.0"/>
</p:tagLst>
</file>

<file path=ppt/tags/tag39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仲夏"/>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B85366A-00D9-4E71-B815-B593C19DAB61"/>
  <p:tag name="ISPRINGCLOUDFOLDERID" val="0"/>
  <p:tag name="ISPRINGCLOUDFOLDERPATH" val="Repository"/>
  <p:tag name="ISPRINGONLINEFOLDERID" val="0"/>
  <p:tag name="ISPRINGONLINEFOLDERPATH" val="Content List"/>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4.0.0"/>
</p:tagLst>
</file>

<file path=ppt/tags/tag58.xml><?xml version="1.0" encoding="utf-8"?>
<p:tagLst xmlns:p="http://schemas.openxmlformats.org/presentationml/2006/main">
  <p:tag name="PA" val="v4.0.0"/>
</p:tagLst>
</file>

<file path=ppt/tags/tag59.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PA" val="v4.0.0"/>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PA" val="v4.0.0"/>
</p:tagLst>
</file>

<file path=ppt/tags/tag72.xml><?xml version="1.0" encoding="utf-8"?>
<p:tagLst xmlns:p="http://schemas.openxmlformats.org/presentationml/2006/main">
  <p:tag name="PA" val="v4.0.0"/>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PA" val="v4.0.0"/>
</p:tagLst>
</file>

<file path=ppt/tags/tag76.xml><?xml version="1.0" encoding="utf-8"?>
<p:tagLst xmlns:p="http://schemas.openxmlformats.org/presentationml/2006/main">
  <p:tag name="PA" val="v4.0.0"/>
</p:tagLst>
</file>

<file path=ppt/tags/tag77.xml><?xml version="1.0" encoding="utf-8"?>
<p:tagLst xmlns:p="http://schemas.openxmlformats.org/presentationml/2006/main">
  <p:tag name="PA" val="v4.0.0"/>
</p:tagLst>
</file>

<file path=ppt/tags/tag78.xml><?xml version="1.0" encoding="utf-8"?>
<p:tagLst xmlns:p="http://schemas.openxmlformats.org/presentationml/2006/main">
  <p:tag name="PA" val="v4.0.0"/>
</p:tagLst>
</file>

<file path=ppt/tags/tag79.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80.xml><?xml version="1.0" encoding="utf-8"?>
<p:tagLst xmlns:p="http://schemas.openxmlformats.org/presentationml/2006/main">
  <p:tag name="PA" val="v4.0.0"/>
</p:tagLst>
</file>

<file path=ppt/tags/tag81.xml><?xml version="1.0" encoding="utf-8"?>
<p:tagLst xmlns:p="http://schemas.openxmlformats.org/presentationml/2006/main">
  <p:tag name="PA" val="v4.0.0"/>
</p:tagLst>
</file>

<file path=ppt/tags/tag82.xml><?xml version="1.0" encoding="utf-8"?>
<p:tagLst xmlns:p="http://schemas.openxmlformats.org/presentationml/2006/main">
  <p:tag name="PA" val="v4.0.0"/>
</p:tagLst>
</file>

<file path=ppt/tags/tag83.xml><?xml version="1.0" encoding="utf-8"?>
<p:tagLst xmlns:p="http://schemas.openxmlformats.org/presentationml/2006/main">
  <p:tag name="PA" val="v4.0.0"/>
</p:tagLst>
</file>

<file path=ppt/tags/tag84.xml><?xml version="1.0" encoding="utf-8"?>
<p:tagLst xmlns:p="http://schemas.openxmlformats.org/presentationml/2006/main">
  <p:tag name="PA" val="v4.0.0"/>
</p:tagLst>
</file>

<file path=ppt/tags/tag85.xml><?xml version="1.0" encoding="utf-8"?>
<p:tagLst xmlns:p="http://schemas.openxmlformats.org/presentationml/2006/main">
  <p:tag name="PA" val="v4.0.0"/>
</p:tagLst>
</file>

<file path=ppt/tags/tag86.xml><?xml version="1.0" encoding="utf-8"?>
<p:tagLst xmlns:p="http://schemas.openxmlformats.org/presentationml/2006/main">
  <p:tag name="PA" val="v4.0.0"/>
</p:tagLst>
</file>

<file path=ppt/tags/tag87.xml><?xml version="1.0" encoding="utf-8"?>
<p:tagLst xmlns:p="http://schemas.openxmlformats.org/presentationml/2006/main">
  <p:tag name="PA" val="v4.0.0"/>
</p:tagLst>
</file>

<file path=ppt/tags/tag88.xml><?xml version="1.0" encoding="utf-8"?>
<p:tagLst xmlns:p="http://schemas.openxmlformats.org/presentationml/2006/main">
  <p:tag name="PA" val="v4.0.0"/>
</p:tagLst>
</file>

<file path=ppt/tags/tag89.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ags/tag90.xml><?xml version="1.0" encoding="utf-8"?>
<p:tagLst xmlns:p="http://schemas.openxmlformats.org/presentationml/2006/main">
  <p:tag name="PA" val="v4.0.0"/>
</p:tagLst>
</file>

<file path=ppt/tags/tag91.xml><?xml version="1.0" encoding="utf-8"?>
<p:tagLst xmlns:p="http://schemas.openxmlformats.org/presentationml/2006/main">
  <p:tag name="PA" val="v4.0.0"/>
</p:tagLst>
</file>

<file path=ppt/tags/tag92.xml><?xml version="1.0" encoding="utf-8"?>
<p:tagLst xmlns:p="http://schemas.openxmlformats.org/presentationml/2006/main">
  <p:tag name="PA" val="v4.0.0"/>
</p:tagLst>
</file>

<file path=ppt/tags/tag93.xml><?xml version="1.0" encoding="utf-8"?>
<p:tagLst xmlns:p="http://schemas.openxmlformats.org/presentationml/2006/main">
  <p:tag name="PA" val="v4.0.0"/>
</p:tagLst>
</file>

<file path=ppt/tags/tag94.xml><?xml version="1.0" encoding="utf-8"?>
<p:tagLst xmlns:p="http://schemas.openxmlformats.org/presentationml/2006/main">
  <p:tag name="PA" val="v4.0.0"/>
</p:tagLst>
</file>

<file path=ppt/tags/tag95.xml><?xml version="1.0" encoding="utf-8"?>
<p:tagLst xmlns:p="http://schemas.openxmlformats.org/presentationml/2006/main">
  <p:tag name="PA" val="v4.0.0"/>
</p:tagLst>
</file>

<file path=ppt/tags/tag96.xml><?xml version="1.0" encoding="utf-8"?>
<p:tagLst xmlns:p="http://schemas.openxmlformats.org/presentationml/2006/main">
  <p:tag name="PA" val="v4.0.0"/>
</p:tagLst>
</file>

<file path=ppt/tags/tag97.xml><?xml version="1.0" encoding="utf-8"?>
<p:tagLst xmlns:p="http://schemas.openxmlformats.org/presentationml/2006/main">
  <p:tag name="PA" val="v4.0.0"/>
</p:tagLst>
</file>

<file path=ppt/tags/tag98.xml><?xml version="1.0" encoding="utf-8"?>
<p:tagLst xmlns:p="http://schemas.openxmlformats.org/presentationml/2006/main">
  <p:tag name="PA" val="v4.0.0"/>
</p:tagLst>
</file>

<file path=ppt/tags/tag9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240</Paragraphs>
  <Slides>27</Slides>
  <Notes>26</Notes>
  <TotalTime>78</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27</vt:i4>
      </vt:variant>
    </vt:vector>
  </HeadingPairs>
  <TitlesOfParts>
    <vt:vector baseType="lpstr" size="43">
      <vt:lpstr>Arial</vt:lpstr>
      <vt:lpstr>等线 Light</vt:lpstr>
      <vt:lpstr>等线</vt:lpstr>
      <vt:lpstr>微软雅黑</vt:lpstr>
      <vt:lpstr>Calibri Light</vt:lpstr>
      <vt:lpstr>Calibri</vt:lpstr>
      <vt:lpstr>TypeLand 康熙字典體試用版</vt:lpstr>
      <vt:lpstr>方正清刻本悦宋简体</vt:lpstr>
      <vt:lpstr>TypeLand 康熙字典體</vt:lpstr>
      <vt:lpstr>Agency FB</vt:lpstr>
      <vt:lpstr>Tw Cen MT</vt:lpstr>
      <vt:lpstr>MS PGothic</vt:lpstr>
      <vt:lpstr>Lato Light</vt:lpstr>
      <vt:lpstr>Wingdings</vt:lpstr>
      <vt:lpstr>Lato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2017-11-24T07:14:42Z</dcterms:created>
  <cp:lastModifiedBy>优品PPT</cp:lastModifiedBy>
  <dcterms:modified xsi:type="dcterms:W3CDTF">2021-08-20T11:20:07Z</dcterms:modified>
  <cp:revision>87</cp:revision>
  <dc:title>PowerPoint 演示文稿</dc:title>
</cp:coreProperties>
</file>