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Override+xml" PartName="/ppt/theme/themeOverride1.xml"/>
  <Override ContentType="application/vnd.openxmlformats-officedocument.themeOverride+xml" PartName="/ppt/theme/themeOverride2.xml"/>
  <Override ContentType="application/vnd.openxmlformats-officedocument.themeOverride+xml" PartName="/ppt/theme/themeOverride3.xml"/>
  <Override ContentType="application/vnd.openxmlformats-officedocument.themeOverride+xml" PartName="/ppt/theme/themeOverride4.xml"/>
  <Override ContentType="application/vnd.openxmlformats-officedocument.themeOverride+xml" PartName="/ppt/theme/themeOverride5.xml"/>
  <Override ContentType="application/vnd.openxmlformats-officedocument.themeOverride+xml" PartName="/ppt/theme/themeOverride6.xml"/>
  <Override ContentType="application/vnd.openxmlformats-officedocument.themeOverride+xml" PartName="/ppt/theme/themeOverride7.xml"/>
  <Override ContentType="application/vnd.openxmlformats-officedocument.themeOverride+xml" PartName="/ppt/theme/themeOverride8.xml"/>
  <Override ContentType="application/vnd.openxmlformats-officedocument.themeOverride+xml" PartName="/ppt/theme/themeOverride9.xml"/>
  <Override ContentType="application/vnd.openxmlformats-officedocument.themeOverride+xml" PartName="/ppt/theme/themeOverride10.xml"/>
  <Override ContentType="application/vnd.openxmlformats-officedocument.themeOverride+xml" PartName="/ppt/theme/themeOverride11.xml"/>
  <Override ContentType="application/vnd.openxmlformats-officedocument.themeOverride+xml" PartName="/ppt/theme/themeOverride12.xml"/>
  <Override ContentType="application/vnd.openxmlformats-officedocument.themeOverride+xml" PartName="/ppt/theme/themeOverride13.xml"/>
  <Override ContentType="application/vnd.openxmlformats-officedocument.themeOverride+xml" PartName="/ppt/theme/themeOverride14.xml"/>
  <Override ContentType="application/vnd.openxmlformats-officedocument.themeOverride+xml" PartName="/ppt/theme/themeOverride15.xml"/>
  <Override ContentType="application/vnd.openxmlformats-officedocument.themeOverride+xml" PartName="/ppt/theme/themeOverride16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86" r:id="rId5"/>
    <p:sldId id="257" r:id="rId6"/>
    <p:sldId id="276" r:id="rId7"/>
    <p:sldId id="277" r:id="rId8"/>
    <p:sldId id="285" r:id="rId9"/>
    <p:sldId id="260" r:id="rId10"/>
    <p:sldId id="278" r:id="rId11"/>
    <p:sldId id="280" r:id="rId12"/>
    <p:sldId id="261" r:id="rId13"/>
    <p:sldId id="281" r:id="rId14"/>
    <p:sldId id="271" r:id="rId15"/>
    <p:sldId id="282" r:id="rId16"/>
    <p:sldId id="272" r:id="rId17"/>
    <p:sldId id="273" r:id="rId18"/>
    <p:sldId id="283" r:id="rId19"/>
    <p:sldId id="269" r:id="rId20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3" autoAdjust="0"/>
    <p:restoredTop sz="96314" autoAdjust="0"/>
  </p:normalViewPr>
  <p:slideViewPr>
    <p:cSldViewPr snapToGrid="0">
      <p:cViewPr varScale="1">
        <p:scale>
          <a:sx n="108" d="100"/>
          <a:sy n="108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tags/tag1.xml" Type="http://schemas.openxmlformats.org/officeDocument/2006/relationships/tags"/><Relationship Id="rId22" Target="presProps.xml" Type="http://schemas.openxmlformats.org/officeDocument/2006/relationships/presProps"/><Relationship Id="rId23" Target="viewProps.xml" Type="http://schemas.openxmlformats.org/officeDocument/2006/relationships/viewProps"/><Relationship Id="rId24" Target="theme/theme1.xml" Type="http://schemas.openxmlformats.org/officeDocument/2006/relationships/theme"/><Relationship Id="rId25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13DD8-0078-4859-995F-637E4867AA25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4176F-51F3-45ED-9ADC-8D8105C2AF4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589226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031022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0260185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32313284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FA0-1C5E-42D2-BD3B-52C70D514650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B42E-0132-4069-815E-DD96553681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72626218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FA0-1C5E-42D2-BD3B-52C70D514650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B42E-0132-4069-815E-DD96553681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609641206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FA0-1C5E-42D2-BD3B-52C70D514650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B42E-0132-4069-815E-DD96553681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45810262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0676184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02470784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11562485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48048572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8647972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368682365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90147413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63387983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FA0-1C5E-42D2-BD3B-52C70D514650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B42E-0132-4069-815E-DD96553681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53371531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48162643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25012128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4774799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FA0-1C5E-42D2-BD3B-52C70D514650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B42E-0132-4069-815E-DD96553681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1524794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FA0-1C5E-42D2-BD3B-52C70D514650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B42E-0132-4069-815E-DD96553681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74770019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FA0-1C5E-42D2-BD3B-52C70D514650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B42E-0132-4069-815E-DD96553681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193302322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FA0-1C5E-42D2-BD3B-52C70D514650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B42E-0132-4069-815E-DD96553681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008639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FA0-1C5E-42D2-BD3B-52C70D514650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B42E-0132-4069-815E-DD96553681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36169351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FA0-1C5E-42D2-BD3B-52C70D514650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B42E-0132-4069-815E-DD96553681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59378052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FFA0-1C5E-42D2-BD3B-52C70D514650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AB42E-0132-4069-815E-DD96553681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07049778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96E4FFA0-1C5E-42D2-BD3B-52C70D514650}" type="datetimeFigureOut">
              <a:rPr lang="zh-CN" altLang="en-US" smtClean="0"/>
              <a:t>2021/2/15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599AB42E-0132-4069-815E-DD965536817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54190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2021/2/15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77812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9.xml" Type="http://schemas.openxmlformats.org/officeDocument/2006/relationships/themeOverride"/><Relationship Id="rId3" Target="../media/image12.png" Type="http://schemas.openxmlformats.org/officeDocument/2006/relationships/image"/><Relationship Id="rId4" Target="../media/image13.png" Type="http://schemas.openxmlformats.org/officeDocument/2006/relationships/image"/><Relationship Id="rId5" Target="../media/image8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0.xml" Type="http://schemas.openxmlformats.org/officeDocument/2006/relationships/themeOverride"/><Relationship Id="rId3" Target="../media/image14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1.xml" Type="http://schemas.openxmlformats.org/officeDocument/2006/relationships/themeOverride"/><Relationship Id="rId3" Target="../notesSlides/notesSlide3.xml" Type="http://schemas.openxmlformats.org/officeDocument/2006/relationships/notesSlide"/><Relationship Id="rId4" Target="../media/image15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2.xml" Type="http://schemas.openxmlformats.org/officeDocument/2006/relationships/themeOverride"/><Relationship Id="rId3" Target="../media/image15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3.xml" Type="http://schemas.openxmlformats.org/officeDocument/2006/relationships/themeOverride"/><Relationship Id="rId3" Target="../media/image15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4.xml" Type="http://schemas.openxmlformats.org/officeDocument/2006/relationships/themeOverride"/><Relationship Id="rId3" Target="../media/image15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5.xml" Type="http://schemas.openxmlformats.org/officeDocument/2006/relationships/themeOverride"/><Relationship Id="rId3" Target="../media/image15.pn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6.xml" Type="http://schemas.openxmlformats.org/officeDocument/2006/relationships/themeOverride"/><Relationship Id="rId3" Target="../media/image16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1.xml" Type="http://schemas.openxmlformats.org/officeDocument/2006/relationships/themeOverride"/><Relationship Id="rId3" Target="../media/image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2.xml" Type="http://schemas.openxmlformats.org/officeDocument/2006/relationships/themeOverride"/><Relationship Id="rId3" Target="../notesSlides/notesSlide1.xml" Type="http://schemas.openxmlformats.org/officeDocument/2006/relationships/notesSlide"/><Relationship Id="rId4" Target="../media/image4.jpeg" Type="http://schemas.openxmlformats.org/officeDocument/2006/relationships/image"/><Relationship Id="rId5" Target="../media/image5.jpeg" Type="http://schemas.openxmlformats.org/officeDocument/2006/relationships/image"/><Relationship Id="rId6" Target="../media/image6.png" Type="http://schemas.openxmlformats.org/officeDocument/2006/relationships/image"/><Relationship Id="rId7" Target="../media/image7.png" Type="http://schemas.openxmlformats.org/officeDocument/2006/relationships/image"/><Relationship Id="rId8" Target="../media/image2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3.xml" Type="http://schemas.openxmlformats.org/officeDocument/2006/relationships/themeOverride"/><Relationship Id="rId3" Target="../media/image8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4.xml" Type="http://schemas.openxmlformats.org/officeDocument/2006/relationships/themeOverride"/><Relationship Id="rId3" Target="../media/image9.png" Type="http://schemas.openxmlformats.org/officeDocument/2006/relationships/image"/><Relationship Id="rId4" Target="../media/image8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5.xml" Type="http://schemas.openxmlformats.org/officeDocument/2006/relationships/themeOverride"/><Relationship Id="rId3" Target="../media/image10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6.xml" Type="http://schemas.openxmlformats.org/officeDocument/2006/relationships/themeOverride"/><Relationship Id="rId3" Target="../media/image8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7.xml" Type="http://schemas.openxmlformats.org/officeDocument/2006/relationships/themeOverride"/><Relationship Id="rId3" Target="../notesSlides/notesSlide2.xml" Type="http://schemas.openxmlformats.org/officeDocument/2006/relationships/notesSlide"/><Relationship Id="rId4" Target="../media/image8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theme/themeOverride8.xml" Type="http://schemas.openxmlformats.org/officeDocument/2006/relationships/themeOverride"/><Relationship Id="rId3" Target="../media/image11.png" Type="http://schemas.openxmlformats.org/officeDocument/2006/relationships/image"/><Relationship Id="rId4" Target="../media/image8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EE1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954609" y="1446819"/>
            <a:ext cx="4707987" cy="1143053"/>
          </a:xfrm>
        </p:spPr>
        <p:txBody>
          <a:bodyPr>
            <a:normAutofit fontScale="90000"/>
          </a:bodyPr>
          <a:lstStyle/>
          <a:p>
            <a:r>
              <a:rPr altLang="en-US" b="1" lang="zh-CN" smtClean="0" sz="72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</a:rPr>
              <a:t>之前定胜负</a:t>
            </a:r>
          </a:p>
        </p:txBody>
      </p:sp>
      <p:sp>
        <p:nvSpPr>
          <p:cNvPr id="3" name="副标题 2"/>
          <p:cNvSpPr>
            <a:spLocks noGrp="1"/>
          </p:cNvSpPr>
          <p:nvPr>
            <p:ph idx="1" type="subTitle"/>
          </p:nvPr>
        </p:nvSpPr>
        <p:spPr>
          <a:xfrm>
            <a:off x="3450759" y="3749092"/>
            <a:ext cx="5401442" cy="442143"/>
          </a:xfrm>
        </p:spPr>
        <p:txBody>
          <a:bodyPr>
            <a:noAutofit/>
          </a:bodyPr>
          <a:lstStyle/>
          <a:p>
            <a:r>
              <a:rPr altLang="en-US" b="1" lang="zh-CN" smtClean="0" sz="2800">
                <a:solidFill>
                  <a:schemeClr val="tx1">
                    <a:lumMod val="85000"/>
                    <a:lumOff val="15000"/>
                  </a:schemeClr>
                </a:solidFill>
              </a:rPr>
              <a:t>简报×提案×企划书的神奇说服力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892302" y="4455742"/>
            <a:ext cx="2506758" cy="1325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0" panose="04020404030d07020202" pitchFamily="82" typeface="Tempus Sans ITC"/>
                <a:ea charset="-122" panose="020b0503020204020204" pitchFamily="34" typeface="微软雅黑"/>
              </a:rPr>
              <a:t>著：天野畅子（日）</a:t>
            </a:r>
          </a:p>
          <a:p>
            <a:pPr>
              <a:lnSpc>
                <a:spcPct val="150000"/>
              </a:lnSpc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0" panose="04020404030d07020202" pitchFamily="82" typeface="Tempus Sans ITC"/>
                <a:ea charset="-122" panose="020b0503020204020204" pitchFamily="34" typeface="微软雅黑"/>
              </a:rPr>
              <a:t>译：李青</a:t>
            </a:r>
          </a:p>
          <a:p>
            <a:pPr>
              <a:lnSpc>
                <a:spcPct val="150000"/>
              </a:lnSpc>
            </a:pPr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0" panose="04020404030d07020202" pitchFamily="82" typeface="Tempus Sans ITC"/>
                <a:ea charset="-122" panose="020b0503020204020204" pitchFamily="34" typeface="微软雅黑"/>
              </a:rPr>
              <a:t>PPT制作：@Eline若蓝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20970128">
            <a:off x="3073756" y="1324303"/>
            <a:ext cx="2939297" cy="1789549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 rot="20911166">
            <a:off x="1676026" y="1665187"/>
            <a:ext cx="1190521" cy="1097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66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开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artisticPencilGrayscale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516363">
            <a:off x="9916529" y="1091821"/>
            <a:ext cx="1387905" cy="2348012"/>
          </a:xfrm>
          <a:prstGeom prst="rect">
            <a:avLst/>
          </a:prstGeom>
        </p:spPr>
      </p:pic>
    </p:spTree>
    <p:extLst>
      <p:ext uri="{BB962C8B-B14F-4D97-AF65-F5344CB8AC3E}">
        <p14:creationId val="190347282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EE1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框 4"/>
          <p:cNvSpPr txBox="1"/>
          <p:nvPr/>
        </p:nvSpPr>
        <p:spPr>
          <a:xfrm>
            <a:off x="8303380" y="2007078"/>
            <a:ext cx="2078182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现在买最划算！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655661" y="3126736"/>
            <a:ext cx="1953985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现在花一样的价钱，能多买两个！</a:t>
            </a:r>
          </a:p>
        </p:txBody>
      </p:sp>
      <p:sp>
        <p:nvSpPr>
          <p:cNvPr id="15" name="标题 1"/>
          <p:cNvSpPr>
            <a:spLocks noGrp="1"/>
          </p:cNvSpPr>
          <p:nvPr>
            <p:ph type="title"/>
          </p:nvPr>
        </p:nvSpPr>
        <p:spPr>
          <a:xfrm>
            <a:off x="2896691" y="98732"/>
            <a:ext cx="6646062" cy="822820"/>
          </a:xfrm>
        </p:spPr>
        <p:txBody>
          <a:bodyPr>
            <a:normAutofit/>
          </a:bodyPr>
          <a:lstStyle/>
          <a:p>
            <a:r>
              <a:rPr altLang="en-US" b="1" lang="zh-CN" smtClean="0" sz="3300">
                <a:solidFill>
                  <a:schemeClr val="tx1">
                    <a:lumMod val="85000"/>
                    <a:lumOff val="15000"/>
                  </a:schemeClr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如何制作一份极具说服力的企划书</a:t>
            </a:r>
          </a:p>
        </p:txBody>
      </p:sp>
      <p:sp>
        <p:nvSpPr>
          <p:cNvPr id="20" name="椭圆形标注 19"/>
          <p:cNvSpPr/>
          <p:nvPr/>
        </p:nvSpPr>
        <p:spPr>
          <a:xfrm>
            <a:off x="8234229" y="1630558"/>
            <a:ext cx="1857375" cy="1071562"/>
          </a:xfrm>
          <a:prstGeom prst="wedgeEllipseCallout">
            <a:avLst>
              <a:gd fmla="val -47578" name="adj1"/>
              <a:gd fmla="val 47648" name="adj2"/>
            </a:avLst>
          </a:prstGeom>
          <a:noFill/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椭圆形标注 20"/>
          <p:cNvSpPr/>
          <p:nvPr/>
        </p:nvSpPr>
        <p:spPr>
          <a:xfrm>
            <a:off x="1493594" y="2877029"/>
            <a:ext cx="2228382" cy="1238079"/>
          </a:xfrm>
          <a:prstGeom prst="wedgeEllipseCallout">
            <a:avLst>
              <a:gd fmla="val 51514" name="adj1"/>
              <a:gd fmla="val 41207" name="adj2"/>
            </a:avLst>
          </a:prstGeom>
          <a:noFill/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ackgroundRemoval b="100000" l="1000" r="100000" t="0">
                        <a14:backgroundMark x1="63500" x2="63500" y1="51574" y2="51574"/>
                        <a14:backgroundMark x1="60900" x2="60900" y1="55922" y2="55922"/>
                        <a14:backgroundMark x1="71500" x2="71500" y1="38231" y2="38231"/>
                        <a14:backgroundMark x1="56000" x2="56000" y1="12894" y2="1289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609646" y="3055058"/>
            <a:ext cx="4912457" cy="3276609"/>
          </a:xfrm>
          <a:prstGeom prst="rect">
            <a:avLst/>
          </a:prstGeom>
        </p:spPr>
      </p:pic>
      <p:grpSp>
        <p:nvGrpSpPr>
          <p:cNvPr id="30" name="组合 29"/>
          <p:cNvGrpSpPr/>
          <p:nvPr/>
        </p:nvGrpSpPr>
        <p:grpSpPr>
          <a:xfrm>
            <a:off x="3791126" y="2250619"/>
            <a:ext cx="4100225" cy="1096355"/>
            <a:chOff x="4145954" y="1711739"/>
            <a:chExt cx="3707267" cy="986344"/>
          </a:xfrm>
        </p:grpSpPr>
        <p:sp>
          <p:nvSpPr>
            <p:cNvPr id="22" name="任意多边形 21"/>
            <p:cNvSpPr/>
            <p:nvPr/>
          </p:nvSpPr>
          <p:spPr>
            <a:xfrm>
              <a:off x="4456472" y="1711739"/>
              <a:ext cx="3396749" cy="732256"/>
            </a:xfrm>
            <a:custGeom>
              <a:gdLst>
                <a:gd fmla="*/ 0 w 4689082" name="connsiteX0"/>
                <a:gd fmla="*/ 1003836 h 1033804" name="connsiteY0"/>
                <a:gd fmla="*/ 471487 w 4689082" name="connsiteX1"/>
                <a:gd fmla="*/ 689511 h 1033804" name="connsiteY1"/>
                <a:gd fmla="*/ 1000125 w 4689082" name="connsiteX2"/>
                <a:gd fmla="*/ 575211 h 1033804" name="connsiteY2"/>
                <a:gd fmla="*/ 1300162 w 4689082" name="connsiteX3"/>
                <a:gd fmla="*/ 703799 h 1033804" name="connsiteY3"/>
                <a:gd fmla="*/ 1328737 w 4689082" name="connsiteX4"/>
                <a:gd fmla="*/ 946686 h 1033804" name="connsiteY4"/>
                <a:gd fmla="*/ 1143000 w 4689082" name="connsiteX5"/>
                <a:gd fmla="*/ 1032411 h 1033804" name="connsiteY5"/>
                <a:gd fmla="*/ 1000125 w 4689082" name="connsiteX6"/>
                <a:gd fmla="*/ 889536 h 1033804" name="connsiteY6"/>
                <a:gd fmla="*/ 1100137 w 4689082" name="connsiteX7"/>
                <a:gd fmla="*/ 689511 h 1033804" name="connsiteY7"/>
                <a:gd fmla="*/ 1385887 w 4689082" name="connsiteX8"/>
                <a:gd fmla="*/ 575211 h 1033804" name="connsiteY8"/>
                <a:gd fmla="*/ 1757362 w 4689082" name="connsiteX9"/>
                <a:gd fmla="*/ 489486 h 1033804" name="connsiteY9"/>
                <a:gd fmla="*/ 2014537 w 4689082" name="connsiteX10"/>
                <a:gd fmla="*/ 446624 h 1033804" name="connsiteY10"/>
                <a:gd fmla="*/ 2214562 w 4689082" name="connsiteX11"/>
                <a:gd fmla="*/ 618073 h 1033804" name="connsiteY11"/>
                <a:gd fmla="*/ 2085975 w 4689082" name="connsiteX12"/>
                <a:gd fmla="*/ 760947 h 1033804" name="connsiteY12"/>
                <a:gd fmla="*/ 1928812 w 4689082" name="connsiteX13"/>
                <a:gd fmla="*/ 718086 h 1033804" name="connsiteY13"/>
                <a:gd fmla="*/ 2043112 w 4689082" name="connsiteX14"/>
                <a:gd fmla="*/ 389474 h 1033804" name="connsiteY14"/>
                <a:gd fmla="*/ 2688094 w 4689082" name="connsiteX15"/>
                <a:gd fmla="*/ 347454 h 1033804" name="connsiteY15"/>
                <a:gd fmla="*/ 3100388 w 4689082" name="connsiteX16"/>
                <a:gd fmla="*/ 589498 h 1033804" name="connsiteY16"/>
                <a:gd fmla="*/ 3696383 w 4689082" name="connsiteX17"/>
                <a:gd fmla="*/ 473521 h 1033804" name="connsiteY17"/>
                <a:gd fmla="*/ 4162432 w 4689082" name="connsiteX18"/>
                <a:gd fmla="*/ 173486 h 1033804" name="connsiteY18"/>
                <a:gd fmla="*/ 4689082 w 4689082" name="connsiteX19"/>
                <a:gd fmla="*/ 12115 h 1033804" name="connsiteY19"/>
                <a:gd fmla="*/ 3914775 w 3914775" name="connsiteX20"/>
                <a:gd fmla="*/ 0 h 1001518" name="connsiteY20"/>
                <a:gd fmla="*/ 3914775 w 3914775" name="connsiteX21"/>
                <a:gd fmla="*/ 0 h 1001518" name="connsiteY21"/>
                <a:gd fmla="*/ 3914775 w 3914775" name="connsiteX22"/>
                <a:gd fmla="*/ 0 h 1001518" name="connsiteY2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b="b" l="l" r="r" t="t"/>
              <a:pathLst>
                <a:path h="1033803" w="4689082">
                  <a:moveTo>
                    <a:pt x="0" y="1003836"/>
                  </a:moveTo>
                  <a:cubicBezTo>
                    <a:pt x="152400" y="882392"/>
                    <a:pt x="304800" y="760948"/>
                    <a:pt x="471487" y="689511"/>
                  </a:cubicBezTo>
                  <a:cubicBezTo>
                    <a:pt x="638175" y="618073"/>
                    <a:pt x="862013" y="572830"/>
                    <a:pt x="1000125" y="575211"/>
                  </a:cubicBezTo>
                  <a:cubicBezTo>
                    <a:pt x="1138237" y="577592"/>
                    <a:pt x="1245393" y="641887"/>
                    <a:pt x="1300162" y="703799"/>
                  </a:cubicBezTo>
                  <a:cubicBezTo>
                    <a:pt x="1354931" y="765711"/>
                    <a:pt x="1354931" y="891917"/>
                    <a:pt x="1328737" y="946686"/>
                  </a:cubicBezTo>
                  <a:cubicBezTo>
                    <a:pt x="1302543" y="1001455"/>
                    <a:pt x="1197769" y="1041936"/>
                    <a:pt x="1143000" y="1032411"/>
                  </a:cubicBezTo>
                  <a:cubicBezTo>
                    <a:pt x="1088231" y="1022886"/>
                    <a:pt x="1007269" y="946686"/>
                    <a:pt x="1000125" y="889536"/>
                  </a:cubicBezTo>
                  <a:cubicBezTo>
                    <a:pt x="992981" y="832386"/>
                    <a:pt x="1035843" y="741899"/>
                    <a:pt x="1100137" y="689511"/>
                  </a:cubicBezTo>
                  <a:cubicBezTo>
                    <a:pt x="1164431" y="637123"/>
                    <a:pt x="1276350" y="608548"/>
                    <a:pt x="1385887" y="575211"/>
                  </a:cubicBezTo>
                  <a:cubicBezTo>
                    <a:pt x="1495424" y="541874"/>
                    <a:pt x="1652587" y="510917"/>
                    <a:pt x="1757362" y="489486"/>
                  </a:cubicBezTo>
                  <a:cubicBezTo>
                    <a:pt x="1862137" y="468055"/>
                    <a:pt x="1938337" y="425193"/>
                    <a:pt x="2014537" y="446624"/>
                  </a:cubicBezTo>
                  <a:cubicBezTo>
                    <a:pt x="2090737" y="468055"/>
                    <a:pt x="2202656" y="565686"/>
                    <a:pt x="2214562" y="618073"/>
                  </a:cubicBezTo>
                  <a:cubicBezTo>
                    <a:pt x="2226468" y="670460"/>
                    <a:pt x="2133600" y="744278"/>
                    <a:pt x="2085975" y="760947"/>
                  </a:cubicBezTo>
                  <a:cubicBezTo>
                    <a:pt x="2038350" y="777616"/>
                    <a:pt x="1935956" y="779998"/>
                    <a:pt x="1928812" y="718086"/>
                  </a:cubicBezTo>
                  <a:cubicBezTo>
                    <a:pt x="1921668" y="656174"/>
                    <a:pt x="1916565" y="451246"/>
                    <a:pt x="2043112" y="389474"/>
                  </a:cubicBezTo>
                  <a:cubicBezTo>
                    <a:pt x="2169659" y="327702"/>
                    <a:pt x="2511881" y="314117"/>
                    <a:pt x="2688094" y="347454"/>
                  </a:cubicBezTo>
                  <a:cubicBezTo>
                    <a:pt x="2864307" y="380791"/>
                    <a:pt x="2932340" y="568487"/>
                    <a:pt x="3100388" y="589498"/>
                  </a:cubicBezTo>
                  <a:cubicBezTo>
                    <a:pt x="3268436" y="610509"/>
                    <a:pt x="3519376" y="542856"/>
                    <a:pt x="3696383" y="473521"/>
                  </a:cubicBezTo>
                  <a:cubicBezTo>
                    <a:pt x="3873390" y="404186"/>
                    <a:pt x="3996982" y="250387"/>
                    <a:pt x="4162432" y="173486"/>
                  </a:cubicBezTo>
                  <a:cubicBezTo>
                    <a:pt x="4327882" y="96585"/>
                    <a:pt x="4612426" y="-41675"/>
                    <a:pt x="4689082" y="12115"/>
                  </a:cubicBezTo>
                </a:path>
              </a:pathLst>
            </a:custGeom>
            <a:noFill/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pic>
          <p:nvPicPr>
            <p:cNvPr id="29" name="图片 28"/>
            <p:cNvPicPr>
              <a:picLocks noChangeAspect="1"/>
            </p:cNvPicPr>
            <p:nvPr/>
          </p:nvPicPr>
          <p:blipFill>
            <a:blip r:embed="rId4"/>
            <a:srcRect l="-1343" r="-2" t="88552"/>
            <a:stretch>
              <a:fillRect/>
            </a:stretch>
          </p:blipFill>
          <p:spPr>
            <a:xfrm rot="3267394">
              <a:off x="4146607" y="2376715"/>
              <a:ext cx="320715" cy="322022"/>
            </a:xfrm>
            <a:prstGeom prst="rect">
              <a:avLst/>
            </a:prstGeom>
          </p:spPr>
        </p:pic>
      </p:grpSp>
      <p:pic>
        <p:nvPicPr>
          <p:cNvPr id="19" name="图片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209634"/>
            <a:ext cx="798645" cy="546809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892045" y="1256332"/>
            <a:ext cx="400929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数字化----精确表达</a:t>
            </a:r>
          </a:p>
        </p:txBody>
      </p:sp>
    </p:spTree>
    <p:extLst>
      <p:ext uri="{BB962C8B-B14F-4D97-AF65-F5344CB8AC3E}">
        <p14:creationId val="1791706632"/>
      </p:ext>
    </p:extLst>
  </p:cSld>
  <p:clrMapOvr>
    <a:overrideClrMapping accent1="accent1" accent2="accent2" accent3="accent3" accent4="accent4" accent5="accent5" accent6="accent6" bg1="lt1" bg2="lt2" folHlink="folHlink" hlink="hlink" tx1="dk1" tx2="dk2"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EE1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矩形 11"/>
          <p:cNvSpPr/>
          <p:nvPr/>
        </p:nvSpPr>
        <p:spPr>
          <a:xfrm>
            <a:off x="2097359" y="2404913"/>
            <a:ext cx="8403069" cy="3838838"/>
          </a:xfrm>
          <a:prstGeom prst="rect">
            <a:avLst/>
          </a:prstGeom>
          <a:solidFill>
            <a:schemeClr val="tx1">
              <a:lumMod val="50000"/>
              <a:lumOff val="50000"/>
              <a:alpha val="46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1713877" y="2135412"/>
            <a:ext cx="8560676" cy="39041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25988" y="3428830"/>
            <a:ext cx="2166026" cy="1383290"/>
          </a:xfrm>
        </p:spPr>
        <p:txBody>
          <a:bodyPr>
            <a:normAutofit/>
          </a:bodyPr>
          <a:lstStyle/>
          <a:p>
            <a:pPr algn="ctr" indent="0" marL="0">
              <a:lnSpc>
                <a:spcPct val="150000"/>
              </a:lnSpc>
              <a:spcBef>
                <a:spcPct val="0"/>
              </a:spcBef>
              <a:buNone/>
            </a:pPr>
            <a:r>
              <a:rPr altLang="en-US" lang="zh-CN" smtClean="0" sz="2000">
                <a:solidFill>
                  <a:schemeClr val="bg1"/>
                </a:solidFill>
              </a:rPr>
              <a:t>。</a:t>
            </a:r>
          </a:p>
        </p:txBody>
      </p:sp>
      <p:sp>
        <p:nvSpPr>
          <p:cNvPr id="2" name="矩形 1"/>
          <p:cNvSpPr/>
          <p:nvPr/>
        </p:nvSpPr>
        <p:spPr>
          <a:xfrm>
            <a:off x="3990909" y="541803"/>
            <a:ext cx="4267517" cy="15544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b="1" lang="en-US" smtClean="0" sz="9600">
                <a:solidFill>
                  <a:srgbClr val="C00000"/>
                </a:solidFill>
                <a:latin charset="-122" panose="020b0604020202020204" pitchFamily="34" typeface="Arial Unicode MS"/>
                <a:ea charset="-122" panose="020b0604020202020204" pitchFamily="34" typeface="Arial Unicode MS"/>
                <a:cs charset="-122" panose="020b0604020202020204" pitchFamily="34" typeface="Arial Unicode MS"/>
              </a:rPr>
              <a:t>PART3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3207957" y="4421842"/>
            <a:ext cx="6047499" cy="867243"/>
            <a:chOff x="3221272" y="4709641"/>
            <a:chExt cx="6047499" cy="709072"/>
          </a:xfrm>
        </p:grpSpPr>
        <p:cxnSp>
          <p:nvCxnSpPr>
            <p:cNvPr id="11" name="直接连接符 10"/>
            <p:cNvCxnSpPr/>
            <p:nvPr/>
          </p:nvCxnSpPr>
          <p:spPr>
            <a:xfrm>
              <a:off x="3278431" y="4709641"/>
              <a:ext cx="5609230" cy="0"/>
            </a:xfrm>
            <a:prstGeom prst="line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内容占位符 2"/>
            <p:cNvSpPr txBox="1"/>
            <p:nvPr/>
          </p:nvSpPr>
          <p:spPr>
            <a:xfrm>
              <a:off x="3221272" y="4823065"/>
              <a:ext cx="6047499" cy="479116"/>
            </a:xfrm>
            <a:prstGeom prst="rect">
              <a:avLst/>
            </a:prstGeom>
          </p:spPr>
          <p:txBody>
            <a:bodyPr bIns="45720" lIns="91440" rIns="91440" rtlCol="0" tIns="45720" vert="horz">
              <a:noAutofit/>
            </a:bodyPr>
            <a:lstStyle>
              <a:lvl1pPr algn="l" defTabSz="914400" eaLnBrk="1" hangingPunct="1" indent="-228600" latinLnBrk="0" marL="228600" rtl="0"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kern="1200" sz="2800">
                  <a:solidFill>
                    <a:schemeClr val="tx1"/>
                  </a:solidFill>
                  <a:latin typeface="+mn-lt"/>
                  <a:ea charset="-122" panose="020b0503020204020204" pitchFamily="34" typeface="微软雅黑"/>
                  <a:cs typeface="+mn-cs"/>
                </a:defRPr>
              </a:lvl1pPr>
              <a:lvl2pPr algn="l" defTabSz="914400" eaLnBrk="1" hangingPunct="1" indent="-228600" latinLnBrk="0" marL="685800" rtl="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kern="1200" sz="2400">
                  <a:solidFill>
                    <a:schemeClr val="tx1"/>
                  </a:solidFill>
                  <a:latin typeface="+mn-lt"/>
                  <a:ea charset="-122" panose="020b0503020204020204" pitchFamily="34" typeface="微软雅黑"/>
                  <a:cs typeface="+mn-cs"/>
                </a:defRPr>
              </a:lvl2pPr>
              <a:lvl3pPr algn="l" defTabSz="914400" eaLnBrk="1" hangingPunct="1" indent="-228600" latinLnBrk="0" marL="1143000" rtl="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charset="-122" panose="020b0503020204020204" pitchFamily="34" typeface="微软雅黑"/>
                  <a:cs typeface="+mn-cs"/>
                </a:defRPr>
              </a:lvl3pPr>
              <a:lvl4pPr algn="l" defTabSz="914400" eaLnBrk="1" hangingPunct="1" indent="-228600" latinLnBrk="0" marL="1600200" rtl="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typeface="+mn-lt"/>
                  <a:ea charset="-122" panose="020b0503020204020204" pitchFamily="34" typeface="微软雅黑"/>
                  <a:cs typeface="+mn-cs"/>
                </a:defRPr>
              </a:lvl4pPr>
              <a:lvl5pPr algn="l" defTabSz="914400" eaLnBrk="1" hangingPunct="1" indent="-228600" latinLnBrk="0" marL="2057400" rtl="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typeface="+mn-lt"/>
                  <a:ea charset="-122" panose="020b0503020204020204" pitchFamily="34" typeface="微软雅黑"/>
                  <a:cs typeface="+mn-cs"/>
                </a:defRPr>
              </a:lvl5pPr>
              <a:lvl6pPr algn="l" defTabSz="914400" eaLnBrk="1" hangingPunct="1" indent="-228600" latinLnBrk="0" marL="2514600" rtl="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indent="-228600" latinLnBrk="0" marL="2971800" rtl="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indent="-228600" latinLnBrk="0" marL="3429000" rtl="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indent="-228600" latinLnBrk="0" marL="3886200" rtl="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marL="0">
                <a:buFont charset="0" panose="020b0604020202020204" pitchFamily="34" typeface="Arial"/>
                <a:buNone/>
              </a:pPr>
              <a:r>
                <a:rPr altLang="en-US" b="1" lang="zh-CN" smtClean="0" spc="600" sz="4100">
                  <a:solidFill>
                    <a:srgbClr val="C00000"/>
                  </a:solidFill>
                </a:rPr>
                <a:t>编辑/图解/设计/排版</a:t>
              </a:r>
            </a:p>
          </p:txBody>
        </p:sp>
        <p:cxnSp>
          <p:nvCxnSpPr>
            <p:cNvPr id="27" name="直接连接符 26"/>
            <p:cNvCxnSpPr/>
            <p:nvPr/>
          </p:nvCxnSpPr>
          <p:spPr>
            <a:xfrm>
              <a:off x="3278430" y="5418713"/>
              <a:ext cx="5609230" cy="0"/>
            </a:xfrm>
            <a:prstGeom prst="line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2428" y="2078563"/>
            <a:ext cx="8628934" cy="2733557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2097359" y="2302060"/>
            <a:ext cx="7021912" cy="1785344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9" name="标题 1"/>
          <p:cNvSpPr txBox="1"/>
          <p:nvPr/>
        </p:nvSpPr>
        <p:spPr>
          <a:xfrm>
            <a:off x="3071772" y="2990211"/>
            <a:ext cx="6702568" cy="675863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l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charset="-122" panose="020b0503020204020204" pitchFamily="34" typeface="微软雅黑"/>
                <a:cs typeface="+mj-cs"/>
              </a:defRPr>
            </a:lvl1pPr>
          </a:lstStyle>
          <a:p>
            <a:r>
              <a:rPr altLang="en-US" b="1" lang="zh-CN" smtClean="0" sz="4100">
                <a:solidFill>
                  <a:srgbClr val="262626"/>
                </a:solidFill>
              </a:rPr>
              <a:t>打造超强商务文本四部曲</a:t>
            </a:r>
          </a:p>
        </p:txBody>
      </p:sp>
    </p:spTree>
    <p:extLst>
      <p:ext uri="{BB962C8B-B14F-4D97-AF65-F5344CB8AC3E}">
        <p14:creationId val="1904640479"/>
      </p:ext>
    </p:extLst>
  </p:cSld>
  <p:clrMapOvr>
    <a:overrideClrMapping accent1="accent1" accent2="accent2" accent3="accent3" accent4="accent4" accent5="accent5" accent6="accent6" bg1="lt1" bg2="lt2" folHlink="folHlink" hlink="hlink" tx1="dk1" tx2="dk2"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EE1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629894" y="2318689"/>
            <a:ext cx="3372404" cy="3600621"/>
          </a:xfrm>
        </p:spPr>
        <p:txBody>
          <a:bodyPr>
            <a:noAutofit/>
          </a:bodyPr>
          <a:lstStyle/>
          <a:p>
            <a:pPr indent="0" marL="0">
              <a:lnSpc>
                <a:spcPct val="170000"/>
              </a:lnSpc>
              <a:spcBef>
                <a:spcPct val="0"/>
              </a:spcBef>
              <a:buNone/>
            </a:pPr>
            <a:r>
              <a:rPr altLang="en-US" b="1" lang="zh-CN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统一字体     </a:t>
            </a:r>
          </a:p>
          <a:p>
            <a:pPr indent="0" marL="0">
              <a:lnSpc>
                <a:spcPct val="170000"/>
              </a:lnSpc>
              <a:spcBef>
                <a:spcPct val="0"/>
              </a:spcBef>
              <a:buNone/>
            </a:pPr>
            <a:r>
              <a:rPr altLang="en-US" b="1" lang="zh-CN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限定三种字号    </a:t>
            </a:r>
          </a:p>
          <a:p>
            <a:pPr indent="0" marL="0">
              <a:lnSpc>
                <a:spcPct val="170000"/>
              </a:lnSpc>
              <a:spcBef>
                <a:spcPct val="0"/>
              </a:spcBef>
              <a:buNone/>
            </a:pPr>
            <a:r>
              <a:rPr altLang="en-US" b="1" lang="zh-CN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遵守数字使用规范</a:t>
            </a:r>
          </a:p>
          <a:p>
            <a:pPr indent="0" marL="0">
              <a:lnSpc>
                <a:spcPct val="170000"/>
              </a:lnSpc>
              <a:spcBef>
                <a:spcPct val="0"/>
              </a:spcBef>
              <a:buNone/>
            </a:pPr>
            <a:r>
              <a:rPr altLang="en-US" b="1" lang="zh-CN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不要中英文掺杂使用</a:t>
            </a:r>
          </a:p>
          <a:p>
            <a:pPr indent="0" marL="0">
              <a:lnSpc>
                <a:spcPct val="170000"/>
              </a:lnSpc>
              <a:spcBef>
                <a:spcPct val="0"/>
              </a:spcBef>
              <a:buNone/>
            </a:pPr>
            <a:r>
              <a:rPr altLang="en-US" b="1" lang="zh-CN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注意标点符号的用法</a:t>
            </a:r>
          </a:p>
        </p:txBody>
      </p:sp>
      <p:pic>
        <p:nvPicPr>
          <p:cNvPr id="18" name="图片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687675"/>
            <a:ext cx="2698955" cy="561286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687674"/>
            <a:ext cx="2374490" cy="533993"/>
          </a:xfrm>
        </p:spPr>
        <p:txBody>
          <a:bodyPr>
            <a:normAutofit/>
          </a:bodyPr>
          <a:lstStyle/>
          <a:p>
            <a:r>
              <a:rPr altLang="en-US" b="1" lang="zh-CN" sz="2000">
                <a:solidFill>
                  <a:schemeClr val="bg1"/>
                </a:solidFill>
                <a:latin charset="-122" panose="020b0503020204020204" pitchFamily="34" typeface="微软雅黑"/>
              </a:rPr>
              <a:t>专业编辑技巧--01</a:t>
            </a:r>
          </a:p>
        </p:txBody>
      </p:sp>
      <p:sp>
        <p:nvSpPr>
          <p:cNvPr id="33" name="矩形 32"/>
          <p:cNvSpPr/>
          <p:nvPr/>
        </p:nvSpPr>
        <p:spPr>
          <a:xfrm>
            <a:off x="5301686" y="4677750"/>
            <a:ext cx="1229544" cy="1229544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" name="矩形 33"/>
          <p:cNvSpPr/>
          <p:nvPr/>
        </p:nvSpPr>
        <p:spPr>
          <a:xfrm>
            <a:off x="2536904" y="1796573"/>
            <a:ext cx="3285800" cy="325094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矩形 34"/>
          <p:cNvSpPr/>
          <p:nvPr/>
        </p:nvSpPr>
        <p:spPr>
          <a:xfrm>
            <a:off x="1784482" y="2344186"/>
            <a:ext cx="3028951" cy="32509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0" name="组合 19"/>
          <p:cNvGrpSpPr/>
          <p:nvPr/>
        </p:nvGrpSpPr>
        <p:grpSpPr>
          <a:xfrm>
            <a:off x="5006073" y="2755934"/>
            <a:ext cx="2511926" cy="2558156"/>
            <a:chOff x="5677467" y="2283509"/>
            <a:chExt cx="832513" cy="2558156"/>
          </a:xfrm>
        </p:grpSpPr>
        <p:cxnSp>
          <p:nvCxnSpPr>
            <p:cNvPr id="21" name="直接箭头连接符 20"/>
            <p:cNvCxnSpPr/>
            <p:nvPr/>
          </p:nvCxnSpPr>
          <p:spPr>
            <a:xfrm flipH="1">
              <a:off x="5677469" y="2937076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箭头连接符 21"/>
            <p:cNvCxnSpPr/>
            <p:nvPr/>
          </p:nvCxnSpPr>
          <p:spPr>
            <a:xfrm flipH="1">
              <a:off x="5691115" y="3497231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箭头连接符 22"/>
            <p:cNvCxnSpPr/>
            <p:nvPr/>
          </p:nvCxnSpPr>
          <p:spPr>
            <a:xfrm flipH="1">
              <a:off x="5677467" y="4841665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箭头连接符 30"/>
            <p:cNvCxnSpPr/>
            <p:nvPr/>
          </p:nvCxnSpPr>
          <p:spPr>
            <a:xfrm flipH="1">
              <a:off x="5677469" y="2283509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箭头连接符 31"/>
            <p:cNvCxnSpPr/>
            <p:nvPr/>
          </p:nvCxnSpPr>
          <p:spPr>
            <a:xfrm flipH="1">
              <a:off x="5677468" y="4118875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组合 10"/>
          <p:cNvGrpSpPr/>
          <p:nvPr/>
        </p:nvGrpSpPr>
        <p:grpSpPr>
          <a:xfrm>
            <a:off x="1782925" y="2609447"/>
            <a:ext cx="2300662" cy="967396"/>
            <a:chOff x="1664941" y="2609447"/>
            <a:chExt cx="2300662" cy="967396"/>
          </a:xfrm>
        </p:grpSpPr>
        <p:sp>
          <p:nvSpPr>
            <p:cNvPr id="7" name="文本框 6"/>
            <p:cNvSpPr txBox="1"/>
            <p:nvPr/>
          </p:nvSpPr>
          <p:spPr>
            <a:xfrm>
              <a:off x="1664941" y="2609447"/>
              <a:ext cx="219729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zh-CN" lang="en-US"/>
                <a:t>  微软雅黑</a:t>
              </a: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1672779" y="3115178"/>
              <a:ext cx="2292824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lang="zh-CN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 大       中       小</a:t>
              </a:r>
            </a:p>
          </p:txBody>
        </p:sp>
      </p:grpSp>
      <p:graphicFrame>
        <p:nvGraphicFramePr>
          <p:cNvPr id="17" name="表格 16"/>
          <p:cNvGraphicFramePr>
            <a:graphicFrameLocks noGrp="1"/>
          </p:cNvGraphicFramePr>
          <p:nvPr>
            <p:extLst>
              <p:ext uri="{D42A27DB-BD31-4B8C-83A1-F6EECF244321}">
                <p14:modId val="2891368823"/>
              </p:ext>
            </p:extLst>
          </p:nvPr>
        </p:nvGraphicFramePr>
        <p:xfrm>
          <a:off x="2202098" y="3767875"/>
          <a:ext cx="1726442" cy="365760"/>
        </p:xfrm>
        <a:graphic>
          <a:graphicData uri="http://schemas.openxmlformats.org/drawingml/2006/table">
            <a:tbl>
              <a:tblPr bandRow="1" firstRow="1">
                <a:tableStyleId>{5940675A-B579-460E-94D1-54222C63F5DA}</a:tableStyleId>
              </a:tblPr>
              <a:tblGrid>
                <a:gridCol w="541093"/>
                <a:gridCol w="589933"/>
                <a:gridCol w="595416"/>
              </a:tblGrid>
              <a:tr h="351438">
                <a:tc>
                  <a:txBody>
                    <a:bodyPr vert="horz" wrap="square"/>
                    <a:lstStyle/>
                    <a:p>
                      <a:pPr algn="r"/>
                      <a:r>
                        <a:rPr altLang="zh-CN" lang="en-US" smtClean="0"/>
                        <a:t>1</a:t>
                      </a:r>
                      <a:endParaRPr altLang="en-US" lang="zh-CN"/>
                    </a:p>
                  </a:txBody>
                  <a:tcPr>
                    <a:lnR algn="ctr" cap="flat" cmpd="sng" w="9525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B algn="ctr" cap="flat" cmpd="sng" w="9525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altLang="zh-CN" lang="en-US" smtClean="0"/>
                        <a:t>2</a:t>
                      </a:r>
                      <a:endParaRPr altLang="en-US" lang="zh-CN"/>
                    </a:p>
                  </a:txBody>
                  <a:tcPr>
                    <a:lnL algn="ctr" cap="flat" cmpd="sng" w="9525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9525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B algn="ctr" cap="flat" cmpd="sng" w="9525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altLang="zh-CN" lang="en-US" smtClean="0"/>
                        <a:t>3</a:t>
                      </a:r>
                      <a:endParaRPr altLang="en-US" lang="zh-CN"/>
                    </a:p>
                  </a:txBody>
                  <a:tcPr>
                    <a:lnL algn="ctr" cap="flat" cmpd="sng" w="9525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B algn="ctr" cap="flat" cmpd="sng" w="9525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</a:tcPr>
                </a:tc>
              </a:tr>
            </a:tbl>
          </a:graphicData>
        </a:graphic>
      </p:graphicFrame>
      <p:grpSp>
        <p:nvGrpSpPr>
          <p:cNvPr id="12" name="组合 11"/>
          <p:cNvGrpSpPr/>
          <p:nvPr/>
        </p:nvGrpSpPr>
        <p:grpSpPr>
          <a:xfrm>
            <a:off x="1810690" y="4422812"/>
            <a:ext cx="3294714" cy="1002707"/>
            <a:chOff x="1692706" y="4422812"/>
            <a:chExt cx="3294714" cy="1002707"/>
          </a:xfrm>
        </p:grpSpPr>
        <p:sp>
          <p:nvSpPr>
            <p:cNvPr id="19" name="文本框 18"/>
            <p:cNvSpPr txBox="1"/>
            <p:nvPr/>
          </p:nvSpPr>
          <p:spPr>
            <a:xfrm>
              <a:off x="1694841" y="5056187"/>
              <a:ext cx="2744424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b="1" lang="zh-CN" smtClean="0" spc="300">
                  <a:latin charset="0" panose="02020603050405020304" pitchFamily="18" typeface="Times New Roman"/>
                  <a:cs charset="0" panose="02020603050405020304" pitchFamily="18" typeface="Times New Roman"/>
                </a:rPr>
                <a:t>，。；！——</a:t>
              </a:r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1692706" y="4422811"/>
              <a:ext cx="3294714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lang="zh-CN" smtClean="0">
                  <a:latin charset="0" panose="02020603050405020304" pitchFamily="18" typeface="Times New Roman"/>
                  <a:ea charset="-122" panose="020b0503020204020204" pitchFamily="34" typeface="微软雅黑"/>
                  <a:cs charset="0" panose="02020603050405020304" pitchFamily="18" typeface="Times New Roman"/>
                </a:rPr>
                <a:t>本系统的特点是scalability</a:t>
              </a:r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1795942" y="3776506"/>
            <a:ext cx="1222974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indent="-285750" marL="285750">
              <a:buFont charset="2" panose="05000000000000000000" pitchFamily="2" typeface="Wingdings"/>
              <a:buChar char="ü"/>
            </a:pPr>
            <a:r>
              <a:rPr altLang="zh-CN" lang="en-US" smtClean="0"/>
              <a:t>.</a:t>
            </a:r>
          </a:p>
        </p:txBody>
      </p:sp>
    </p:spTree>
    <p:extLst>
      <p:ext uri="{BB962C8B-B14F-4D97-AF65-F5344CB8AC3E}">
        <p14:creationId val="3052376025"/>
      </p:ext>
    </p:extLst>
  </p:cSld>
  <p:clrMapOvr>
    <a:overrideClrMapping accent1="accent1" accent2="accent2" accent3="accent3" accent4="accent4" accent5="accent5" accent6="accent6" bg1="lt1" bg2="lt2" folHlink="folHlink" hlink="hlink" tx1="dk1" tx2="dk2"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EE1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8" name="图片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687675"/>
            <a:ext cx="2698955" cy="561286"/>
          </a:xfrm>
          <a:prstGeom prst="rect">
            <a:avLst/>
          </a:prstGeom>
        </p:spPr>
      </p:pic>
      <p:sp>
        <p:nvSpPr>
          <p:cNvPr id="29" name="矩形 28"/>
          <p:cNvSpPr/>
          <p:nvPr/>
        </p:nvSpPr>
        <p:spPr>
          <a:xfrm>
            <a:off x="2536904" y="1796573"/>
            <a:ext cx="3285800" cy="325094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矩形 36"/>
          <p:cNvSpPr/>
          <p:nvPr/>
        </p:nvSpPr>
        <p:spPr>
          <a:xfrm>
            <a:off x="1784482" y="2344186"/>
            <a:ext cx="3028951" cy="32509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内容占位符 2"/>
          <p:cNvSpPr>
            <a:spLocks noGrp="1"/>
          </p:cNvSpPr>
          <p:nvPr>
            <p:ph idx="1"/>
          </p:nvPr>
        </p:nvSpPr>
        <p:spPr>
          <a:xfrm>
            <a:off x="7418480" y="2336169"/>
            <a:ext cx="3451079" cy="3600621"/>
          </a:xfrm>
        </p:spPr>
        <p:txBody>
          <a:bodyPr>
            <a:noAutofit/>
          </a:bodyPr>
          <a:lstStyle/>
          <a:p>
            <a:pPr indent="0" marL="0">
              <a:lnSpc>
                <a:spcPct val="210000"/>
              </a:lnSpc>
              <a:spcBef>
                <a:spcPct val="0"/>
              </a:spcBef>
              <a:buNone/>
            </a:pPr>
            <a:r>
              <a:rPr altLang="en-US" b="1" lang="zh-CN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慎用敏感词</a:t>
            </a:r>
          </a:p>
          <a:p>
            <a:pPr indent="0" marL="0">
              <a:lnSpc>
                <a:spcPct val="210000"/>
              </a:lnSpc>
              <a:spcBef>
                <a:spcPct val="0"/>
              </a:spcBef>
              <a:buNone/>
            </a:pPr>
            <a:r>
              <a:rPr altLang="en-US" b="1" lang="zh-CN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适当留白和换行</a:t>
            </a:r>
          </a:p>
          <a:p>
            <a:pPr indent="0" marL="0">
              <a:lnSpc>
                <a:spcPct val="210000"/>
              </a:lnSpc>
              <a:spcBef>
                <a:spcPct val="0"/>
              </a:spcBef>
              <a:buNone/>
            </a:pPr>
            <a:r>
              <a:rPr altLang="en-US" b="1" lang="zh-CN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分项表达句子关系</a:t>
            </a:r>
          </a:p>
          <a:p>
            <a:pPr indent="0" marL="0">
              <a:lnSpc>
                <a:spcPct val="210000"/>
              </a:lnSpc>
              <a:spcBef>
                <a:spcPct val="0"/>
              </a:spcBef>
              <a:buNone/>
            </a:pPr>
            <a:r>
              <a:rPr altLang="en-US" b="1" lang="zh-CN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改变字体、字号和颜色</a:t>
            </a:r>
          </a:p>
        </p:txBody>
      </p:sp>
      <p:sp>
        <p:nvSpPr>
          <p:cNvPr id="9" name="标题 1"/>
          <p:cNvSpPr txBox="1"/>
          <p:nvPr/>
        </p:nvSpPr>
        <p:spPr>
          <a:xfrm>
            <a:off x="42426" y="695024"/>
            <a:ext cx="2494478" cy="53399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>
            <a:lvl1pPr algn="l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charset="-122" panose="020b0503020204020204" pitchFamily="34" typeface="微软雅黑"/>
                <a:cs typeface="+mj-cs"/>
              </a:defRPr>
            </a:lvl1pPr>
          </a:lstStyle>
          <a:p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</a:rPr>
              <a:t>专业编辑技巧--02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2005776" y="2683701"/>
            <a:ext cx="2719774" cy="2638424"/>
            <a:chOff x="9321440" y="563936"/>
            <a:chExt cx="2719774" cy="2638424"/>
          </a:xfrm>
        </p:grpSpPr>
        <p:sp>
          <p:nvSpPr>
            <p:cNvPr id="2" name="文本框 1"/>
            <p:cNvSpPr txBox="1"/>
            <p:nvPr/>
          </p:nvSpPr>
          <p:spPr>
            <a:xfrm>
              <a:off x="9321440" y="563936"/>
              <a:ext cx="2719774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跛子、黑人</a:t>
              </a:r>
            </a:p>
          </p:txBody>
        </p:sp>
        <p:sp>
          <p:nvSpPr>
            <p:cNvPr id="3" name="文本框 2"/>
            <p:cNvSpPr txBox="1"/>
            <p:nvPr/>
          </p:nvSpPr>
          <p:spPr>
            <a:xfrm>
              <a:off x="9321440" y="2833028"/>
              <a:ext cx="2636389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突出想强调的部分</a:t>
              </a: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9321440" y="2081835"/>
              <a:ext cx="2465293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zh-CN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①②③       ■●◆</a:t>
              </a: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9321440" y="1302757"/>
              <a:ext cx="2719774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lang="zh-CN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不要让文字挤成一团</a:t>
              </a:r>
            </a:p>
          </p:txBody>
        </p:sp>
      </p:grpSp>
      <p:sp>
        <p:nvSpPr>
          <p:cNvPr id="30" name="矩形 29"/>
          <p:cNvSpPr/>
          <p:nvPr/>
        </p:nvSpPr>
        <p:spPr>
          <a:xfrm>
            <a:off x="5301686" y="4677750"/>
            <a:ext cx="1229544" cy="1229544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0" name="组合 19"/>
          <p:cNvGrpSpPr/>
          <p:nvPr/>
        </p:nvGrpSpPr>
        <p:grpSpPr>
          <a:xfrm>
            <a:off x="4947080" y="2888666"/>
            <a:ext cx="2470752" cy="2292680"/>
            <a:chOff x="5677467" y="2357249"/>
            <a:chExt cx="818867" cy="2292680"/>
          </a:xfrm>
        </p:grpSpPr>
        <p:cxnSp>
          <p:nvCxnSpPr>
            <p:cNvPr id="21" name="直接箭头连接符 20"/>
            <p:cNvCxnSpPr/>
            <p:nvPr/>
          </p:nvCxnSpPr>
          <p:spPr>
            <a:xfrm flipH="1">
              <a:off x="5677469" y="3099304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接箭头连接符 22"/>
            <p:cNvCxnSpPr/>
            <p:nvPr/>
          </p:nvCxnSpPr>
          <p:spPr>
            <a:xfrm flipH="1">
              <a:off x="5677467" y="4649929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接箭头连接符 23"/>
            <p:cNvCxnSpPr/>
            <p:nvPr/>
          </p:nvCxnSpPr>
          <p:spPr>
            <a:xfrm flipH="1">
              <a:off x="5677469" y="2357249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箭头连接符 24"/>
            <p:cNvCxnSpPr/>
            <p:nvPr/>
          </p:nvCxnSpPr>
          <p:spPr>
            <a:xfrm flipH="1">
              <a:off x="5677468" y="3853411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val="256037480"/>
      </p:ext>
    </p:extLst>
  </p:cSld>
  <p:clrMapOvr>
    <a:overrideClrMapping accent1="accent1" accent2="accent2" accent3="accent3" accent4="accent4" accent5="accent5" accent6="accent6" bg1="lt1" bg2="lt2" folHlink="folHlink" hlink="hlink" tx1="dk1" tx2="dk2"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EE1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7" name="矩形 36"/>
          <p:cNvSpPr/>
          <p:nvPr/>
        </p:nvSpPr>
        <p:spPr>
          <a:xfrm>
            <a:off x="2536904" y="1796573"/>
            <a:ext cx="3285800" cy="325094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35" name="图片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687675"/>
            <a:ext cx="2698955" cy="561286"/>
          </a:xfrm>
          <a:prstGeom prst="rect">
            <a:avLst/>
          </a:prstGeom>
        </p:spPr>
      </p:pic>
      <p:sp>
        <p:nvSpPr>
          <p:cNvPr id="34" name="矩形 33"/>
          <p:cNvSpPr/>
          <p:nvPr/>
        </p:nvSpPr>
        <p:spPr>
          <a:xfrm>
            <a:off x="1784482" y="2344186"/>
            <a:ext cx="3028951" cy="32509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内容占位符 2"/>
          <p:cNvSpPr txBox="1"/>
          <p:nvPr/>
        </p:nvSpPr>
        <p:spPr>
          <a:xfrm>
            <a:off x="7563181" y="2384958"/>
            <a:ext cx="4112522" cy="3704238"/>
          </a:xfrm>
          <a:prstGeom prst="rect">
            <a:avLst/>
          </a:prstGeom>
        </p:spPr>
        <p:txBody>
          <a:bodyPr bIns="45720" lIns="91440" rIns="91440" rtlCol="0" tIns="45720" vert="horz">
            <a:noAutofit/>
          </a:bodyPr>
          <a:lstStyle>
            <a:lvl1pPr algn="l" defTabSz="914400" eaLnBrk="1" hangingPunct="1" indent="-228600" latinLnBrk="0" marL="22860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lnSpc>
                <a:spcPct val="210000"/>
              </a:lnSpc>
              <a:spcBef>
                <a:spcPct val="0"/>
              </a:spcBef>
              <a:buNone/>
            </a:pPr>
            <a:r>
              <a:rPr altLang="en-US" b="1" lang="zh-CN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用图解代替文字</a:t>
            </a:r>
          </a:p>
          <a:p>
            <a:pPr indent="0" marL="0">
              <a:lnSpc>
                <a:spcPct val="210000"/>
              </a:lnSpc>
              <a:spcBef>
                <a:spcPct val="0"/>
              </a:spcBef>
              <a:buNone/>
            </a:pPr>
            <a:r>
              <a:rPr altLang="en-US" b="1" lang="zh-CN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慎重选择图表类型</a:t>
            </a:r>
          </a:p>
          <a:p>
            <a:pPr indent="0" marL="0">
              <a:lnSpc>
                <a:spcPct val="210000"/>
              </a:lnSpc>
              <a:spcBef>
                <a:spcPct val="0"/>
              </a:spcBef>
              <a:buNone/>
            </a:pPr>
            <a:r>
              <a:rPr altLang="en-US" b="1" lang="zh-CN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不同图形的组合</a:t>
            </a:r>
          </a:p>
          <a:p>
            <a:pPr indent="0" marL="0">
              <a:lnSpc>
                <a:spcPct val="210000"/>
              </a:lnSpc>
              <a:spcBef>
                <a:spcPct val="0"/>
              </a:spcBef>
              <a:buNone/>
            </a:pPr>
            <a:r>
              <a:rPr altLang="en-US" b="1" lang="zh-CN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 善用照片、媒体报道</a:t>
            </a:r>
          </a:p>
        </p:txBody>
      </p:sp>
      <p:sp>
        <p:nvSpPr>
          <p:cNvPr id="8" name="标题 1"/>
          <p:cNvSpPr txBox="1"/>
          <p:nvPr/>
        </p:nvSpPr>
        <p:spPr>
          <a:xfrm>
            <a:off x="219402" y="713924"/>
            <a:ext cx="1752110" cy="53399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>
            <a:lvl1pPr algn="l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charset="-122" panose="020b0503020204020204" pitchFamily="34" typeface="微软雅黑"/>
                <a:cs typeface="+mj-cs"/>
              </a:defRPr>
            </a:lvl1pPr>
          </a:lstStyle>
          <a:p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</a:rPr>
              <a:t>专业图解技巧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1783048" y="2618727"/>
            <a:ext cx="3322974" cy="2673795"/>
            <a:chOff x="8419268" y="863989"/>
            <a:chExt cx="3322974" cy="2673795"/>
          </a:xfrm>
        </p:grpSpPr>
        <p:sp>
          <p:nvSpPr>
            <p:cNvPr id="2" name="文本框 1"/>
            <p:cNvSpPr txBox="1"/>
            <p:nvPr/>
          </p:nvSpPr>
          <p:spPr>
            <a:xfrm>
              <a:off x="8419271" y="863989"/>
              <a:ext cx="2989186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lang="zh-CN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减少文字的使用</a:t>
              </a:r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8419267" y="1615371"/>
              <a:ext cx="3127177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饼图、柱状图、条形图…...</a:t>
              </a: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8419269" y="2417876"/>
              <a:ext cx="3322974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lang="zh-CN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巧用简单图形</a:t>
              </a: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8430756" y="3168452"/>
              <a:ext cx="2674961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lang="zh-CN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更逼真、更具说服力</a:t>
              </a:r>
            </a:p>
          </p:txBody>
        </p:sp>
      </p:grpSp>
      <p:sp>
        <p:nvSpPr>
          <p:cNvPr id="36" name="矩形 35"/>
          <p:cNvSpPr/>
          <p:nvPr/>
        </p:nvSpPr>
        <p:spPr>
          <a:xfrm>
            <a:off x="5301686" y="4677750"/>
            <a:ext cx="1229544" cy="1229544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9" name="组合 28"/>
          <p:cNvGrpSpPr/>
          <p:nvPr/>
        </p:nvGrpSpPr>
        <p:grpSpPr>
          <a:xfrm>
            <a:off x="4947080" y="2888666"/>
            <a:ext cx="2470752" cy="2292680"/>
            <a:chOff x="5677467" y="2357249"/>
            <a:chExt cx="818867" cy="2292680"/>
          </a:xfrm>
        </p:grpSpPr>
        <p:cxnSp>
          <p:nvCxnSpPr>
            <p:cNvPr id="30" name="直接箭头连接符 29"/>
            <p:cNvCxnSpPr/>
            <p:nvPr/>
          </p:nvCxnSpPr>
          <p:spPr>
            <a:xfrm flipH="1">
              <a:off x="5677469" y="3099304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箭头连接符 30"/>
            <p:cNvCxnSpPr/>
            <p:nvPr/>
          </p:nvCxnSpPr>
          <p:spPr>
            <a:xfrm flipH="1">
              <a:off x="5677467" y="4649929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接箭头连接符 31"/>
            <p:cNvCxnSpPr/>
            <p:nvPr/>
          </p:nvCxnSpPr>
          <p:spPr>
            <a:xfrm flipH="1">
              <a:off x="5677469" y="2357249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箭头连接符 32"/>
            <p:cNvCxnSpPr/>
            <p:nvPr/>
          </p:nvCxnSpPr>
          <p:spPr>
            <a:xfrm flipH="1">
              <a:off x="5677468" y="3853411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val="2345821356"/>
      </p:ext>
    </p:extLst>
  </p:cSld>
  <p:clrMapOvr>
    <a:overrideClrMapping accent1="accent1" accent2="accent2" accent3="accent3" accent4="accent4" accent5="accent5" accent6="accent6" bg1="lt1" bg2="lt2" folHlink="folHlink" hlink="hlink" tx1="dk1" tx2="dk2"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EE1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4" name="矩形 43"/>
          <p:cNvSpPr/>
          <p:nvPr/>
        </p:nvSpPr>
        <p:spPr>
          <a:xfrm>
            <a:off x="2536904" y="1796573"/>
            <a:ext cx="3285800" cy="325094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42" name="图片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687675"/>
            <a:ext cx="2698955" cy="561286"/>
          </a:xfrm>
          <a:prstGeom prst="rect">
            <a:avLst/>
          </a:prstGeom>
        </p:spPr>
      </p:pic>
      <p:sp>
        <p:nvSpPr>
          <p:cNvPr id="40" name="矩形 39"/>
          <p:cNvSpPr/>
          <p:nvPr/>
        </p:nvSpPr>
        <p:spPr>
          <a:xfrm>
            <a:off x="1784482" y="2344186"/>
            <a:ext cx="3028951" cy="32509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内容占位符 2"/>
          <p:cNvSpPr txBox="1"/>
          <p:nvPr/>
        </p:nvSpPr>
        <p:spPr>
          <a:xfrm>
            <a:off x="7548277" y="2247462"/>
            <a:ext cx="3494863" cy="3600621"/>
          </a:xfrm>
          <a:prstGeom prst="rect">
            <a:avLst/>
          </a:prstGeom>
        </p:spPr>
        <p:txBody>
          <a:bodyPr bIns="45720" lIns="91440" rIns="91440" rtlCol="0" tIns="45720" vert="horz">
            <a:noAutofit/>
          </a:bodyPr>
          <a:lstStyle>
            <a:lvl1pPr algn="l" defTabSz="914400" eaLnBrk="1" hangingPunct="1" indent="-228600" latinLnBrk="0" marL="22860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lnSpc>
                <a:spcPct val="180000"/>
              </a:lnSpc>
              <a:spcBef>
                <a:spcPct val="0"/>
              </a:spcBef>
              <a:buNone/>
            </a:pPr>
            <a:r>
              <a:rPr altLang="en-US" b="1" lang="zh-CN" smtClean="0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限定颜色在三种以内</a:t>
            </a:r>
          </a:p>
          <a:p>
            <a:pPr indent="0" marL="0">
              <a:lnSpc>
                <a:spcPct val="180000"/>
              </a:lnSpc>
              <a:spcBef>
                <a:spcPct val="0"/>
              </a:spcBef>
              <a:buNone/>
            </a:pPr>
            <a:r>
              <a:rPr altLang="en-US" b="1" lang="zh-CN" smtClean="0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灵活运用线条</a:t>
            </a:r>
          </a:p>
          <a:p>
            <a:pPr indent="0" marL="0">
              <a:lnSpc>
                <a:spcPct val="180000"/>
              </a:lnSpc>
              <a:spcBef>
                <a:spcPct val="0"/>
              </a:spcBef>
              <a:buNone/>
            </a:pPr>
            <a:r>
              <a:rPr altLang="en-US" b="1" lang="zh-CN" smtClean="0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在空白页面上设计</a:t>
            </a:r>
          </a:p>
          <a:p>
            <a:pPr indent="0" marL="0">
              <a:lnSpc>
                <a:spcPct val="180000"/>
              </a:lnSpc>
              <a:spcBef>
                <a:spcPct val="0"/>
              </a:spcBef>
              <a:buNone/>
            </a:pPr>
            <a:r>
              <a:rPr altLang="en-US" b="1" lang="zh-CN" smtClean="0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善用阴影和渐变</a:t>
            </a:r>
          </a:p>
          <a:p>
            <a:pPr indent="0" marL="0">
              <a:lnSpc>
                <a:spcPct val="180000"/>
              </a:lnSpc>
              <a:spcBef>
                <a:spcPct val="0"/>
              </a:spcBef>
              <a:buNone/>
            </a:pPr>
            <a:r>
              <a:rPr altLang="en-US" b="1" lang="zh-CN" smtClean="0" sz="24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typeface="+mj-cs"/>
              </a:rPr>
              <a:t>内容排列整齐有序</a:t>
            </a:r>
          </a:p>
        </p:txBody>
      </p:sp>
      <p:grpSp>
        <p:nvGrpSpPr>
          <p:cNvPr id="41" name="组合 40"/>
          <p:cNvGrpSpPr/>
          <p:nvPr/>
        </p:nvGrpSpPr>
        <p:grpSpPr>
          <a:xfrm>
            <a:off x="1843368" y="2539176"/>
            <a:ext cx="3028950" cy="2950356"/>
            <a:chOff x="1636896" y="2524428"/>
            <a:chExt cx="3028950" cy="2950356"/>
          </a:xfrm>
        </p:grpSpPr>
        <p:sp>
          <p:nvSpPr>
            <p:cNvPr id="2" name="文本框 1"/>
            <p:cNvSpPr txBox="1"/>
            <p:nvPr/>
          </p:nvSpPr>
          <p:spPr>
            <a:xfrm>
              <a:off x="1655694" y="2524428"/>
              <a:ext cx="265986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黑色+白色+X色</a:t>
              </a: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1642753" y="3173026"/>
              <a:ext cx="2993597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线条+想象力=无限可能</a:t>
              </a: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1642753" y="3810213"/>
              <a:ext cx="2552132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背景不要太花哨</a:t>
              </a: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1636896" y="4406634"/>
              <a:ext cx="3028950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lang="zh-CN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让内容更有层次感</a:t>
              </a: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1636896" y="5105452"/>
              <a:ext cx="2865773" cy="3657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indent="-285750" marL="285750">
                <a:buFont charset="2" panose="05000000000000000000" pitchFamily="2" typeface="Wingdings"/>
                <a:buChar char="ü"/>
              </a:pPr>
              <a:r>
                <a:rPr altLang="en-US" lang="zh-CN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让人舒服的视觉感受</a:t>
              </a:r>
            </a:p>
          </p:txBody>
        </p:sp>
      </p:grpSp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221220" y="718963"/>
            <a:ext cx="2268559" cy="493819"/>
          </a:xfrm>
        </p:spPr>
        <p:txBody>
          <a:bodyPr>
            <a:normAutofit/>
          </a:bodyPr>
          <a:lstStyle/>
          <a:p>
            <a:r>
              <a:rPr altLang="en-US" b="1" lang="zh-CN" smtClean="0" sz="2000">
                <a:solidFill>
                  <a:schemeClr val="bg1"/>
                </a:solidFill>
                <a:latin charset="-122" panose="020b0503020204020204" pitchFamily="34" typeface="微软雅黑"/>
              </a:rPr>
              <a:t>专业设计技巧</a:t>
            </a:r>
          </a:p>
        </p:txBody>
      </p:sp>
      <p:sp>
        <p:nvSpPr>
          <p:cNvPr id="43" name="矩形 42"/>
          <p:cNvSpPr/>
          <p:nvPr/>
        </p:nvSpPr>
        <p:spPr>
          <a:xfrm>
            <a:off x="5301686" y="4677750"/>
            <a:ext cx="1229544" cy="1229544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0" name="组合 9"/>
          <p:cNvGrpSpPr/>
          <p:nvPr/>
        </p:nvGrpSpPr>
        <p:grpSpPr>
          <a:xfrm>
            <a:off x="4947081" y="2755934"/>
            <a:ext cx="2511926" cy="2558156"/>
            <a:chOff x="5677467" y="2283509"/>
            <a:chExt cx="832513" cy="2558156"/>
          </a:xfrm>
        </p:grpSpPr>
        <p:cxnSp>
          <p:nvCxnSpPr>
            <p:cNvPr id="11" name="直接箭头连接符 10"/>
            <p:cNvCxnSpPr/>
            <p:nvPr/>
          </p:nvCxnSpPr>
          <p:spPr>
            <a:xfrm flipH="1">
              <a:off x="5677469" y="2922328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箭头连接符 11"/>
            <p:cNvCxnSpPr/>
            <p:nvPr/>
          </p:nvCxnSpPr>
          <p:spPr>
            <a:xfrm flipH="1">
              <a:off x="5691115" y="3526727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箭头连接符 12"/>
            <p:cNvCxnSpPr/>
            <p:nvPr/>
          </p:nvCxnSpPr>
          <p:spPr>
            <a:xfrm flipH="1">
              <a:off x="5677467" y="4841665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箭头连接符 13"/>
            <p:cNvCxnSpPr/>
            <p:nvPr/>
          </p:nvCxnSpPr>
          <p:spPr>
            <a:xfrm flipH="1">
              <a:off x="5677469" y="2283509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箭头连接符 14"/>
            <p:cNvCxnSpPr/>
            <p:nvPr/>
          </p:nvCxnSpPr>
          <p:spPr>
            <a:xfrm flipH="1">
              <a:off x="5677468" y="4133623"/>
              <a:ext cx="818865" cy="0"/>
            </a:xfrm>
            <a:prstGeom prst="straightConnector1">
              <a:avLst/>
            </a:prstGeom>
            <a:ln>
              <a:solidFill>
                <a:schemeClr val="tx1">
                  <a:lumMod val="85000"/>
                  <a:lumOff val="1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val="3056834102"/>
      </p:ext>
    </p:extLst>
  </p:cSld>
  <p:clrMapOvr>
    <a:overrideClrMapping accent1="accent1" accent2="accent2" accent3="accent3" accent4="accent4" accent5="accent5" accent6="accent6" bg1="lt1" bg2="lt2" folHlink="folHlink" hlink="hlink" tx1="dk1" tx2="dk2"/>
  </p:clrMapOvr>
  <p:transition/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EE1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8" name="矩形 37"/>
          <p:cNvSpPr/>
          <p:nvPr/>
        </p:nvSpPr>
        <p:spPr>
          <a:xfrm>
            <a:off x="5074293" y="1917290"/>
            <a:ext cx="2985891" cy="3381056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29" name="图片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687675"/>
            <a:ext cx="2698955" cy="561286"/>
          </a:xfrm>
          <a:prstGeom prst="rect">
            <a:avLst/>
          </a:prstGeom>
        </p:spPr>
      </p:pic>
      <p:sp>
        <p:nvSpPr>
          <p:cNvPr id="31" name="文本框 30"/>
          <p:cNvSpPr txBox="1"/>
          <p:nvPr/>
        </p:nvSpPr>
        <p:spPr>
          <a:xfrm>
            <a:off x="4593205" y="2490981"/>
            <a:ext cx="3001814" cy="74980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>
                <a:latin charset="0" panose="02020603050405020304" pitchFamily="18" typeface="Times New Roman"/>
                <a:ea charset="-122" panose="020b0503020204020204" pitchFamily="34" typeface="微软雅黑"/>
                <a:cs charset="0" panose="02020603050405020304" pitchFamily="18" typeface="Times New Roman"/>
              </a:rPr>
              <a:t>增强泷泽村活力的春季活动企划书</a:t>
            </a:r>
          </a:p>
        </p:txBody>
      </p:sp>
      <p:cxnSp>
        <p:nvCxnSpPr>
          <p:cNvPr id="33" name="直接连接符 32"/>
          <p:cNvCxnSpPr/>
          <p:nvPr/>
        </p:nvCxnSpPr>
        <p:spPr>
          <a:xfrm>
            <a:off x="4704366" y="2447152"/>
            <a:ext cx="277563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>
            <a:off x="4695339" y="3259311"/>
            <a:ext cx="277563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文本框 34"/>
          <p:cNvSpPr txBox="1"/>
          <p:nvPr/>
        </p:nvSpPr>
        <p:spPr>
          <a:xfrm>
            <a:off x="4933371" y="4115541"/>
            <a:ext cx="2775630" cy="1615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        梦野元太</a:t>
            </a:r>
          </a:p>
          <a:p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E-mail：pptppt@163.com</a:t>
            </a:r>
          </a:p>
          <a:p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手机：186××××××××</a:t>
            </a:r>
          </a:p>
        </p:txBody>
      </p:sp>
      <p:sp>
        <p:nvSpPr>
          <p:cNvPr id="21" name="内容占位符 2"/>
          <p:cNvSpPr txBox="1"/>
          <p:nvPr/>
        </p:nvSpPr>
        <p:spPr>
          <a:xfrm>
            <a:off x="8741789" y="2781952"/>
            <a:ext cx="2333029" cy="369269"/>
          </a:xfrm>
          <a:prstGeom prst="rect">
            <a:avLst/>
          </a:prstGeom>
        </p:spPr>
        <p:txBody>
          <a:bodyPr bIns="45720" lIns="91440" rIns="91440" rtlCol="0" tIns="45720" vert="horz">
            <a:noAutofit/>
          </a:bodyPr>
          <a:lstStyle>
            <a:lvl1pPr algn="l" defTabSz="914400" eaLnBrk="1" hangingPunct="1" indent="-228600" latinLnBrk="0" marL="228600" rtl="0">
              <a:lnSpc>
                <a:spcPct val="90000"/>
              </a:lnSpc>
              <a:spcBef>
                <a:spcPts val="1000"/>
              </a:spcBef>
              <a:buFont charset="0" panose="020b0604020202020204" pitchFamily="34" typeface="Arial"/>
              <a:buChar char="•"/>
              <a:defRPr kern="1200" sz="28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1pPr>
            <a:lvl2pPr algn="l" defTabSz="914400" eaLnBrk="1" hangingPunct="1" indent="-228600" latinLnBrk="0" marL="685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4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2pPr>
            <a:lvl3pPr algn="l" defTabSz="914400" eaLnBrk="1" hangingPunct="1" indent="-228600" latinLnBrk="0" marL="1143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20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3pPr>
            <a:lvl4pPr algn="l" defTabSz="914400" eaLnBrk="1" hangingPunct="1" indent="-228600" latinLnBrk="0" marL="1600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4pPr>
            <a:lvl5pPr algn="l" defTabSz="914400" eaLnBrk="1" hangingPunct="1" indent="-228600" latinLnBrk="0" marL="20574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charset="-122" panose="020b0503020204020204" pitchFamily="34" typeface="微软雅黑"/>
                <a:cs typeface="+mn-cs"/>
              </a:defRPr>
            </a:lvl5pPr>
            <a:lvl6pPr algn="l" defTabSz="914400" eaLnBrk="1" hangingPunct="1" indent="-228600" latinLnBrk="0" marL="25146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indent="-228600" latinLnBrk="0" marL="29718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indent="-228600" latinLnBrk="0" marL="34290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indent="-228600" latinLnBrk="0" marL="3886200" rtl="0">
              <a:lnSpc>
                <a:spcPct val="90000"/>
              </a:lnSpc>
              <a:spcBef>
                <a:spcPts val="500"/>
              </a:spcBef>
              <a:buFont charset="0" panose="020b0604020202020204" pitchFamily="34" typeface="Arial"/>
              <a:buChar char="•"/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marL="0">
              <a:buFont charset="0" panose="020b0604020202020204" pitchFamily="34" typeface="Arial"/>
              <a:buNone/>
            </a:pPr>
            <a:r>
              <a:rPr altLang="en-US" b="1" lang="zh-CN" sz="20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cs charset="-122" panose="020b0604020202020204" pitchFamily="34" typeface="Arial Unicode MS"/>
              </a:rPr>
              <a:t>递交打印的企划书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1039621" y="4025613"/>
            <a:ext cx="248336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altLang="en-US" b="1" lang="zh-CN" sz="20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  <a:cs charset="-122" panose="020b0604020202020204" pitchFamily="34" typeface="Arial Unicode MS"/>
              </a:rPr>
              <a:t>在最显眼的位置署名</a:t>
            </a:r>
          </a:p>
        </p:txBody>
      </p:sp>
      <p:grpSp>
        <p:nvGrpSpPr>
          <p:cNvPr id="26" name="组合 25"/>
          <p:cNvGrpSpPr/>
          <p:nvPr/>
        </p:nvGrpSpPr>
        <p:grpSpPr>
          <a:xfrm>
            <a:off x="4606919" y="2257820"/>
            <a:ext cx="3028951" cy="3250940"/>
            <a:chOff x="2494897" y="1823235"/>
            <a:chExt cx="3028951" cy="3250940"/>
          </a:xfrm>
        </p:grpSpPr>
        <p:sp>
          <p:nvSpPr>
            <p:cNvPr id="27" name="矩形 26"/>
            <p:cNvSpPr/>
            <p:nvPr/>
          </p:nvSpPr>
          <p:spPr>
            <a:xfrm>
              <a:off x="2494897" y="1823235"/>
              <a:ext cx="3028951" cy="32509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8" name="矩形 27"/>
            <p:cNvSpPr/>
            <p:nvPr/>
          </p:nvSpPr>
          <p:spPr>
            <a:xfrm flipH="1" rot="2925160">
              <a:off x="2725359" y="1798191"/>
              <a:ext cx="45719" cy="432892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32" name="矩形 31"/>
          <p:cNvSpPr/>
          <p:nvPr/>
        </p:nvSpPr>
        <p:spPr>
          <a:xfrm>
            <a:off x="1491033" y="2751111"/>
            <a:ext cx="2021205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altLang="en-US" b="1" lang="zh-CN" sz="20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  <a:cs charset="-122" panose="020b0604020202020204" pitchFamily="34" typeface="Arial Unicode MS"/>
              </a:rPr>
              <a:t>左上角45℃装订</a:t>
            </a:r>
          </a:p>
        </p:txBody>
      </p:sp>
      <p:sp>
        <p:nvSpPr>
          <p:cNvPr id="36" name="文本框 35"/>
          <p:cNvSpPr txBox="1"/>
          <p:nvPr/>
        </p:nvSpPr>
        <p:spPr>
          <a:xfrm>
            <a:off x="4620487" y="2794940"/>
            <a:ext cx="3001814" cy="74980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>
                <a:latin charset="0" panose="02020603050405020304" pitchFamily="18" typeface="Times New Roman"/>
                <a:ea charset="-122" panose="020b0503020204020204" pitchFamily="34" typeface="微软雅黑"/>
                <a:cs charset="0" panose="02020603050405020304" pitchFamily="18" typeface="Times New Roman"/>
              </a:rPr>
              <a:t>增强泷泽村活力的春季活动企划书</a:t>
            </a:r>
          </a:p>
        </p:txBody>
      </p:sp>
      <p:cxnSp>
        <p:nvCxnSpPr>
          <p:cNvPr id="37" name="直接连接符 36"/>
          <p:cNvCxnSpPr/>
          <p:nvPr/>
        </p:nvCxnSpPr>
        <p:spPr>
          <a:xfrm>
            <a:off x="4731648" y="2751111"/>
            <a:ext cx="277563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>
            <a:off x="4722621" y="3563270"/>
            <a:ext cx="2775630" cy="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文本框 40"/>
          <p:cNvSpPr txBox="1"/>
          <p:nvPr/>
        </p:nvSpPr>
        <p:spPr>
          <a:xfrm>
            <a:off x="4960653" y="4419500"/>
            <a:ext cx="2775630" cy="16154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        梦野元太</a:t>
            </a:r>
          </a:p>
          <a:p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E-mail：pptppt@163.com</a:t>
            </a:r>
          </a:p>
          <a:p>
            <a:r>
              <a:rPr altLang="en-US" lang="zh-CN" smtClean="0" sz="2000">
                <a:latin charset="-122" panose="020b0503020204020204" pitchFamily="34" typeface="微软雅黑"/>
                <a:ea charset="-122" panose="020b0503020204020204" pitchFamily="34" typeface="微软雅黑"/>
              </a:rPr>
              <a:t>手机：186××××××××</a:t>
            </a:r>
          </a:p>
        </p:txBody>
      </p:sp>
      <p:sp>
        <p:nvSpPr>
          <p:cNvPr id="44" name="文本框 43"/>
          <p:cNvSpPr txBox="1"/>
          <p:nvPr/>
        </p:nvSpPr>
        <p:spPr>
          <a:xfrm>
            <a:off x="8728260" y="4028018"/>
            <a:ext cx="2914650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altLang="en-US" b="1" lang="zh-CN" sz="2000">
                <a:solidFill>
                  <a:schemeClr val="bg1"/>
                </a:solidFill>
                <a:effectLst>
                  <a:outerShdw algn="br" blurRad="50800" dir="135000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  <a:cs charset="-122" panose="020b0604020202020204" pitchFamily="34" typeface="Arial Unicode MS"/>
              </a:rPr>
              <a:t>亲自登门，当面交付</a:t>
            </a:r>
          </a:p>
        </p:txBody>
      </p:sp>
      <p:cxnSp>
        <p:nvCxnSpPr>
          <p:cNvPr id="46" name="直接箭头连接符 45"/>
          <p:cNvCxnSpPr/>
          <p:nvPr/>
        </p:nvCxnSpPr>
        <p:spPr>
          <a:xfrm flipH="1">
            <a:off x="7877205" y="4217494"/>
            <a:ext cx="766770" cy="359712"/>
          </a:xfrm>
          <a:prstGeom prst="straightConnector1">
            <a:avLst/>
          </a:prstGeom>
          <a:ln w="6350">
            <a:solidFill>
              <a:schemeClr val="tx1">
                <a:lumMod val="85000"/>
                <a:lumOff val="1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文本框 47"/>
          <p:cNvSpPr txBox="1"/>
          <p:nvPr/>
        </p:nvSpPr>
        <p:spPr>
          <a:xfrm>
            <a:off x="255965" y="771751"/>
            <a:ext cx="2520553" cy="369332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b="1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cs typeface="+mj-cs"/>
              </a:defRPr>
            </a:lvl1pPr>
          </a:lstStyle>
          <a:p>
            <a:r>
              <a:rPr altLang="en-US" lang="zh-CN" smtClean="0"/>
              <a:t>排版和递交技巧</a:t>
            </a:r>
          </a:p>
        </p:txBody>
      </p:sp>
      <p:cxnSp>
        <p:nvCxnSpPr>
          <p:cNvPr id="40" name="直接箭头连接符 39"/>
          <p:cNvCxnSpPr/>
          <p:nvPr/>
        </p:nvCxnSpPr>
        <p:spPr>
          <a:xfrm>
            <a:off x="3601412" y="4212684"/>
            <a:ext cx="847048" cy="364522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flipH="1" flipV="1">
            <a:off x="7794329" y="2609115"/>
            <a:ext cx="933933" cy="253619"/>
          </a:xfrm>
          <a:prstGeom prst="straightConnector1">
            <a:avLst/>
          </a:prstGeom>
          <a:ln w="6350">
            <a:solidFill>
              <a:schemeClr val="tx1">
                <a:lumMod val="85000"/>
                <a:lumOff val="1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/>
          <p:nvPr/>
        </p:nvCxnSpPr>
        <p:spPr>
          <a:xfrm flipV="1">
            <a:off x="3543736" y="2554633"/>
            <a:ext cx="862480" cy="392956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3939703479"/>
      </p:ext>
    </p:extLst>
  </p:cSld>
  <p:clrMapOvr>
    <a:overrideClrMapping accent1="accent1" accent2="accent2" accent3="accent3" accent4="accent4" accent5="accent5" accent6="accent6" bg1="lt1" bg2="lt2" folHlink="folHlink" hlink="hlink" tx1="dk1" tx2="dk2"/>
  </p:clrMapOvr>
  <p:transition/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EE101">
            <a:alpha val="6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5568" y="4743446"/>
            <a:ext cx="3705226" cy="371476"/>
          </a:xfrm>
        </p:spPr>
        <p:txBody>
          <a:bodyPr>
            <a:normAutofit lnSpcReduction="10000"/>
          </a:bodyPr>
          <a:lstStyle/>
          <a:p>
            <a:pPr indent="0" marL="0">
              <a:buNone/>
            </a:pPr>
            <a:r>
              <a:rPr altLang="zh-CN" b="1" lang="en-US" smtClean="0" sz="2200">
                <a:latin charset="0" panose="02020603050405020304" pitchFamily="18" typeface="Times New Roman"/>
                <a:cs charset="0" panose="02020603050405020304" pitchFamily="18" typeface="Times New Roman"/>
              </a:rPr>
              <a:t>PPT分享：@Eline若蓝</a:t>
            </a:r>
          </a:p>
        </p:txBody>
      </p:sp>
      <p:sp>
        <p:nvSpPr>
          <p:cNvPr id="5" name="矩形 4"/>
          <p:cNvSpPr/>
          <p:nvPr/>
        </p:nvSpPr>
        <p:spPr>
          <a:xfrm>
            <a:off x="4647008" y="5200650"/>
            <a:ext cx="2854524" cy="728663"/>
          </a:xfrm>
          <a:prstGeom prst="rect">
            <a:avLst/>
          </a:prstGeom>
          <a:solidFill>
            <a:srgbClr val="E5C70C"/>
          </a:solidFill>
          <a:ln>
            <a:noFill/>
          </a:ln>
          <a:effectLst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pc="600" sz="3600">
                <a:solidFill>
                  <a:srgbClr val="FF000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谢谢观看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>
                  <a14:imgLayer xmlns:d3p1="http://schemas.openxmlformats.org/officeDocument/2006/relationships" d3p1:embed="">
                    <a14:imgEffect>
                      <a14:backgroundRemoval b="90000" l="10000" r="90000" t="10000"/>
                    </a14:imgEffect>
                  </a14:imgLayer>
                </a14:imgProps>
              </a:ext>
              <a:ext uri="{28A0092B-C50C-407E-A947-70E740481C1C}">
                <a14:useLocalDpi val="0"/>
              </a:ext>
            </a:extLst>
          </a:blip>
          <a:srcRect b="18908" l="27031" r="27171" t="18487"/>
          <a:stretch>
            <a:fillRect/>
          </a:stretch>
        </p:blipFill>
        <p:spPr>
          <a:xfrm>
            <a:off x="4647008" y="1065140"/>
            <a:ext cx="2854524" cy="3521148"/>
          </a:xfrm>
          <a:prstGeom prst="rect">
            <a:avLst/>
          </a:prstGeom>
          <a:ln>
            <a:noFill/>
          </a:ln>
          <a:effectLst>
            <a:outerShdw algn="tl" blurRad="190500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val="789534671"/>
      </p:ext>
    </p:extLst>
  </p:cSld>
  <p:clrMapOvr>
    <a:overrideClrMapping accent1="accent1" accent2="accent2" accent3="accent3" accent4="accent4" accent5="accent5" accent6="accent6" bg1="lt1" bg2="lt2" folHlink="folHlink" hlink="hlink" tx1="dk1" tx2="dk2"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EE1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矩形 11"/>
          <p:cNvSpPr/>
          <p:nvPr/>
        </p:nvSpPr>
        <p:spPr>
          <a:xfrm>
            <a:off x="2097359" y="2404913"/>
            <a:ext cx="8403069" cy="3838838"/>
          </a:xfrm>
          <a:prstGeom prst="rect">
            <a:avLst/>
          </a:prstGeom>
          <a:solidFill>
            <a:schemeClr val="tx1">
              <a:lumMod val="50000"/>
              <a:lumOff val="50000"/>
              <a:alpha val="46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1713877" y="2135412"/>
            <a:ext cx="8560676" cy="39041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25988" y="3428830"/>
            <a:ext cx="2166026" cy="1383290"/>
          </a:xfrm>
        </p:spPr>
        <p:txBody>
          <a:bodyPr>
            <a:normAutofit/>
          </a:bodyPr>
          <a:lstStyle/>
          <a:p>
            <a:pPr algn="ctr" indent="0" marL="0">
              <a:lnSpc>
                <a:spcPct val="150000"/>
              </a:lnSpc>
              <a:spcBef>
                <a:spcPct val="0"/>
              </a:spcBef>
              <a:buNone/>
            </a:pPr>
            <a:r>
              <a:rPr altLang="en-US" lang="zh-CN" smtClean="0" sz="2000">
                <a:solidFill>
                  <a:schemeClr val="bg1"/>
                </a:solidFill>
              </a:rPr>
              <a:t>。</a:t>
            </a:r>
          </a:p>
        </p:txBody>
      </p:sp>
      <p:sp>
        <p:nvSpPr>
          <p:cNvPr id="2" name="矩形 1"/>
          <p:cNvSpPr/>
          <p:nvPr/>
        </p:nvSpPr>
        <p:spPr>
          <a:xfrm>
            <a:off x="4094549" y="541803"/>
            <a:ext cx="4267517" cy="15544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b="1" lang="en-US" smtClean="0" sz="9600">
                <a:solidFill>
                  <a:srgbClr val="C00000"/>
                </a:solidFill>
                <a:latin charset="-122" panose="020b0604020202020204" pitchFamily="34" typeface="Arial Unicode MS"/>
                <a:ea charset="-122" panose="020b0604020202020204" pitchFamily="34" typeface="Arial Unicode MS"/>
                <a:cs charset="-122" panose="020b0604020202020204" pitchFamily="34" typeface="Arial Unicode MS"/>
              </a:rPr>
              <a:t>PART1</a:t>
            </a:r>
          </a:p>
        </p:txBody>
      </p:sp>
      <p:sp>
        <p:nvSpPr>
          <p:cNvPr id="14" name="矩形 13"/>
          <p:cNvSpPr/>
          <p:nvPr/>
        </p:nvSpPr>
        <p:spPr>
          <a:xfrm>
            <a:off x="2483259" y="2889769"/>
            <a:ext cx="7021912" cy="1262963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1964662" y="2515754"/>
            <a:ext cx="8309891" cy="1091169"/>
          </a:xfrm>
          <a:prstGeom prst="rect">
            <a:avLst/>
          </a:prstGeom>
          <a:solidFill>
            <a:schemeClr val="bg1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1320" y="1900442"/>
            <a:ext cx="6625563" cy="2700657"/>
          </a:xfrm>
          <a:prstGeom prst="rect">
            <a:avLst/>
          </a:prstGeom>
        </p:spPr>
      </p:pic>
      <p:sp>
        <p:nvSpPr>
          <p:cNvPr id="17" name="矩形 16"/>
          <p:cNvSpPr/>
          <p:nvPr/>
        </p:nvSpPr>
        <p:spPr>
          <a:xfrm>
            <a:off x="2932069" y="2308684"/>
            <a:ext cx="6473958" cy="1905391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文本框 15"/>
          <p:cNvSpPr txBox="1"/>
          <p:nvPr/>
        </p:nvSpPr>
        <p:spPr>
          <a:xfrm>
            <a:off x="5054490" y="2733035"/>
            <a:ext cx="2488806" cy="716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4100">
                <a:latin charset="-122" panose="020b0503020204020204" pitchFamily="34" typeface="微软雅黑"/>
                <a:ea charset="-122" panose="020b0503020204020204" pitchFamily="34" typeface="微软雅黑"/>
              </a:rPr>
              <a:t>企划书</a:t>
            </a:r>
          </a:p>
        </p:txBody>
      </p:sp>
      <p:grpSp>
        <p:nvGrpSpPr>
          <p:cNvPr id="21" name="组合 20"/>
          <p:cNvGrpSpPr/>
          <p:nvPr/>
        </p:nvGrpSpPr>
        <p:grpSpPr>
          <a:xfrm>
            <a:off x="3229266" y="4442621"/>
            <a:ext cx="5562748" cy="875918"/>
            <a:chOff x="3229266" y="4565716"/>
            <a:chExt cx="5562748" cy="875918"/>
          </a:xfrm>
        </p:grpSpPr>
        <p:sp>
          <p:nvSpPr>
            <p:cNvPr id="9" name="标题 1"/>
            <p:cNvSpPr txBox="1"/>
            <p:nvPr/>
          </p:nvSpPr>
          <p:spPr>
            <a:xfrm>
              <a:off x="3229266" y="4675318"/>
              <a:ext cx="5562748" cy="675863"/>
            </a:xfrm>
            <a:prstGeom prst="rect">
              <a:avLst/>
            </a:prstGeom>
          </p:spPr>
          <p:txBody>
            <a:bodyPr anchor="ctr" bIns="45720" lIns="91440" rIns="91440" rtlCol="0" tIns="45720" vert="horz">
              <a:noAutofit/>
            </a:bodyPr>
            <a:lstStyle>
              <a:lvl1pPr algn="l" defTabSz="914400" eaLnBrk="1" hangingPunct="1" latinLnBrk="0" rtl="0">
                <a:lnSpc>
                  <a:spcPct val="90000"/>
                </a:lnSpc>
                <a:spcBef>
                  <a:spcPct val="0"/>
                </a:spcBef>
                <a:buNone/>
                <a:defRPr kern="1200" sz="4400">
                  <a:solidFill>
                    <a:schemeClr val="tx1"/>
                  </a:solidFill>
                  <a:latin typeface="+mj-lt"/>
                  <a:ea charset="-122" panose="020b0503020204020204" pitchFamily="34" typeface="微软雅黑"/>
                  <a:cs typeface="+mj-cs"/>
                </a:defRPr>
              </a:lvl1pPr>
            </a:lstStyle>
            <a:p>
              <a:r>
                <a:rPr altLang="en-US" b="1" lang="zh-CN" sz="42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</a:rPr>
                <a:t>制作前需明确的3项事</a:t>
              </a:r>
            </a:p>
          </p:txBody>
        </p:sp>
        <p:cxnSp>
          <p:nvCxnSpPr>
            <p:cNvPr id="18" name="直接连接符 17"/>
            <p:cNvCxnSpPr/>
            <p:nvPr/>
          </p:nvCxnSpPr>
          <p:spPr>
            <a:xfrm flipV="1">
              <a:off x="3256911" y="4565716"/>
              <a:ext cx="5377135" cy="25494"/>
            </a:xfrm>
            <a:prstGeom prst="line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接连接符 24"/>
            <p:cNvCxnSpPr/>
            <p:nvPr/>
          </p:nvCxnSpPr>
          <p:spPr>
            <a:xfrm flipV="1">
              <a:off x="3256911" y="5416140"/>
              <a:ext cx="5377135" cy="25494"/>
            </a:xfrm>
            <a:prstGeom prst="line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val="169748465"/>
      </p:ext>
    </p:extLst>
  </p:cSld>
  <p:clrMapOvr>
    <a:overrideClrMapping accent1="accent1" accent2="accent2" accent3="accent3" accent4="accent4" accent5="accent5" accent6="accent6" bg1="lt1" bg2="lt2" folHlink="folHlink" hlink="hlink" tx1="dk1" tx2="dk2"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EE1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51" name="图片 5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rcRect b="3837" r="3099"/>
          <a:stretch>
            <a:fillRect/>
          </a:stretch>
        </p:blipFill>
        <p:spPr>
          <a:xfrm>
            <a:off x="2155003" y="3271302"/>
            <a:ext cx="2100899" cy="2374011"/>
          </a:xfrm>
          <a:prstGeom prst="rect">
            <a:avLst/>
          </a:prstGeom>
          <a:ln>
            <a:noFill/>
          </a:ln>
          <a:effectLst>
            <a:outerShdw algn="tl" blurRad="190500" rotWithShape="0">
              <a:srgbClr val="000000">
                <a:alpha val="70000"/>
              </a:srgbClr>
            </a:outerShdw>
          </a:effectLst>
        </p:spPr>
      </p:pic>
      <p:pic>
        <p:nvPicPr>
          <p:cNvPr id="56" name="图片 5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rcRect b="15811" t="5989"/>
          <a:stretch>
            <a:fillRect/>
          </a:stretch>
        </p:blipFill>
        <p:spPr>
          <a:xfrm>
            <a:off x="8119887" y="2308837"/>
            <a:ext cx="1933200" cy="2266539"/>
          </a:xfrm>
          <a:prstGeom prst="rect">
            <a:avLst/>
          </a:prstGeom>
          <a:ln>
            <a:noFill/>
          </a:ln>
          <a:effectLst>
            <a:outerShdw algn="tl" blurRad="190500" rotWithShape="0">
              <a:srgbClr val="000000">
                <a:alpha val="70000"/>
              </a:srgbClr>
            </a:outerShdw>
          </a:effectLst>
        </p:spPr>
      </p:pic>
      <p:sp>
        <p:nvSpPr>
          <p:cNvPr id="57" name="矩形 56"/>
          <p:cNvSpPr/>
          <p:nvPr/>
        </p:nvSpPr>
        <p:spPr>
          <a:xfrm>
            <a:off x="798645" y="614743"/>
            <a:ext cx="1192354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mtClean="0" sz="36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目的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2121500" y="1703187"/>
            <a:ext cx="7579895" cy="1531458"/>
            <a:chOff x="1769809" y="1808697"/>
            <a:chExt cx="7579895" cy="1531458"/>
          </a:xfrm>
        </p:grpSpPr>
        <p:sp>
          <p:nvSpPr>
            <p:cNvPr id="2" name="文本框 1"/>
            <p:cNvSpPr txBox="1"/>
            <p:nvPr/>
          </p:nvSpPr>
          <p:spPr>
            <a:xfrm>
              <a:off x="1769809" y="2170604"/>
              <a:ext cx="7579895" cy="6400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altLang="en-US" b="1" lang="zh-CN" sz="24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你以为是：获得现场               的机会?</a:t>
              </a:r>
            </a:p>
          </p:txBody>
        </p:sp>
        <p:pic>
          <p:nvPicPr>
            <p:cNvPr id="6" name="图片 5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>
                    <a14:imgLayer xmlns:d3p1="http://schemas.openxmlformats.org/officeDocument/2006/relationships" d3p1:embed="">
                      <a14:imgEffect>
                        <a14:artisticPencilGrayscale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4519567" y="1808697"/>
              <a:ext cx="2157379" cy="1422093"/>
            </a:xfrm>
            <a:prstGeom prst="rect">
              <a:avLst/>
            </a:prstGeom>
          </p:spPr>
        </p:pic>
      </p:grpSp>
      <p:grpSp>
        <p:nvGrpSpPr>
          <p:cNvPr id="9" name="组合 8"/>
          <p:cNvGrpSpPr/>
          <p:nvPr/>
        </p:nvGrpSpPr>
        <p:grpSpPr>
          <a:xfrm>
            <a:off x="5047125" y="4321424"/>
            <a:ext cx="5618441" cy="2198775"/>
            <a:chOff x="4449227" y="4796209"/>
            <a:chExt cx="5618441" cy="2198775"/>
          </a:xfrm>
        </p:grpSpPr>
        <p:sp>
          <p:nvSpPr>
            <p:cNvPr id="4" name="文本框 3"/>
            <p:cNvSpPr txBox="1"/>
            <p:nvPr/>
          </p:nvSpPr>
          <p:spPr>
            <a:xfrm>
              <a:off x="4449227" y="5564931"/>
              <a:ext cx="5551101" cy="64008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altLang="en-US" b="1" lang="zh-CN" sz="24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其实是：促使对方</a:t>
              </a:r>
            </a:p>
          </p:txBody>
        </p:sp>
        <p:grpSp>
          <p:nvGrpSpPr>
            <p:cNvPr id="3" name="组合 2"/>
            <p:cNvGrpSpPr/>
            <p:nvPr/>
          </p:nvGrpSpPr>
          <p:grpSpPr>
            <a:xfrm>
              <a:off x="6989495" y="4796209"/>
              <a:ext cx="3078173" cy="2198775"/>
              <a:chOff x="7052559" y="4733145"/>
              <a:chExt cx="3078173" cy="2198775"/>
            </a:xfrm>
          </p:grpSpPr>
          <p:pic>
            <p:nvPicPr>
              <p:cNvPr id="8" name="图片 7"/>
              <p:cNvPicPr>
                <a:picLocks noChangeAspect="1"/>
              </p:cNvPicPr>
              <p:nvPr/>
            </p:nvPicPr>
            <p:blipFill>
              <a:blip r:embed="rId7">
                <a:extLst>
                  <a:ext uri="{BEBA8EAE-BF5A-486C-A8C5-ECC9F3942E4B}">
                    <a14:imgProps>
                      <a14:imgLayer xmlns:d3p1="http://schemas.openxmlformats.org/officeDocument/2006/relationships" d3p1:embed="">
                        <a14:imgEffect>
                          <a14:artisticPencilGrayscale/>
                        </a14:imgEffect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7052559" y="5058924"/>
                <a:ext cx="2606378" cy="1548785"/>
              </a:xfrm>
              <a:prstGeom prst="rect">
                <a:avLst/>
              </a:prstGeom>
            </p:spPr>
          </p:pic>
          <p:pic>
            <p:nvPicPr>
              <p:cNvPr id="5" name="图片 4"/>
              <p:cNvPicPr>
                <a:picLocks noChangeAspect="1"/>
              </p:cNvPicPr>
              <p:nvPr/>
            </p:nvPicPr>
            <p:blipFill>
              <a:blip r:embed="rId8">
                <a:extLst>
                  <a:ext uri="{BEBA8EAE-BF5A-486C-A8C5-ECC9F3942E4B}">
                    <a14:imgProps>
                      <a14:imgLayer xmlns:d3p1="http://schemas.openxmlformats.org/officeDocument/2006/relationships" d3p1:embed="">
                        <a14:imgEffect>
                          <a14:artisticPencilGrayscale/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 rot="268894">
                <a:off x="8742827" y="4733145"/>
                <a:ext cx="1387905" cy="2198775"/>
              </a:xfrm>
              <a:prstGeom prst="rect">
                <a:avLst/>
              </a:prstGeom>
            </p:spPr>
          </p:pic>
        </p:grpSp>
      </p:grpSp>
      <p:pic>
        <p:nvPicPr>
          <p:cNvPr id="13" name="图片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664505"/>
            <a:ext cx="798645" cy="546809"/>
          </a:xfrm>
          <a:prstGeom prst="rect">
            <a:avLst/>
          </a:prstGeom>
        </p:spPr>
      </p:pic>
    </p:spTree>
    <p:extLst>
      <p:ext uri="{BB962C8B-B14F-4D97-AF65-F5344CB8AC3E}">
        <p14:creationId val="3136971388"/>
      </p:ext>
    </p:extLst>
  </p:cSld>
  <p:clrMapOvr>
    <a:overrideClrMapping accent1="accent1" accent2="accent2" accent3="accent3" accent4="accent4" accent5="accent5" accent6="accent6" bg1="lt1" bg2="lt2" folHlink="folHlink" hlink="hlink" tx1="dk1" tx2="dk2"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EE1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3" name="矩形 32"/>
          <p:cNvSpPr/>
          <p:nvPr/>
        </p:nvSpPr>
        <p:spPr>
          <a:xfrm>
            <a:off x="2097359" y="2404913"/>
            <a:ext cx="8403069" cy="3838838"/>
          </a:xfrm>
          <a:prstGeom prst="rect">
            <a:avLst/>
          </a:prstGeom>
          <a:solidFill>
            <a:schemeClr val="tx1">
              <a:lumMod val="50000"/>
              <a:lumOff val="50000"/>
              <a:alpha val="46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1713877" y="2135412"/>
            <a:ext cx="8560676" cy="39041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7986347" y="3734328"/>
            <a:ext cx="1940579" cy="73216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/>
          <p:cNvSpPr txBox="1"/>
          <p:nvPr/>
        </p:nvSpPr>
        <p:spPr>
          <a:xfrm>
            <a:off x="7985816" y="3711082"/>
            <a:ext cx="1880065" cy="74980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修改专有名词</a:t>
            </a:r>
          </a:p>
          <a:p>
            <a:pPr algn="ctr">
              <a:lnSpc>
                <a:spcPct val="120000"/>
              </a:lnSpc>
            </a:pPr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日期、页码等</a:t>
            </a:r>
          </a:p>
        </p:txBody>
      </p:sp>
      <p:sp>
        <p:nvSpPr>
          <p:cNvPr id="13" name="矩形 12"/>
          <p:cNvSpPr/>
          <p:nvPr/>
        </p:nvSpPr>
        <p:spPr>
          <a:xfrm>
            <a:off x="7970710" y="4979531"/>
            <a:ext cx="1942053" cy="70335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>
              <a:lnSpc>
                <a:spcPct val="120000"/>
              </a:lnSpc>
            </a:pPr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添加数据</a:t>
            </a:r>
          </a:p>
          <a:p>
            <a:pPr algn="ctr">
              <a:lnSpc>
                <a:spcPct val="120000"/>
              </a:lnSpc>
            </a:pPr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重新绘图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4789426" y="2535561"/>
            <a:ext cx="1270763" cy="3144341"/>
            <a:chOff x="4462821" y="2143496"/>
            <a:chExt cx="1270763" cy="3168563"/>
          </a:xfrm>
        </p:grpSpPr>
        <p:sp>
          <p:nvSpPr>
            <p:cNvPr id="7" name="矩形 6"/>
            <p:cNvSpPr/>
            <p:nvPr/>
          </p:nvSpPr>
          <p:spPr>
            <a:xfrm>
              <a:off x="4504940" y="2143496"/>
              <a:ext cx="1228644" cy="731086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</a:rPr>
                <a:t>几小时</a:t>
              </a:r>
            </a:p>
          </p:txBody>
        </p:sp>
        <p:sp>
          <p:nvSpPr>
            <p:cNvPr id="12" name="矩形 11"/>
            <p:cNvSpPr/>
            <p:nvPr/>
          </p:nvSpPr>
          <p:spPr>
            <a:xfrm>
              <a:off x="4476849" y="3356931"/>
              <a:ext cx="1215794" cy="736979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一天</a:t>
              </a:r>
            </a:p>
          </p:txBody>
        </p:sp>
        <p:sp>
          <p:nvSpPr>
            <p:cNvPr id="14" name="矩形 13"/>
            <p:cNvSpPr/>
            <p:nvPr/>
          </p:nvSpPr>
          <p:spPr>
            <a:xfrm>
              <a:off x="4462821" y="4575080"/>
              <a:ext cx="1229822" cy="736979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lang="zh-CN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一周</a:t>
              </a:r>
            </a:p>
          </p:txBody>
        </p:sp>
      </p:grpSp>
      <p:sp>
        <p:nvSpPr>
          <p:cNvPr id="15" name="矩形 14"/>
          <p:cNvSpPr/>
          <p:nvPr/>
        </p:nvSpPr>
        <p:spPr>
          <a:xfrm>
            <a:off x="7970710" y="2535561"/>
            <a:ext cx="1940579" cy="73121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重新调查、统计</a:t>
            </a:r>
          </a:p>
        </p:txBody>
      </p:sp>
      <p:cxnSp>
        <p:nvCxnSpPr>
          <p:cNvPr id="18" name="直接连接符 17"/>
          <p:cNvCxnSpPr>
            <a:stCxn id="7" idx="3"/>
            <a:endCxn id="8" idx="1"/>
          </p:cNvCxnSpPr>
          <p:nvPr/>
        </p:nvCxnSpPr>
        <p:spPr>
          <a:xfrm>
            <a:off x="6060189" y="2898310"/>
            <a:ext cx="1926158" cy="120210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2" name="组合 1"/>
          <p:cNvGrpSpPr/>
          <p:nvPr/>
        </p:nvGrpSpPr>
        <p:grpSpPr>
          <a:xfrm>
            <a:off x="5924805" y="2816944"/>
            <a:ext cx="2102483" cy="2514267"/>
            <a:chOff x="4416463" y="2808285"/>
            <a:chExt cx="2163989" cy="2514267"/>
          </a:xfrm>
        </p:grpSpPr>
        <p:cxnSp>
          <p:nvCxnSpPr>
            <p:cNvPr id="20" name="直接连接符 19"/>
            <p:cNvCxnSpPr>
              <a:stCxn id="14" idx="3"/>
              <a:endCxn id="15" idx="1"/>
            </p:cNvCxnSpPr>
            <p:nvPr/>
          </p:nvCxnSpPr>
          <p:spPr>
            <a:xfrm flipV="1">
              <a:off x="4513669" y="2892511"/>
              <a:ext cx="2008551" cy="2413060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接连接符 21"/>
            <p:cNvCxnSpPr>
              <a:stCxn id="12" idx="3"/>
              <a:endCxn id="13" idx="1"/>
            </p:cNvCxnSpPr>
            <p:nvPr/>
          </p:nvCxnSpPr>
          <p:spPr>
            <a:xfrm>
              <a:off x="4513669" y="4096734"/>
              <a:ext cx="2008551" cy="1225818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>
              <a:off x="4416463" y="2808285"/>
              <a:ext cx="2163989" cy="1318252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矩形 5"/>
          <p:cNvSpPr/>
          <p:nvPr/>
        </p:nvSpPr>
        <p:spPr>
          <a:xfrm>
            <a:off x="2194392" y="3774647"/>
            <a:ext cx="967144" cy="73697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250670" y="3850942"/>
            <a:ext cx="1607184" cy="660684"/>
          </a:xfrm>
          <a:noFill/>
          <a:ln>
            <a:noFill/>
          </a:ln>
        </p:spPr>
        <p:txBody>
          <a:bodyPr>
            <a:normAutofit fontScale="92500" lnSpcReduction="20000"/>
          </a:bodyPr>
          <a:lstStyle/>
          <a:p>
            <a:pPr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mtClean="0" sz="1800">
                <a:solidFill>
                  <a:schemeClr val="bg1"/>
                </a:solidFill>
              </a:rPr>
              <a:t>距离截</a:t>
            </a:r>
          </a:p>
          <a:p>
            <a:pPr indent="0" marL="0">
              <a:lnSpc>
                <a:spcPct val="120000"/>
              </a:lnSpc>
              <a:spcBef>
                <a:spcPct val="0"/>
              </a:spcBef>
              <a:buNone/>
            </a:pPr>
            <a:r>
              <a:rPr altLang="en-US" lang="zh-CN" smtClean="0" sz="1800">
                <a:solidFill>
                  <a:schemeClr val="bg1"/>
                </a:solidFill>
              </a:rPr>
              <a:t>止日期</a:t>
            </a:r>
          </a:p>
        </p:txBody>
      </p:sp>
      <p:grpSp>
        <p:nvGrpSpPr>
          <p:cNvPr id="31" name="组合 30"/>
          <p:cNvGrpSpPr/>
          <p:nvPr/>
        </p:nvGrpSpPr>
        <p:grpSpPr>
          <a:xfrm>
            <a:off x="3277492" y="3100698"/>
            <a:ext cx="1323833" cy="2213531"/>
            <a:chOff x="2988860" y="2696247"/>
            <a:chExt cx="1323833" cy="2213531"/>
          </a:xfrm>
        </p:grpSpPr>
        <p:cxnSp>
          <p:nvCxnSpPr>
            <p:cNvPr id="24" name="直接连接符 23"/>
            <p:cNvCxnSpPr/>
            <p:nvPr/>
          </p:nvCxnSpPr>
          <p:spPr>
            <a:xfrm flipV="1">
              <a:off x="2988860" y="2696247"/>
              <a:ext cx="1282889" cy="824868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接连接符 25"/>
            <p:cNvCxnSpPr/>
            <p:nvPr/>
          </p:nvCxnSpPr>
          <p:spPr>
            <a:xfrm>
              <a:off x="3029803" y="3764857"/>
              <a:ext cx="1282890" cy="0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接连接符 27"/>
            <p:cNvCxnSpPr/>
            <p:nvPr/>
          </p:nvCxnSpPr>
          <p:spPr>
            <a:xfrm>
              <a:off x="2988860" y="4093910"/>
              <a:ext cx="1323833" cy="815868"/>
            </a:xfrm>
            <a:prstGeom prst="line">
              <a:avLst/>
            </a:prstGeom>
            <a:ln w="19050">
              <a:solidFill>
                <a:schemeClr val="tx1">
                  <a:lumMod val="85000"/>
                  <a:lumOff val="1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矩形 29"/>
          <p:cNvSpPr/>
          <p:nvPr/>
        </p:nvSpPr>
        <p:spPr>
          <a:xfrm>
            <a:off x="798645" y="649913"/>
            <a:ext cx="1192354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mtClean="0" sz="36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时间</a:t>
            </a:r>
          </a:p>
        </p:txBody>
      </p:sp>
      <p:pic>
        <p:nvPicPr>
          <p:cNvPr id="32" name="图片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64505"/>
            <a:ext cx="798645" cy="546809"/>
          </a:xfrm>
          <a:prstGeom prst="rect">
            <a:avLst/>
          </a:prstGeom>
        </p:spPr>
      </p:pic>
    </p:spTree>
    <p:extLst>
      <p:ext uri="{BB962C8B-B14F-4D97-AF65-F5344CB8AC3E}">
        <p14:creationId val="1574932883"/>
      </p:ext>
    </p:extLst>
  </p:cSld>
  <p:clrMapOvr>
    <a:overrideClrMapping accent1="accent1" accent2="accent2" accent3="accent3" accent4="accent4" accent5="accent5" accent6="accent6" bg1="lt1" bg2="lt2" folHlink="folHlink" hlink="hlink" tx1="dk1" tx2="dk2"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EE1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0" name="矩形 59"/>
          <p:cNvSpPr/>
          <p:nvPr/>
        </p:nvSpPr>
        <p:spPr>
          <a:xfrm>
            <a:off x="2305442" y="5732585"/>
            <a:ext cx="7628673" cy="626342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95779" y="5861000"/>
            <a:ext cx="7273506" cy="557357"/>
          </a:xfrm>
        </p:spPr>
        <p:txBody>
          <a:bodyPr/>
          <a:lstStyle/>
          <a:p>
            <a:pPr indent="0" marL="0">
              <a:buNone/>
            </a:pPr>
            <a:r>
              <a:rPr altLang="en-US" lang="zh-CN" smtClean="0" sz="2400">
                <a:solidFill>
                  <a:srgbClr val="262626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根据对方决策者的特点、投其所好、制定有效策略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5285933" y="2191667"/>
            <a:ext cx="2063581" cy="2774145"/>
            <a:chOff x="4893147" y="2722043"/>
            <a:chExt cx="2063581" cy="2774145"/>
          </a:xfrm>
        </p:grpSpPr>
        <p:pic>
          <p:nvPicPr>
            <p:cNvPr id="16" name="图片 15"/>
            <p:cNvPicPr>
              <a:picLocks noChangeAspect="1"/>
            </p:cNvPicPr>
            <p:nvPr/>
          </p:nvPicPr>
          <p:blipFill>
            <a:blip r:embed="rId3">
              <a:extLst>
                <a:ext uri="{BEBA8EAE-BF5A-486C-A8C5-ECC9F3942E4B}">
                  <a14:imgProps>
                    <a14:imgLayer xmlns:d3p1="http://schemas.openxmlformats.org/officeDocument/2006/relationships" d3p1:embed="">
                      <a14:imgEffect>
                        <a14:backgroundRemoval b="92147" l="340" r="89474" t="4058"/>
                      </a14:imgEffect>
                    </a14:imgLayer>
                  </a14:imgProps>
                </a:ext>
                <a:ext uri="{28A0092B-C50C-407E-A947-70E740481C1C}">
                  <a14:useLocalDpi val="0"/>
                </a:ext>
              </a:extLst>
            </a:blip>
            <a:srcRect b="17542" r="18358" t="4412"/>
            <a:stretch>
              <a:fillRect/>
            </a:stretch>
          </p:blipFill>
          <p:spPr>
            <a:xfrm>
              <a:off x="4951097" y="2722043"/>
              <a:ext cx="2000838" cy="2478385"/>
            </a:xfrm>
            <a:prstGeom prst="rect">
              <a:avLst/>
            </a:prstGeom>
          </p:spPr>
        </p:pic>
        <p:sp>
          <p:nvSpPr>
            <p:cNvPr id="2" name="矩形 1"/>
            <p:cNvSpPr/>
            <p:nvPr/>
          </p:nvSpPr>
          <p:spPr>
            <a:xfrm rot="21102354">
              <a:off x="6392591" y="4904670"/>
              <a:ext cx="564137" cy="591518"/>
            </a:xfrm>
            <a:prstGeom prst="rect">
              <a:avLst/>
            </a:prstGeom>
            <a:solidFill>
              <a:srgbClr val="FEE101"/>
            </a:solidFill>
            <a:ln>
              <a:solidFill>
                <a:srgbClr val="FEE1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矩形 31"/>
            <p:cNvSpPr/>
            <p:nvPr/>
          </p:nvSpPr>
          <p:spPr>
            <a:xfrm rot="20833218">
              <a:off x="4893147" y="4497273"/>
              <a:ext cx="205989" cy="404108"/>
            </a:xfrm>
            <a:prstGeom prst="rect">
              <a:avLst/>
            </a:prstGeom>
            <a:solidFill>
              <a:srgbClr val="FEE101"/>
            </a:solidFill>
            <a:ln>
              <a:solidFill>
                <a:srgbClr val="FEE10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2270271" y="2047634"/>
            <a:ext cx="7921188" cy="2867568"/>
            <a:chOff x="1964146" y="1913291"/>
            <a:chExt cx="7921188" cy="2867568"/>
          </a:xfrm>
        </p:grpSpPr>
        <p:grpSp>
          <p:nvGrpSpPr>
            <p:cNvPr id="38" name="组合 37"/>
            <p:cNvGrpSpPr/>
            <p:nvPr/>
          </p:nvGrpSpPr>
          <p:grpSpPr>
            <a:xfrm>
              <a:off x="4062138" y="2249799"/>
              <a:ext cx="1308695" cy="866614"/>
              <a:chOff x="2983564" y="3724898"/>
              <a:chExt cx="1308695" cy="866614"/>
            </a:xfrm>
          </p:grpSpPr>
          <p:cxnSp>
            <p:nvCxnSpPr>
              <p:cNvPr id="39" name="直接连接符 38"/>
              <p:cNvCxnSpPr/>
              <p:nvPr/>
            </p:nvCxnSpPr>
            <p:spPr>
              <a:xfrm flipH="1" flipV="1">
                <a:off x="3401565" y="3794036"/>
                <a:ext cx="890694" cy="797476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接连接符 39"/>
              <p:cNvCxnSpPr/>
              <p:nvPr/>
            </p:nvCxnSpPr>
            <p:spPr>
              <a:xfrm>
                <a:off x="2983564" y="3724898"/>
                <a:ext cx="404564" cy="57936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文本框 3"/>
            <p:cNvSpPr txBox="1"/>
            <p:nvPr/>
          </p:nvSpPr>
          <p:spPr>
            <a:xfrm>
              <a:off x="2388107" y="2573286"/>
              <a:ext cx="1674031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z="20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职位、性格</a:t>
              </a: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7972057" y="4315401"/>
              <a:ext cx="1913278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z="20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对我们的了解</a:t>
              </a: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7693543" y="1913291"/>
              <a:ext cx="1754387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z="20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专业知识水平</a:t>
              </a: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8006848" y="2488165"/>
              <a:ext cx="1750646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z="20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最关心的问题</a:t>
              </a: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1964146" y="4380748"/>
              <a:ext cx="1725916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mtClean="0" sz="20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可能提的问题</a:t>
              </a:r>
            </a:p>
          </p:txBody>
        </p:sp>
        <p:grpSp>
          <p:nvGrpSpPr>
            <p:cNvPr id="20" name="组合 19"/>
            <p:cNvGrpSpPr/>
            <p:nvPr/>
          </p:nvGrpSpPr>
          <p:grpSpPr>
            <a:xfrm>
              <a:off x="6809435" y="4180553"/>
              <a:ext cx="1197413" cy="453093"/>
              <a:chOff x="6809435" y="4180553"/>
              <a:chExt cx="1197413" cy="453093"/>
            </a:xfrm>
          </p:grpSpPr>
          <p:cxnSp>
            <p:nvCxnSpPr>
              <p:cNvPr id="24" name="直接连接符 23"/>
              <p:cNvCxnSpPr/>
              <p:nvPr/>
            </p:nvCxnSpPr>
            <p:spPr>
              <a:xfrm>
                <a:off x="7635788" y="4630202"/>
                <a:ext cx="371060" cy="0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连接符 22"/>
              <p:cNvCxnSpPr/>
              <p:nvPr/>
            </p:nvCxnSpPr>
            <p:spPr>
              <a:xfrm>
                <a:off x="6809435" y="4180553"/>
                <a:ext cx="852786" cy="453093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组合 24"/>
            <p:cNvGrpSpPr/>
            <p:nvPr/>
          </p:nvGrpSpPr>
          <p:grpSpPr>
            <a:xfrm>
              <a:off x="6352876" y="2209968"/>
              <a:ext cx="1214437" cy="982141"/>
              <a:chOff x="1557338" y="3573736"/>
              <a:chExt cx="1214437" cy="982141"/>
            </a:xfrm>
          </p:grpSpPr>
          <p:cxnSp>
            <p:nvCxnSpPr>
              <p:cNvPr id="26" name="直接连接符 25"/>
              <p:cNvCxnSpPr/>
              <p:nvPr/>
            </p:nvCxnSpPr>
            <p:spPr>
              <a:xfrm flipV="1">
                <a:off x="1557338" y="3573737"/>
                <a:ext cx="757237" cy="982140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接连接符 26"/>
              <p:cNvCxnSpPr/>
              <p:nvPr/>
            </p:nvCxnSpPr>
            <p:spPr>
              <a:xfrm>
                <a:off x="2314575" y="3573736"/>
                <a:ext cx="457200" cy="0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组合 27"/>
            <p:cNvGrpSpPr/>
            <p:nvPr/>
          </p:nvGrpSpPr>
          <p:grpSpPr>
            <a:xfrm>
              <a:off x="6724631" y="2792985"/>
              <a:ext cx="1235807" cy="982140"/>
              <a:chOff x="1494665" y="3423471"/>
              <a:chExt cx="1235807" cy="982140"/>
            </a:xfrm>
          </p:grpSpPr>
          <p:cxnSp>
            <p:nvCxnSpPr>
              <p:cNvPr id="29" name="直接连接符 28"/>
              <p:cNvCxnSpPr/>
              <p:nvPr/>
            </p:nvCxnSpPr>
            <p:spPr>
              <a:xfrm flipV="1">
                <a:off x="1494665" y="3423471"/>
                <a:ext cx="757237" cy="982140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/>
            </p:nvCxnSpPr>
            <p:spPr>
              <a:xfrm>
                <a:off x="2273272" y="3431931"/>
                <a:ext cx="457200" cy="0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组合 33"/>
            <p:cNvGrpSpPr/>
            <p:nvPr/>
          </p:nvGrpSpPr>
          <p:grpSpPr>
            <a:xfrm>
              <a:off x="3690062" y="2857497"/>
              <a:ext cx="1360902" cy="828973"/>
              <a:chOff x="2930928" y="3900748"/>
              <a:chExt cx="1360902" cy="828973"/>
            </a:xfrm>
          </p:grpSpPr>
          <p:cxnSp>
            <p:nvCxnSpPr>
              <p:cNvPr id="31" name="直接连接符 30"/>
              <p:cNvCxnSpPr/>
              <p:nvPr/>
            </p:nvCxnSpPr>
            <p:spPr>
              <a:xfrm flipH="1" flipV="1">
                <a:off x="3401136" y="3932245"/>
                <a:ext cx="890694" cy="797476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接连接符 32"/>
              <p:cNvCxnSpPr/>
              <p:nvPr/>
            </p:nvCxnSpPr>
            <p:spPr>
              <a:xfrm>
                <a:off x="2930928" y="3900748"/>
                <a:ext cx="457200" cy="18489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组合 11"/>
            <p:cNvGrpSpPr/>
            <p:nvPr/>
          </p:nvGrpSpPr>
          <p:grpSpPr>
            <a:xfrm>
              <a:off x="3604938" y="3886861"/>
              <a:ext cx="1389063" cy="853594"/>
              <a:chOff x="3268481" y="4085536"/>
              <a:chExt cx="1389063" cy="853594"/>
            </a:xfrm>
          </p:grpSpPr>
          <p:cxnSp>
            <p:nvCxnSpPr>
              <p:cNvPr id="36" name="直接连接符 35"/>
              <p:cNvCxnSpPr/>
              <p:nvPr/>
            </p:nvCxnSpPr>
            <p:spPr>
              <a:xfrm flipH="1">
                <a:off x="3711394" y="4085536"/>
                <a:ext cx="946150" cy="839306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接连接符 36"/>
              <p:cNvCxnSpPr/>
              <p:nvPr/>
            </p:nvCxnSpPr>
            <p:spPr>
              <a:xfrm>
                <a:off x="3268481" y="4939130"/>
                <a:ext cx="457200" cy="0"/>
              </a:xfrm>
              <a:prstGeom prst="line">
                <a:avLst/>
              </a:prstGeom>
              <a:ln w="19050">
                <a:solidFill>
                  <a:schemeClr val="tx1">
                    <a:lumMod val="85000"/>
                    <a:lumOff val="1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文本框 41"/>
            <p:cNvSpPr txBox="1"/>
            <p:nvPr/>
          </p:nvSpPr>
          <p:spPr>
            <a:xfrm>
              <a:off x="3394312" y="1923028"/>
              <a:ext cx="810280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mtClean="0" sz="2000">
                  <a:solidFill>
                    <a:schemeClr val="tx1">
                      <a:lumMod val="85000"/>
                      <a:lumOff val="1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年龄</a:t>
              </a:r>
            </a:p>
          </p:txBody>
        </p:sp>
      </p:grpSp>
      <p:sp>
        <p:nvSpPr>
          <p:cNvPr id="46" name="矩形 45"/>
          <p:cNvSpPr/>
          <p:nvPr/>
        </p:nvSpPr>
        <p:spPr>
          <a:xfrm>
            <a:off x="570039" y="649913"/>
            <a:ext cx="3027783" cy="640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en-US" b="1" lang="zh-CN" smtClean="0" sz="3600">
                <a:solidFill>
                  <a:srgbClr val="26262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对方决策者</a:t>
            </a:r>
          </a:p>
        </p:txBody>
      </p:sp>
      <p:pic>
        <p:nvPicPr>
          <p:cNvPr id="47" name="图片 4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64505"/>
            <a:ext cx="798645" cy="546809"/>
          </a:xfrm>
          <a:prstGeom prst="rect">
            <a:avLst/>
          </a:prstGeom>
        </p:spPr>
      </p:pic>
    </p:spTree>
    <p:extLst>
      <p:ext uri="{BB962C8B-B14F-4D97-AF65-F5344CB8AC3E}">
        <p14:creationId val="2380528573"/>
      </p:ext>
    </p:extLst>
  </p:cSld>
  <p:clrMapOvr>
    <a:overrideClrMapping accent1="accent1" accent2="accent2" accent3="accent3" accent4="accent4" accent5="accent5" accent6="accent6" bg1="lt1" bg2="lt2" folHlink="folHlink" hlink="hlink" tx1="dk1" tx2="dk2"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EE1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" name="矩形 11"/>
          <p:cNvSpPr/>
          <p:nvPr/>
        </p:nvSpPr>
        <p:spPr>
          <a:xfrm>
            <a:off x="2097359" y="2404913"/>
            <a:ext cx="8403069" cy="3838838"/>
          </a:xfrm>
          <a:prstGeom prst="rect">
            <a:avLst/>
          </a:prstGeom>
          <a:solidFill>
            <a:schemeClr val="tx1">
              <a:lumMod val="50000"/>
              <a:lumOff val="50000"/>
              <a:alpha val="46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1713877" y="2135412"/>
            <a:ext cx="8560676" cy="390414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25988" y="3428830"/>
            <a:ext cx="2166026" cy="1383290"/>
          </a:xfrm>
        </p:spPr>
        <p:txBody>
          <a:bodyPr>
            <a:normAutofit/>
          </a:bodyPr>
          <a:lstStyle/>
          <a:p>
            <a:pPr algn="ctr" indent="0" marL="0">
              <a:lnSpc>
                <a:spcPct val="150000"/>
              </a:lnSpc>
              <a:spcBef>
                <a:spcPct val="0"/>
              </a:spcBef>
              <a:buNone/>
            </a:pPr>
            <a:r>
              <a:rPr altLang="en-US" lang="zh-CN" smtClean="0" sz="2000">
                <a:solidFill>
                  <a:schemeClr val="bg1"/>
                </a:solidFill>
              </a:rPr>
              <a:t>。</a:t>
            </a:r>
          </a:p>
        </p:txBody>
      </p:sp>
      <p:sp>
        <p:nvSpPr>
          <p:cNvPr id="2" name="矩形 1"/>
          <p:cNvSpPr/>
          <p:nvPr/>
        </p:nvSpPr>
        <p:spPr>
          <a:xfrm>
            <a:off x="3989039" y="541803"/>
            <a:ext cx="4267517" cy="155448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zh-CN" b="1" lang="en-US" smtClean="0" sz="9600">
                <a:solidFill>
                  <a:srgbClr val="C00000"/>
                </a:solidFill>
                <a:latin charset="-122" panose="020b0604020202020204" pitchFamily="34" typeface="Arial Unicode MS"/>
                <a:ea charset="-122" panose="020b0604020202020204" pitchFamily="34" typeface="Arial Unicode MS"/>
                <a:cs charset="-122" panose="020b0604020202020204" pitchFamily="34" typeface="Arial Unicode MS"/>
              </a:rPr>
              <a:t>PART2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3834987" y="4422233"/>
            <a:ext cx="5931583" cy="850829"/>
            <a:chOff x="3736980" y="4709962"/>
            <a:chExt cx="6047499" cy="695652"/>
          </a:xfrm>
        </p:grpSpPr>
        <p:cxnSp>
          <p:nvCxnSpPr>
            <p:cNvPr id="11" name="直接连接符 10"/>
            <p:cNvCxnSpPr/>
            <p:nvPr/>
          </p:nvCxnSpPr>
          <p:spPr>
            <a:xfrm flipV="1">
              <a:off x="3753803" y="4709962"/>
              <a:ext cx="4268184" cy="2"/>
            </a:xfrm>
            <a:prstGeom prst="line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内容占位符 2"/>
            <p:cNvSpPr txBox="1"/>
            <p:nvPr/>
          </p:nvSpPr>
          <p:spPr>
            <a:xfrm>
              <a:off x="3736980" y="4844152"/>
              <a:ext cx="6047499" cy="479116"/>
            </a:xfrm>
            <a:prstGeom prst="rect">
              <a:avLst/>
            </a:prstGeom>
          </p:spPr>
          <p:txBody>
            <a:bodyPr bIns="45720" lIns="91440" rIns="91440" rtlCol="0" tIns="45720" vert="horz">
              <a:noAutofit/>
            </a:bodyPr>
            <a:lstStyle>
              <a:lvl1pPr algn="l" defTabSz="914400" eaLnBrk="1" hangingPunct="1" indent="-228600" latinLnBrk="0" marL="228600" rtl="0">
                <a:lnSpc>
                  <a:spcPct val="90000"/>
                </a:lnSpc>
                <a:spcBef>
                  <a:spcPts val="1000"/>
                </a:spcBef>
                <a:buFont charset="0" panose="020b0604020202020204" pitchFamily="34" typeface="Arial"/>
                <a:buChar char="•"/>
                <a:defRPr kern="1200" sz="2800">
                  <a:solidFill>
                    <a:schemeClr val="tx1"/>
                  </a:solidFill>
                  <a:latin typeface="+mn-lt"/>
                  <a:ea charset="-122" panose="020b0503020204020204" pitchFamily="34" typeface="微软雅黑"/>
                  <a:cs typeface="+mn-cs"/>
                </a:defRPr>
              </a:lvl1pPr>
              <a:lvl2pPr algn="l" defTabSz="914400" eaLnBrk="1" hangingPunct="1" indent="-228600" latinLnBrk="0" marL="685800" rtl="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kern="1200" sz="2400">
                  <a:solidFill>
                    <a:schemeClr val="tx1"/>
                  </a:solidFill>
                  <a:latin typeface="+mn-lt"/>
                  <a:ea charset="-122" panose="020b0503020204020204" pitchFamily="34" typeface="微软雅黑"/>
                  <a:cs typeface="+mn-cs"/>
                </a:defRPr>
              </a:lvl2pPr>
              <a:lvl3pPr algn="l" defTabSz="914400" eaLnBrk="1" hangingPunct="1" indent="-228600" latinLnBrk="0" marL="1143000" rtl="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kern="1200" sz="2000">
                  <a:solidFill>
                    <a:schemeClr val="tx1"/>
                  </a:solidFill>
                  <a:latin typeface="+mn-lt"/>
                  <a:ea charset="-122" panose="020b0503020204020204" pitchFamily="34" typeface="微软雅黑"/>
                  <a:cs typeface="+mn-cs"/>
                </a:defRPr>
              </a:lvl3pPr>
              <a:lvl4pPr algn="l" defTabSz="914400" eaLnBrk="1" hangingPunct="1" indent="-228600" latinLnBrk="0" marL="1600200" rtl="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typeface="+mn-lt"/>
                  <a:ea charset="-122" panose="020b0503020204020204" pitchFamily="34" typeface="微软雅黑"/>
                  <a:cs typeface="+mn-cs"/>
                </a:defRPr>
              </a:lvl4pPr>
              <a:lvl5pPr algn="l" defTabSz="914400" eaLnBrk="1" hangingPunct="1" indent="-228600" latinLnBrk="0" marL="2057400" rtl="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typeface="+mn-lt"/>
                  <a:ea charset="-122" panose="020b0503020204020204" pitchFamily="34" typeface="微软雅黑"/>
                  <a:cs typeface="+mn-cs"/>
                </a:defRPr>
              </a:lvl5pPr>
              <a:lvl6pPr algn="l" defTabSz="914400" eaLnBrk="1" hangingPunct="1" indent="-228600" latinLnBrk="0" marL="2514600" rtl="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indent="-228600" latinLnBrk="0" marL="2971800" rtl="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indent="-228600" latinLnBrk="0" marL="3429000" rtl="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indent="-228600" latinLnBrk="0" marL="3886200" rtl="0">
                <a:lnSpc>
                  <a:spcPct val="90000"/>
                </a:lnSpc>
                <a:spcBef>
                  <a:spcPts val="500"/>
                </a:spcBef>
                <a:buFont charset="0" panose="020b0604020202020204" pitchFamily="34" typeface="Arial"/>
                <a:buChar char="•"/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marL="0">
                <a:buNone/>
              </a:pPr>
              <a:r>
                <a:rPr altLang="en-US" lang="zh-CN" spc="600" sz="4200">
                  <a:solidFill>
                    <a:srgbClr val="C00000"/>
                  </a:solidFill>
                  <a:latin charset="-122" panose="020b0503020204020204" pitchFamily="34" typeface="微软雅黑"/>
                </a:rPr>
                <a:t>简洁/图像/颜色</a:t>
              </a:r>
            </a:p>
          </p:txBody>
        </p:sp>
        <p:cxnSp>
          <p:nvCxnSpPr>
            <p:cNvPr id="27" name="直接连接符 26"/>
            <p:cNvCxnSpPr/>
            <p:nvPr/>
          </p:nvCxnSpPr>
          <p:spPr>
            <a:xfrm flipV="1">
              <a:off x="3753803" y="5399064"/>
              <a:ext cx="4268183" cy="6550"/>
            </a:xfrm>
            <a:prstGeom prst="line">
              <a:avLst/>
            </a:prstGeom>
            <a:ln w="38100">
              <a:solidFill>
                <a:schemeClr val="tx1">
                  <a:lumMod val="85000"/>
                  <a:lumOff val="1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矩形 13"/>
          <p:cNvSpPr/>
          <p:nvPr/>
        </p:nvSpPr>
        <p:spPr>
          <a:xfrm>
            <a:off x="2483259" y="2889769"/>
            <a:ext cx="7021912" cy="1262963"/>
          </a:xfrm>
          <a:prstGeom prst="rect">
            <a:avLst/>
          </a:prstGeom>
          <a:solidFill>
            <a:schemeClr val="bg1"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pic>
        <p:nvPicPr>
          <p:cNvPr id="22" name="图片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4274" y="2014728"/>
            <a:ext cx="7151228" cy="2352586"/>
          </a:xfrm>
          <a:prstGeom prst="rect">
            <a:avLst/>
          </a:prstGeom>
        </p:spPr>
      </p:pic>
      <p:sp>
        <p:nvSpPr>
          <p:cNvPr id="24" name="矩形 23"/>
          <p:cNvSpPr/>
          <p:nvPr/>
        </p:nvSpPr>
        <p:spPr>
          <a:xfrm>
            <a:off x="1964662" y="2515754"/>
            <a:ext cx="8309891" cy="1091169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9" name="标题 1"/>
          <p:cNvSpPr txBox="1"/>
          <p:nvPr/>
        </p:nvSpPr>
        <p:spPr>
          <a:xfrm>
            <a:off x="3802514" y="2731504"/>
            <a:ext cx="4601456" cy="675863"/>
          </a:xfrm>
          <a:prstGeom prst="rect">
            <a:avLst/>
          </a:prstGeom>
        </p:spPr>
        <p:txBody>
          <a:bodyPr anchor="ctr" bIns="45720" lIns="91440" rIns="91440" rtlCol="0" tIns="45720" vert="horz">
            <a:noAutofit/>
          </a:bodyPr>
          <a:lstStyle>
            <a:lvl1pPr algn="l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charset="-122" panose="020b0503020204020204" pitchFamily="34" typeface="微软雅黑"/>
                <a:cs typeface="+mj-cs"/>
              </a:defRPr>
            </a:lvl1pPr>
          </a:lstStyle>
          <a:p>
            <a:r>
              <a:rPr altLang="en-US" b="1" lang="zh-CN" smtClean="0" sz="4100">
                <a:solidFill>
                  <a:srgbClr val="262626"/>
                </a:solidFill>
              </a:rPr>
              <a:t>决定外表的三要素</a:t>
            </a:r>
          </a:p>
        </p:txBody>
      </p:sp>
    </p:spTree>
    <p:extLst>
      <p:ext uri="{BB962C8B-B14F-4D97-AF65-F5344CB8AC3E}">
        <p14:creationId val="4040756215"/>
      </p:ext>
    </p:extLst>
  </p:cSld>
  <p:clrMapOvr>
    <a:overrideClrMapping accent1="accent1" accent2="accent2" accent3="accent3" accent4="accent4" accent5="accent5" accent6="accent6" bg1="lt1" bg2="lt2" folHlink="folHlink" hlink="hlink" tx1="dk1" tx2="dk2"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EE1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" name="矩形 24"/>
          <p:cNvSpPr/>
          <p:nvPr/>
        </p:nvSpPr>
        <p:spPr>
          <a:xfrm rot="2561714">
            <a:off x="7089365" y="2998982"/>
            <a:ext cx="2886496" cy="274875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g</a:t>
            </a:r>
          </a:p>
        </p:txBody>
      </p:sp>
      <p:sp>
        <p:nvSpPr>
          <p:cNvPr id="26" name="矩形 25"/>
          <p:cNvSpPr/>
          <p:nvPr/>
        </p:nvSpPr>
        <p:spPr>
          <a:xfrm>
            <a:off x="7089365" y="2998983"/>
            <a:ext cx="2886496" cy="27487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g</a:t>
            </a:r>
          </a:p>
        </p:txBody>
      </p:sp>
      <p:sp>
        <p:nvSpPr>
          <p:cNvPr id="27" name="矩形 26"/>
          <p:cNvSpPr/>
          <p:nvPr/>
        </p:nvSpPr>
        <p:spPr>
          <a:xfrm rot="2561714">
            <a:off x="2224286" y="2998984"/>
            <a:ext cx="2886496" cy="274875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g</a:t>
            </a:r>
          </a:p>
        </p:txBody>
      </p:sp>
      <p:sp>
        <p:nvSpPr>
          <p:cNvPr id="28" name="矩形 27"/>
          <p:cNvSpPr/>
          <p:nvPr/>
        </p:nvSpPr>
        <p:spPr>
          <a:xfrm>
            <a:off x="2231411" y="2998985"/>
            <a:ext cx="2886496" cy="27487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g</a:t>
            </a:r>
          </a:p>
        </p:txBody>
      </p:sp>
      <p:sp>
        <p:nvSpPr>
          <p:cNvPr id="7" name="标题 1"/>
          <p:cNvSpPr txBox="1"/>
          <p:nvPr/>
        </p:nvSpPr>
        <p:spPr>
          <a:xfrm>
            <a:off x="2896691" y="368588"/>
            <a:ext cx="6684174" cy="1135846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>
            <a:lvl1pPr algn="l" defTabSz="914400" eaLnBrk="1" hangingPunct="1" latinLnBrk="0" rtl="0">
              <a:lnSpc>
                <a:spcPct val="90000"/>
              </a:lnSpc>
              <a:spcBef>
                <a:spcPct val="0"/>
              </a:spcBef>
              <a:buNone/>
              <a:defRPr kern="1200" sz="4400">
                <a:solidFill>
                  <a:schemeClr val="tx1"/>
                </a:solidFill>
                <a:latin typeface="+mj-lt"/>
                <a:ea charset="-122" panose="020b0503020204020204" pitchFamily="34" typeface="微软雅黑"/>
                <a:cs typeface="+mj-cs"/>
              </a:defRPr>
            </a:lvl1pPr>
          </a:lstStyle>
          <a:p>
            <a: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</a:rPr>
              <a:t>如何制作一份极具说服力的企划书</a:t>
            </a:r>
            <a:br>
              <a:rPr altLang="en-US" b="1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</a:rPr>
            </a:br>
          </a:p>
        </p:txBody>
      </p:sp>
      <p:sp>
        <p:nvSpPr>
          <p:cNvPr id="12" name="矩形 11"/>
          <p:cNvSpPr/>
          <p:nvPr/>
        </p:nvSpPr>
        <p:spPr>
          <a:xfrm>
            <a:off x="2497653" y="3105679"/>
            <a:ext cx="2418080" cy="8036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20000"/>
              </a:lnSpc>
              <a:spcBef>
                <a:spcPts val="1000"/>
              </a:spcBef>
            </a:pPr>
            <a:r>
              <a:rPr altLang="en-US" lang="zh-CN" sz="16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东京都交通堵塞缓解方案</a:t>
            </a:r>
          </a:p>
          <a:p>
            <a:pPr lvl="0">
              <a:lnSpc>
                <a:spcPct val="120000"/>
              </a:lnSpc>
              <a:spcBef>
                <a:spcPts val="1000"/>
              </a:spcBef>
            </a:pPr>
            <a:r>
              <a:rPr altLang="en-US" lang="zh-CN" sz="16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计划书</a:t>
            </a:r>
          </a:p>
        </p:txBody>
      </p:sp>
      <p:sp>
        <p:nvSpPr>
          <p:cNvPr id="15" name="矩形 14"/>
          <p:cNvSpPr/>
          <p:nvPr/>
        </p:nvSpPr>
        <p:spPr>
          <a:xfrm>
            <a:off x="6372237" y="3105679"/>
            <a:ext cx="4320751" cy="803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>
              <a:lnSpc>
                <a:spcPct val="120000"/>
              </a:lnSpc>
              <a:spcBef>
                <a:spcPts val="1000"/>
              </a:spcBef>
            </a:pPr>
            <a:r>
              <a:rPr altLang="en-US" lang="zh-CN" sz="16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通过企业增设停车位缓解</a:t>
            </a:r>
          </a:p>
          <a:p>
            <a:pPr algn="ctr" lvl="0">
              <a:lnSpc>
                <a:spcPct val="120000"/>
              </a:lnSpc>
              <a:spcBef>
                <a:spcPts val="1000"/>
              </a:spcBef>
            </a:pPr>
            <a:r>
              <a:rPr altLang="en-US" lang="zh-CN" sz="16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交通堵塞的计划书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3311271" y="5389143"/>
            <a:ext cx="2366232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×××公司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8771789" y="5404201"/>
            <a:ext cx="2366232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×××公司</a:t>
            </a:r>
          </a:p>
        </p:txBody>
      </p:sp>
      <p:cxnSp>
        <p:nvCxnSpPr>
          <p:cNvPr id="6" name="直接连接符 5"/>
          <p:cNvCxnSpPr/>
          <p:nvPr/>
        </p:nvCxnSpPr>
        <p:spPr>
          <a:xfrm flipV="1">
            <a:off x="2564372" y="3874256"/>
            <a:ext cx="2268148" cy="8400"/>
          </a:xfrm>
          <a:prstGeom prst="line">
            <a:avLst/>
          </a:prstGeom>
          <a:ln w="19050">
            <a:solidFill>
              <a:srgbClr val="2E2E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图片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09634"/>
            <a:ext cx="798645" cy="546809"/>
          </a:xfrm>
          <a:prstGeom prst="rect">
            <a:avLst/>
          </a:prstGeom>
        </p:spPr>
      </p:pic>
      <p:sp>
        <p:nvSpPr>
          <p:cNvPr id="24" name="文本框 23"/>
          <p:cNvSpPr txBox="1"/>
          <p:nvPr/>
        </p:nvSpPr>
        <p:spPr>
          <a:xfrm>
            <a:off x="892045" y="1256332"/>
            <a:ext cx="400929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标题----一目了然</a:t>
            </a:r>
          </a:p>
        </p:txBody>
      </p:sp>
      <p:cxnSp>
        <p:nvCxnSpPr>
          <p:cNvPr id="29" name="直接连接符 28"/>
          <p:cNvCxnSpPr/>
          <p:nvPr/>
        </p:nvCxnSpPr>
        <p:spPr>
          <a:xfrm flipV="1">
            <a:off x="7429451" y="3892176"/>
            <a:ext cx="2268148" cy="8400"/>
          </a:xfrm>
          <a:prstGeom prst="line">
            <a:avLst/>
          </a:prstGeom>
          <a:ln w="19050">
            <a:solidFill>
              <a:srgbClr val="2E2E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3366627402"/>
      </p:ext>
    </p:extLst>
  </p:cSld>
  <p:clrMapOvr>
    <a:overrideClrMapping accent1="accent1" accent2="accent2" accent3="accent3" accent4="accent4" accent5="accent5" accent6="accent6" bg1="lt1" bg2="lt2" folHlink="folHlink" hlink="hlink" tx1="dk1" tx2="dk2"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EE1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1" name="矩形 30"/>
          <p:cNvSpPr/>
          <p:nvPr/>
        </p:nvSpPr>
        <p:spPr>
          <a:xfrm rot="2561714">
            <a:off x="7089365" y="2998982"/>
            <a:ext cx="2886496" cy="274875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g</a:t>
            </a:r>
          </a:p>
        </p:txBody>
      </p:sp>
      <p:sp>
        <p:nvSpPr>
          <p:cNvPr id="32" name="矩形 31"/>
          <p:cNvSpPr/>
          <p:nvPr/>
        </p:nvSpPr>
        <p:spPr>
          <a:xfrm>
            <a:off x="7089365" y="2998983"/>
            <a:ext cx="2886496" cy="27487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g</a:t>
            </a:r>
          </a:p>
        </p:txBody>
      </p:sp>
      <p:sp>
        <p:nvSpPr>
          <p:cNvPr id="30" name="矩形 29"/>
          <p:cNvSpPr/>
          <p:nvPr/>
        </p:nvSpPr>
        <p:spPr>
          <a:xfrm rot="2561714">
            <a:off x="2224286" y="2998984"/>
            <a:ext cx="2886496" cy="274875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g</a:t>
            </a:r>
          </a:p>
        </p:txBody>
      </p:sp>
      <p:sp>
        <p:nvSpPr>
          <p:cNvPr id="12" name="矩形 11"/>
          <p:cNvSpPr/>
          <p:nvPr/>
        </p:nvSpPr>
        <p:spPr>
          <a:xfrm>
            <a:off x="2231411" y="2998985"/>
            <a:ext cx="2886496" cy="27487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/>
              <a:t>g</a:t>
            </a:r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2915297" y="233574"/>
            <a:ext cx="6791411" cy="822820"/>
          </a:xfrm>
        </p:spPr>
        <p:txBody>
          <a:bodyPr>
            <a:normAutofit/>
          </a:bodyPr>
          <a:lstStyle/>
          <a:p>
            <a:r>
              <a:rPr altLang="en-US" b="1" lang="zh-CN" smtClean="0" sz="3300">
                <a:solidFill>
                  <a:schemeClr val="tx1">
                    <a:lumMod val="85000"/>
                    <a:lumOff val="15000"/>
                  </a:schemeClr>
                </a:solidFill>
                <a:latin charset="0" panose="02020603050405020304" pitchFamily="18" typeface="Times New Roman"/>
                <a:cs charset="0" panose="02020603050405020304" pitchFamily="18" typeface="Times New Roman"/>
              </a:rPr>
              <a:t>如何制作一份极具说服力的企划书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476027" y="3677564"/>
            <a:ext cx="2467604" cy="140817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 smtClean="0">
                <a:solidFill>
                  <a:schemeClr val="tx1">
                    <a:lumMod val="85000"/>
                    <a:lumOff val="15000"/>
                  </a:schemeClr>
                </a:solidFill>
                <a:latin charset="0" panose="02020603050405020304" pitchFamily="18" typeface="Times New Roman"/>
                <a:ea charset="-122" panose="020b0503020204020204" pitchFamily="34" typeface="微软雅黑"/>
                <a:cs charset="0" panose="02020603050405020304" pitchFamily="18" typeface="Times New Roman"/>
              </a:rPr>
              <a:t>本市中学生参加课外补习班的人数逐渐增加，但在打越小学学区，人数则逐渐减少。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339101" y="3980997"/>
            <a:ext cx="2387024" cy="107899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altLang="en-US" lang="zh-CN">
                <a:solidFill>
                  <a:schemeClr val="tx1">
                    <a:lumMod val="85000"/>
                    <a:lumOff val="15000"/>
                  </a:schemeClr>
                </a:solidFill>
                <a:latin charset="0" panose="02020603050405020304" pitchFamily="18" typeface="Times New Roman"/>
                <a:ea charset="-122" panose="020b0503020204020204" pitchFamily="34" typeface="微软雅黑"/>
                <a:cs charset="0" panose="02020603050405020304" pitchFamily="18" typeface="Times New Roman"/>
              </a:rPr>
              <a:t>本市打越小学学区内，参加课外补习班的中学生人数逐渐减少。</a:t>
            </a:r>
          </a:p>
        </p:txBody>
      </p:sp>
      <p:cxnSp>
        <p:nvCxnSpPr>
          <p:cNvPr id="8" name="直接箭头连接符 7"/>
          <p:cNvCxnSpPr/>
          <p:nvPr/>
        </p:nvCxnSpPr>
        <p:spPr>
          <a:xfrm>
            <a:off x="5775363" y="4373360"/>
            <a:ext cx="641445" cy="0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图片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09634"/>
            <a:ext cx="798645" cy="546809"/>
          </a:xfrm>
          <a:prstGeom prst="rect">
            <a:avLst/>
          </a:prstGeom>
        </p:spPr>
      </p:pic>
      <p:sp>
        <p:nvSpPr>
          <p:cNvPr id="20" name="文本框 19"/>
          <p:cNvSpPr txBox="1"/>
          <p:nvPr/>
        </p:nvSpPr>
        <p:spPr>
          <a:xfrm>
            <a:off x="892045" y="1256332"/>
            <a:ext cx="400929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正文----言简意赅</a:t>
            </a:r>
          </a:p>
        </p:txBody>
      </p:sp>
    </p:spTree>
    <p:extLst>
      <p:ext uri="{BB962C8B-B14F-4D97-AF65-F5344CB8AC3E}">
        <p14:creationId val="2544002775"/>
      </p:ext>
    </p:extLst>
  </p:cSld>
  <p:clrMapOvr>
    <a:overrideClrMapping accent1="accent1" accent2="accent2" accent3="accent3" accent4="accent4" accent5="accent5" accent6="accent6" bg1="lt1" bg2="lt2" folHlink="folHlink" hlink="hlink" tx1="dk1" tx2="dk2"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FEE10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2406990" y="2537912"/>
            <a:ext cx="5064729" cy="3378174"/>
          </a:xfrm>
          <a:prstGeom prst="rect">
            <a:avLst/>
          </a:prstGeom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2896691" y="222784"/>
            <a:ext cx="6477653" cy="671199"/>
          </a:xfrm>
        </p:spPr>
        <p:txBody>
          <a:bodyPr>
            <a:normAutofit/>
          </a:bodyPr>
          <a:lstStyle/>
          <a:p>
            <a:r>
              <a:rPr altLang="en-US" b="1" lang="zh-CN" smtClean="0" sz="33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</a:rPr>
              <a:t>如何制作一份极具说服力的企划书                               </a:t>
            </a:r>
          </a:p>
        </p:txBody>
      </p:sp>
      <p:sp>
        <p:nvSpPr>
          <p:cNvPr id="3" name="椭圆形标注 2"/>
          <p:cNvSpPr/>
          <p:nvPr/>
        </p:nvSpPr>
        <p:spPr>
          <a:xfrm>
            <a:off x="5835761" y="2154484"/>
            <a:ext cx="658638" cy="399262"/>
          </a:xfrm>
          <a:prstGeom prst="wedgeEllipseCallout">
            <a:avLst>
              <a:gd fmla="val 7367" name="adj1"/>
              <a:gd fmla="val 62500" name="adj2"/>
            </a:avLst>
          </a:prstGeom>
          <a:noFill/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二</a:t>
            </a:r>
          </a:p>
        </p:txBody>
      </p:sp>
      <p:sp>
        <p:nvSpPr>
          <p:cNvPr id="18" name="椭圆形标注 17"/>
          <p:cNvSpPr/>
          <p:nvPr/>
        </p:nvSpPr>
        <p:spPr>
          <a:xfrm>
            <a:off x="6893605" y="2138650"/>
            <a:ext cx="658638" cy="399262"/>
          </a:xfrm>
          <a:prstGeom prst="wedgeEllipseCallout">
            <a:avLst>
              <a:gd fmla="val -20833" name="adj1"/>
              <a:gd fmla="val 62500" name="adj2"/>
            </a:avLst>
          </a:prstGeom>
          <a:noFill/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三</a:t>
            </a:r>
          </a:p>
        </p:txBody>
      </p:sp>
      <p:sp>
        <p:nvSpPr>
          <p:cNvPr id="19" name="椭圆形标注 18"/>
          <p:cNvSpPr/>
          <p:nvPr/>
        </p:nvSpPr>
        <p:spPr>
          <a:xfrm>
            <a:off x="8078688" y="4291084"/>
            <a:ext cx="686717" cy="394530"/>
          </a:xfrm>
          <a:prstGeom prst="wedgeEllipseCallout">
            <a:avLst>
              <a:gd fmla="val -55721" name="adj1"/>
              <a:gd fmla="val -30695" name="adj2"/>
            </a:avLst>
          </a:prstGeom>
          <a:noFill/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…</a:t>
            </a:r>
          </a:p>
        </p:txBody>
      </p:sp>
      <p:sp>
        <p:nvSpPr>
          <p:cNvPr id="20" name="椭圆形标注 19"/>
          <p:cNvSpPr/>
          <p:nvPr/>
        </p:nvSpPr>
        <p:spPr>
          <a:xfrm>
            <a:off x="7870925" y="2605573"/>
            <a:ext cx="658638" cy="399262"/>
          </a:xfrm>
          <a:prstGeom prst="wedgeEllipseCallout">
            <a:avLst>
              <a:gd fmla="val -38931" name="adj1"/>
              <a:gd fmla="val 55343" name="adj2"/>
            </a:avLst>
          </a:prstGeom>
          <a:noFill/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四</a:t>
            </a:r>
          </a:p>
        </p:txBody>
      </p:sp>
      <p:sp>
        <p:nvSpPr>
          <p:cNvPr id="21" name="椭圆形标注 20"/>
          <p:cNvSpPr/>
          <p:nvPr/>
        </p:nvSpPr>
        <p:spPr>
          <a:xfrm>
            <a:off x="4777917" y="2154484"/>
            <a:ext cx="658638" cy="399262"/>
          </a:xfrm>
          <a:prstGeom prst="wedgeEllipseCallout">
            <a:avLst>
              <a:gd fmla="val 46414" name="adj1"/>
              <a:gd fmla="val 51765" name="adj2"/>
            </a:avLst>
          </a:prstGeom>
          <a:noFill/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z="2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</a:t>
            </a:r>
          </a:p>
        </p:txBody>
      </p:sp>
      <p:cxnSp>
        <p:nvCxnSpPr>
          <p:cNvPr id="5" name="直接连接符 4"/>
          <p:cNvCxnSpPr/>
          <p:nvPr/>
        </p:nvCxnSpPr>
        <p:spPr>
          <a:xfrm flipV="1">
            <a:off x="3903260" y="2661313"/>
            <a:ext cx="4926841" cy="13648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椭圆形标注 15"/>
          <p:cNvSpPr/>
          <p:nvPr/>
        </p:nvSpPr>
        <p:spPr>
          <a:xfrm>
            <a:off x="8270133" y="3167125"/>
            <a:ext cx="658638" cy="399262"/>
          </a:xfrm>
          <a:prstGeom prst="wedgeEllipseCallout">
            <a:avLst>
              <a:gd fmla="val -57580" name="adj1"/>
              <a:gd fmla="val 21161" name="adj2"/>
            </a:avLst>
          </a:prstGeom>
          <a:noFill/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五</a:t>
            </a:r>
          </a:p>
        </p:txBody>
      </p:sp>
      <p:sp>
        <p:nvSpPr>
          <p:cNvPr id="17" name="椭圆形标注 16"/>
          <p:cNvSpPr/>
          <p:nvPr/>
        </p:nvSpPr>
        <p:spPr>
          <a:xfrm>
            <a:off x="8436086" y="3827737"/>
            <a:ext cx="658638" cy="399262"/>
          </a:xfrm>
          <a:prstGeom prst="wedgeEllipseCallout">
            <a:avLst>
              <a:gd fmla="val -65868" name="adj1"/>
              <a:gd fmla="val -26695" name="adj2"/>
            </a:avLst>
          </a:prstGeom>
          <a:noFill/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 sz="2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六</a:t>
            </a:r>
          </a:p>
        </p:txBody>
      </p:sp>
      <p:cxnSp>
        <p:nvCxnSpPr>
          <p:cNvPr id="6" name="直接箭头连接符 5"/>
          <p:cNvCxnSpPr/>
          <p:nvPr/>
        </p:nvCxnSpPr>
        <p:spPr>
          <a:xfrm>
            <a:off x="10066540" y="2154484"/>
            <a:ext cx="21431" cy="1307109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图片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209634"/>
            <a:ext cx="798645" cy="546809"/>
          </a:xfrm>
          <a:prstGeom prst="rect">
            <a:avLst/>
          </a:prstGeom>
        </p:spPr>
      </p:pic>
      <p:sp>
        <p:nvSpPr>
          <p:cNvPr id="25" name="文本框 24"/>
          <p:cNvSpPr txBox="1"/>
          <p:nvPr/>
        </p:nvSpPr>
        <p:spPr>
          <a:xfrm>
            <a:off x="892045" y="1256332"/>
            <a:ext cx="400929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主题----方便记忆</a:t>
            </a:r>
          </a:p>
        </p:txBody>
      </p:sp>
    </p:spTree>
    <p:extLst>
      <p:ext uri="{BB962C8B-B14F-4D97-AF65-F5344CB8AC3E}">
        <p14:creationId val="1552658654"/>
      </p:ext>
    </p:extLst>
  </p:cSld>
  <p:clrMapOvr>
    <a:overrideClrMapping accent1="accent1" accent2="accent2" accent3="accent3" accent4="accent4" accent5="accent5" accent6="accent6" bg1="lt1" bg2="lt2" folHlink="folHlink" hlink="hlink" tx1="dk1" tx2="dk2"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Override1.xml><?xml version="1.0" encoding="utf-8"?>
<a:themeOverride xmlns:r="http://schemas.openxmlformats.org/officeDocument/2006/relationships"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r="http://schemas.openxmlformats.org/officeDocument/2006/relationships"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r="http://schemas.openxmlformats.org/officeDocument/2006/relationships"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r="http://schemas.openxmlformats.org/officeDocument/2006/relationships"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r="http://schemas.openxmlformats.org/officeDocument/2006/relationships"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r="http://schemas.openxmlformats.org/officeDocument/2006/relationships"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r="http://schemas.openxmlformats.org/officeDocument/2006/relationships"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r="http://schemas.openxmlformats.org/officeDocument/2006/relationships"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r="http://schemas.openxmlformats.org/officeDocument/2006/relationships"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r="http://schemas.openxmlformats.org/officeDocument/2006/relationships"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r="http://schemas.openxmlformats.org/officeDocument/2006/relationships"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r="http://schemas.openxmlformats.org/officeDocument/2006/relationships"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r="http://schemas.openxmlformats.org/officeDocument/2006/relationships"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r="http://schemas.openxmlformats.org/officeDocument/2006/relationships"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r="http://schemas.openxmlformats.org/officeDocument/2006/relationships"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r="http://schemas.openxmlformats.org/officeDocument/2006/relationships"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128</Paragraphs>
  <Slides>17</Slides>
  <Notes>3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baseType="lpstr" size="26">
      <vt:lpstr>Arial</vt:lpstr>
      <vt:lpstr>Calibri Light</vt:lpstr>
      <vt:lpstr>Calibri</vt:lpstr>
      <vt:lpstr>微软雅黑</vt:lpstr>
      <vt:lpstr>Tempus Sans ITC</vt:lpstr>
      <vt:lpstr>Times New Roman</vt:lpstr>
      <vt:lpstr>Arial Unicode MS</vt:lpstr>
      <vt:lpstr>Wingdings</vt:lpstr>
      <vt:lpstr>Office 主题</vt:lpstr>
      <vt:lpstr>之前定胜负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如何制作一份极具说服力的企划书</vt:lpstr>
      <vt:lpstr>如何制作一份极具说服力的企划书                               </vt:lpstr>
      <vt:lpstr>如何制作一份极具说服力的企划书</vt:lpstr>
      <vt:lpstr>PowerPoint Presentation</vt:lpstr>
      <vt:lpstr>专业编辑技巧--01</vt:lpstr>
      <vt:lpstr>PowerPoint Presentation</vt:lpstr>
      <vt:lpstr>PowerPoint Presentation</vt:lpstr>
      <vt:lpstr>专业设计技巧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2021-08-22T11:50:59Z</dcterms:created>
  <cp:lastPrinted>2021-08-22T11:50:59Z</cp:lastPrinted>
  <dcterms:modified xsi:type="dcterms:W3CDTF">2021-08-22T05:37:12Z</dcterms:modified>
  <cp:revision>1</cp:revision>
</cp:coreProperties>
</file>